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5"/>
  </p:sldMasterIdLst>
  <p:notesMasterIdLst>
    <p:notesMasterId r:id="rId37"/>
  </p:notesMasterIdLst>
  <p:sldIdLst>
    <p:sldId id="256" r:id="rId6"/>
    <p:sldId id="275" r:id="rId7"/>
    <p:sldId id="300" r:id="rId8"/>
    <p:sldId id="299" r:id="rId9"/>
    <p:sldId id="257" r:id="rId10"/>
    <p:sldId id="258" r:id="rId11"/>
    <p:sldId id="261" r:id="rId12"/>
    <p:sldId id="259" r:id="rId13"/>
    <p:sldId id="290" r:id="rId14"/>
    <p:sldId id="277" r:id="rId15"/>
    <p:sldId id="260" r:id="rId16"/>
    <p:sldId id="271" r:id="rId17"/>
    <p:sldId id="283" r:id="rId18"/>
    <p:sldId id="264" r:id="rId19"/>
    <p:sldId id="270" r:id="rId20"/>
    <p:sldId id="285" r:id="rId21"/>
    <p:sldId id="262" r:id="rId22"/>
    <p:sldId id="272" r:id="rId23"/>
    <p:sldId id="280" r:id="rId24"/>
    <p:sldId id="286" r:id="rId25"/>
    <p:sldId id="263" r:id="rId26"/>
    <p:sldId id="267" r:id="rId27"/>
    <p:sldId id="281" r:id="rId28"/>
    <p:sldId id="287" r:id="rId29"/>
    <p:sldId id="298" r:id="rId30"/>
    <p:sldId id="291" r:id="rId31"/>
    <p:sldId id="293" r:id="rId32"/>
    <p:sldId id="294" r:id="rId33"/>
    <p:sldId id="296" r:id="rId34"/>
    <p:sldId id="297" r:id="rId35"/>
    <p:sldId id="274" r:id="rId36"/>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66"/>
    <a:srgbClr val="48C87C"/>
    <a:srgbClr val="FF9933"/>
    <a:srgbClr val="FC840C"/>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294" y="1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90380C-179E-4B03-B131-4C69188C23CF}" type="doc">
      <dgm:prSet loTypeId="urn:microsoft.com/office/officeart/2005/8/layout/vList2" loCatId="list" qsTypeId="urn:microsoft.com/office/officeart/2005/8/quickstyle/simple3" qsCatId="simple" csTypeId="urn:microsoft.com/office/officeart/2005/8/colors/colorful1#1" csCatId="colorful" phldr="1"/>
      <dgm:spPr/>
      <dgm:t>
        <a:bodyPr/>
        <a:lstStyle/>
        <a:p>
          <a:endParaRPr lang="en-GB"/>
        </a:p>
      </dgm:t>
    </dgm:pt>
    <dgm:pt modelId="{1621B4BE-7605-4F07-B82B-778DA8274C92}">
      <dgm:prSet/>
      <dgm:spPr/>
      <dgm:t>
        <a:bodyPr/>
        <a:lstStyle/>
        <a:p>
          <a:pPr algn="ctr" rtl="0"/>
          <a:r>
            <a:rPr lang="cy-GB" noProof="0" dirty="0"/>
            <a:t>Mae amcangyfrif bod anhwylderau’r sbectrwm awtistaidd yn effeithio ar un ym mhob 100 o bobl.</a:t>
          </a:r>
        </a:p>
      </dgm:t>
    </dgm:pt>
    <dgm:pt modelId="{CF91861B-5A9D-47C2-96B6-468083298F8E}" type="parTrans" cxnId="{F9FB2859-AAFD-4AA5-A4C4-6C4BB0B0165E}">
      <dgm:prSet/>
      <dgm:spPr/>
      <dgm:t>
        <a:bodyPr/>
        <a:lstStyle/>
        <a:p>
          <a:pPr algn="ctr"/>
          <a:endParaRPr lang="en-GB"/>
        </a:p>
      </dgm:t>
    </dgm:pt>
    <dgm:pt modelId="{F65E31FE-9250-4794-9911-EC5BD8917C1F}" type="sibTrans" cxnId="{F9FB2859-AAFD-4AA5-A4C4-6C4BB0B0165E}">
      <dgm:prSet/>
      <dgm:spPr/>
      <dgm:t>
        <a:bodyPr/>
        <a:lstStyle/>
        <a:p>
          <a:pPr algn="ctr"/>
          <a:endParaRPr lang="en-GB"/>
        </a:p>
      </dgm:t>
    </dgm:pt>
    <dgm:pt modelId="{9120893D-5466-42E7-AD13-9E4397D127FA}">
      <dgm:prSet/>
      <dgm:spPr/>
      <dgm:t>
        <a:bodyPr/>
        <a:lstStyle/>
        <a:p>
          <a:pPr algn="ctr" rtl="0"/>
          <a:r>
            <a:rPr lang="cy-GB" noProof="0" dirty="0"/>
            <a:t>Bydd anhwylderau’n parhau am oes ac yn effeithio ar bobl o bob cefndir.</a:t>
          </a:r>
        </a:p>
      </dgm:t>
    </dgm:pt>
    <dgm:pt modelId="{87F4CECE-3563-4902-B0F4-A0E17FC10CC8}" type="parTrans" cxnId="{DFA4AB18-DD19-42C4-A4FA-2966F625604F}">
      <dgm:prSet/>
      <dgm:spPr/>
      <dgm:t>
        <a:bodyPr/>
        <a:lstStyle/>
        <a:p>
          <a:pPr algn="ctr"/>
          <a:endParaRPr lang="en-GB"/>
        </a:p>
      </dgm:t>
    </dgm:pt>
    <dgm:pt modelId="{4AA06002-8F50-4230-A5B3-EA08844A971D}" type="sibTrans" cxnId="{DFA4AB18-DD19-42C4-A4FA-2966F625604F}">
      <dgm:prSet/>
      <dgm:spPr/>
      <dgm:t>
        <a:bodyPr/>
        <a:lstStyle/>
        <a:p>
          <a:pPr algn="ctr"/>
          <a:endParaRPr lang="en-GB"/>
        </a:p>
      </dgm:t>
    </dgm:pt>
    <dgm:pt modelId="{BDEBFF8D-C94B-47B1-B576-C76DE672C471}">
      <dgm:prSet/>
      <dgm:spPr/>
      <dgm:t>
        <a:bodyPr/>
        <a:lstStyle/>
        <a:p>
          <a:pPr algn="ctr" rtl="0"/>
          <a:r>
            <a:rPr lang="cy-GB" noProof="0" dirty="0"/>
            <a:t>Mae mwy o ddynion na merched a chanddynt anhwylderau, er ein bod yn gwybod bod sawl merch heb ei chyfrif.</a:t>
          </a:r>
        </a:p>
      </dgm:t>
    </dgm:pt>
    <dgm:pt modelId="{DFEAFFF1-42B6-4B44-8B84-C40C12B97486}" type="parTrans" cxnId="{DE459D12-6403-494C-A1C6-E2701E1DB86A}">
      <dgm:prSet/>
      <dgm:spPr/>
      <dgm:t>
        <a:bodyPr/>
        <a:lstStyle/>
        <a:p>
          <a:pPr algn="ctr"/>
          <a:endParaRPr lang="en-GB"/>
        </a:p>
      </dgm:t>
    </dgm:pt>
    <dgm:pt modelId="{61AE82A8-E1F0-4683-9D40-79C98EBBDF55}" type="sibTrans" cxnId="{DE459D12-6403-494C-A1C6-E2701E1DB86A}">
      <dgm:prSet/>
      <dgm:spPr/>
      <dgm:t>
        <a:bodyPr/>
        <a:lstStyle/>
        <a:p>
          <a:pPr algn="ctr"/>
          <a:endParaRPr lang="en-GB"/>
        </a:p>
      </dgm:t>
    </dgm:pt>
    <dgm:pt modelId="{20A7CE3D-8722-4205-A072-A782C1A63CD5}">
      <dgm:prSet/>
      <dgm:spPr/>
      <dgm:t>
        <a:bodyPr/>
        <a:lstStyle/>
        <a:p>
          <a:pPr algn="ctr" rtl="0"/>
          <a:r>
            <a:rPr lang="cy-GB" noProof="0" dirty="0"/>
            <a:t>Mae sawl oedolyn a chanddo anhwylderau heb ddiagnosis, ac yntau heb wybod bod anhwylderau ganddo o ganlyniad.</a:t>
          </a:r>
        </a:p>
      </dgm:t>
    </dgm:pt>
    <dgm:pt modelId="{0AA14EFD-6BAF-43CD-BD6E-6C1DF2DFC433}" type="parTrans" cxnId="{6E8FECBB-1CB9-4F8A-A71F-5E82B7A3BC3B}">
      <dgm:prSet/>
      <dgm:spPr/>
      <dgm:t>
        <a:bodyPr/>
        <a:lstStyle/>
        <a:p>
          <a:pPr algn="ctr"/>
          <a:endParaRPr lang="en-GB"/>
        </a:p>
      </dgm:t>
    </dgm:pt>
    <dgm:pt modelId="{13164E76-A2FB-4DCA-9B11-9D615805082C}" type="sibTrans" cxnId="{6E8FECBB-1CB9-4F8A-A71F-5E82B7A3BC3B}">
      <dgm:prSet/>
      <dgm:spPr/>
      <dgm:t>
        <a:bodyPr/>
        <a:lstStyle/>
        <a:p>
          <a:pPr algn="ctr"/>
          <a:endParaRPr lang="en-GB"/>
        </a:p>
      </dgm:t>
    </dgm:pt>
    <dgm:pt modelId="{451EDBAC-8524-4EB0-A18A-2CF9B940C5CE}">
      <dgm:prSet/>
      <dgm:spPr/>
      <dgm:t>
        <a:bodyPr/>
        <a:lstStyle/>
        <a:p>
          <a:pPr algn="ctr" rtl="0"/>
          <a:r>
            <a:rPr lang="cy-GB" noProof="0" dirty="0"/>
            <a:t>Mae afiechyd y meddwl yn fwy tebygol o effeithio ar rywun a chanddo anhwylderau’r sbectrwm awtistaidd.</a:t>
          </a:r>
        </a:p>
      </dgm:t>
    </dgm:pt>
    <dgm:pt modelId="{F02C0E1B-F2B7-41C3-92E3-DD6ADD38FED2}" type="parTrans" cxnId="{0A006CF8-7B40-4EE9-BBEF-F176989B5AE8}">
      <dgm:prSet/>
      <dgm:spPr/>
      <dgm:t>
        <a:bodyPr/>
        <a:lstStyle/>
        <a:p>
          <a:pPr algn="ctr"/>
          <a:endParaRPr lang="en-GB"/>
        </a:p>
      </dgm:t>
    </dgm:pt>
    <dgm:pt modelId="{8E5B8646-2554-48E4-9638-106CE0DE87A2}" type="sibTrans" cxnId="{0A006CF8-7B40-4EE9-BBEF-F176989B5AE8}">
      <dgm:prSet/>
      <dgm:spPr/>
      <dgm:t>
        <a:bodyPr/>
        <a:lstStyle/>
        <a:p>
          <a:pPr algn="ctr"/>
          <a:endParaRPr lang="en-GB"/>
        </a:p>
      </dgm:t>
    </dgm:pt>
    <dgm:pt modelId="{B2E2ED16-7055-4AC5-A8EC-7AF1B57B79A4}" type="pres">
      <dgm:prSet presAssocID="{9290380C-179E-4B03-B131-4C69188C23CF}" presName="linear" presStyleCnt="0">
        <dgm:presLayoutVars>
          <dgm:animLvl val="lvl"/>
          <dgm:resizeHandles val="exact"/>
        </dgm:presLayoutVars>
      </dgm:prSet>
      <dgm:spPr/>
    </dgm:pt>
    <dgm:pt modelId="{A57949B4-3E3A-400C-B12E-E58609BC90A0}" type="pres">
      <dgm:prSet presAssocID="{1621B4BE-7605-4F07-B82B-778DA8274C92}" presName="parentText" presStyleLbl="node1" presStyleIdx="0" presStyleCnt="5">
        <dgm:presLayoutVars>
          <dgm:chMax val="0"/>
          <dgm:bulletEnabled val="1"/>
        </dgm:presLayoutVars>
      </dgm:prSet>
      <dgm:spPr/>
    </dgm:pt>
    <dgm:pt modelId="{C69763B1-126B-48A1-9F76-07CC7B9B93BE}" type="pres">
      <dgm:prSet presAssocID="{F65E31FE-9250-4794-9911-EC5BD8917C1F}" presName="spacer" presStyleCnt="0"/>
      <dgm:spPr/>
    </dgm:pt>
    <dgm:pt modelId="{C2A45298-B07F-495A-A500-A76889132E85}" type="pres">
      <dgm:prSet presAssocID="{9120893D-5466-42E7-AD13-9E4397D127FA}" presName="parentText" presStyleLbl="node1" presStyleIdx="1" presStyleCnt="5">
        <dgm:presLayoutVars>
          <dgm:chMax val="0"/>
          <dgm:bulletEnabled val="1"/>
        </dgm:presLayoutVars>
      </dgm:prSet>
      <dgm:spPr/>
    </dgm:pt>
    <dgm:pt modelId="{DDF2B649-A8FF-492C-8342-91E4BC2D7481}" type="pres">
      <dgm:prSet presAssocID="{4AA06002-8F50-4230-A5B3-EA08844A971D}" presName="spacer" presStyleCnt="0"/>
      <dgm:spPr/>
    </dgm:pt>
    <dgm:pt modelId="{786A791D-40D4-43BF-8045-CCEE56644D27}" type="pres">
      <dgm:prSet presAssocID="{BDEBFF8D-C94B-47B1-B576-C76DE672C471}" presName="parentText" presStyleLbl="node1" presStyleIdx="2" presStyleCnt="5">
        <dgm:presLayoutVars>
          <dgm:chMax val="0"/>
          <dgm:bulletEnabled val="1"/>
        </dgm:presLayoutVars>
      </dgm:prSet>
      <dgm:spPr/>
    </dgm:pt>
    <dgm:pt modelId="{E87340A9-09D4-4B9C-89C0-EBBEC84F77CE}" type="pres">
      <dgm:prSet presAssocID="{61AE82A8-E1F0-4683-9D40-79C98EBBDF55}" presName="spacer" presStyleCnt="0"/>
      <dgm:spPr/>
    </dgm:pt>
    <dgm:pt modelId="{E2260704-B24E-4B33-BF88-6B1E8D92DA78}" type="pres">
      <dgm:prSet presAssocID="{20A7CE3D-8722-4205-A072-A782C1A63CD5}" presName="parentText" presStyleLbl="node1" presStyleIdx="3" presStyleCnt="5">
        <dgm:presLayoutVars>
          <dgm:chMax val="0"/>
          <dgm:bulletEnabled val="1"/>
        </dgm:presLayoutVars>
      </dgm:prSet>
      <dgm:spPr/>
    </dgm:pt>
    <dgm:pt modelId="{6CC107AF-C27E-4985-8617-F799FB9BC6FF}" type="pres">
      <dgm:prSet presAssocID="{13164E76-A2FB-4DCA-9B11-9D615805082C}" presName="spacer" presStyleCnt="0"/>
      <dgm:spPr/>
    </dgm:pt>
    <dgm:pt modelId="{8F514393-CB74-40A3-87F3-9E0137A4B488}" type="pres">
      <dgm:prSet presAssocID="{451EDBAC-8524-4EB0-A18A-2CF9B940C5CE}" presName="parentText" presStyleLbl="node1" presStyleIdx="4" presStyleCnt="5">
        <dgm:presLayoutVars>
          <dgm:chMax val="0"/>
          <dgm:bulletEnabled val="1"/>
        </dgm:presLayoutVars>
      </dgm:prSet>
      <dgm:spPr/>
    </dgm:pt>
  </dgm:ptLst>
  <dgm:cxnLst>
    <dgm:cxn modelId="{24DA20AE-2BD7-489A-8E4C-CBAAD489C1B3}" type="presOf" srcId="{20A7CE3D-8722-4205-A072-A782C1A63CD5}" destId="{E2260704-B24E-4B33-BF88-6B1E8D92DA78}" srcOrd="0" destOrd="0" presId="urn:microsoft.com/office/officeart/2005/8/layout/vList2"/>
    <dgm:cxn modelId="{6E8FECBB-1CB9-4F8A-A71F-5E82B7A3BC3B}" srcId="{9290380C-179E-4B03-B131-4C69188C23CF}" destId="{20A7CE3D-8722-4205-A072-A782C1A63CD5}" srcOrd="3" destOrd="0" parTransId="{0AA14EFD-6BAF-43CD-BD6E-6C1DF2DFC433}" sibTransId="{13164E76-A2FB-4DCA-9B11-9D615805082C}"/>
    <dgm:cxn modelId="{DE459D12-6403-494C-A1C6-E2701E1DB86A}" srcId="{9290380C-179E-4B03-B131-4C69188C23CF}" destId="{BDEBFF8D-C94B-47B1-B576-C76DE672C471}" srcOrd="2" destOrd="0" parTransId="{DFEAFFF1-42B6-4B44-8B84-C40C12B97486}" sibTransId="{61AE82A8-E1F0-4683-9D40-79C98EBBDF55}"/>
    <dgm:cxn modelId="{F9FB2859-AAFD-4AA5-A4C4-6C4BB0B0165E}" srcId="{9290380C-179E-4B03-B131-4C69188C23CF}" destId="{1621B4BE-7605-4F07-B82B-778DA8274C92}" srcOrd="0" destOrd="0" parTransId="{CF91861B-5A9D-47C2-96B6-468083298F8E}" sibTransId="{F65E31FE-9250-4794-9911-EC5BD8917C1F}"/>
    <dgm:cxn modelId="{F762A8D5-04DF-4BF5-9234-6949826B1B51}" type="presOf" srcId="{1621B4BE-7605-4F07-B82B-778DA8274C92}" destId="{A57949B4-3E3A-400C-B12E-E58609BC90A0}" srcOrd="0" destOrd="0" presId="urn:microsoft.com/office/officeart/2005/8/layout/vList2"/>
    <dgm:cxn modelId="{47C8C98E-1B41-47E4-A32F-CF23721DDA09}" type="presOf" srcId="{9290380C-179E-4B03-B131-4C69188C23CF}" destId="{B2E2ED16-7055-4AC5-A8EC-7AF1B57B79A4}" srcOrd="0" destOrd="0" presId="urn:microsoft.com/office/officeart/2005/8/layout/vList2"/>
    <dgm:cxn modelId="{DFA4AB18-DD19-42C4-A4FA-2966F625604F}" srcId="{9290380C-179E-4B03-B131-4C69188C23CF}" destId="{9120893D-5466-42E7-AD13-9E4397D127FA}" srcOrd="1" destOrd="0" parTransId="{87F4CECE-3563-4902-B0F4-A0E17FC10CC8}" sibTransId="{4AA06002-8F50-4230-A5B3-EA08844A971D}"/>
    <dgm:cxn modelId="{28597EA1-22D6-4D9C-AC42-B569406A24A4}" type="presOf" srcId="{BDEBFF8D-C94B-47B1-B576-C76DE672C471}" destId="{786A791D-40D4-43BF-8045-CCEE56644D27}" srcOrd="0" destOrd="0" presId="urn:microsoft.com/office/officeart/2005/8/layout/vList2"/>
    <dgm:cxn modelId="{1A48B1DC-A7F4-415E-A1D9-1A1A8F5F925D}" type="presOf" srcId="{451EDBAC-8524-4EB0-A18A-2CF9B940C5CE}" destId="{8F514393-CB74-40A3-87F3-9E0137A4B488}" srcOrd="0" destOrd="0" presId="urn:microsoft.com/office/officeart/2005/8/layout/vList2"/>
    <dgm:cxn modelId="{640D428B-A845-4860-BEEF-D51E0D48AC30}" type="presOf" srcId="{9120893D-5466-42E7-AD13-9E4397D127FA}" destId="{C2A45298-B07F-495A-A500-A76889132E85}" srcOrd="0" destOrd="0" presId="urn:microsoft.com/office/officeart/2005/8/layout/vList2"/>
    <dgm:cxn modelId="{0A006CF8-7B40-4EE9-BBEF-F176989B5AE8}" srcId="{9290380C-179E-4B03-B131-4C69188C23CF}" destId="{451EDBAC-8524-4EB0-A18A-2CF9B940C5CE}" srcOrd="4" destOrd="0" parTransId="{F02C0E1B-F2B7-41C3-92E3-DD6ADD38FED2}" sibTransId="{8E5B8646-2554-48E4-9638-106CE0DE87A2}"/>
    <dgm:cxn modelId="{6A60E48E-0F02-44CD-A81A-4F9CAFA3CBD1}" type="presParOf" srcId="{B2E2ED16-7055-4AC5-A8EC-7AF1B57B79A4}" destId="{A57949B4-3E3A-400C-B12E-E58609BC90A0}" srcOrd="0" destOrd="0" presId="urn:microsoft.com/office/officeart/2005/8/layout/vList2"/>
    <dgm:cxn modelId="{0422F432-AE7B-461F-80D5-03875833BCA9}" type="presParOf" srcId="{B2E2ED16-7055-4AC5-A8EC-7AF1B57B79A4}" destId="{C69763B1-126B-48A1-9F76-07CC7B9B93BE}" srcOrd="1" destOrd="0" presId="urn:microsoft.com/office/officeart/2005/8/layout/vList2"/>
    <dgm:cxn modelId="{CB6B0B41-9F70-4B3B-9DE6-E4C154F07AE6}" type="presParOf" srcId="{B2E2ED16-7055-4AC5-A8EC-7AF1B57B79A4}" destId="{C2A45298-B07F-495A-A500-A76889132E85}" srcOrd="2" destOrd="0" presId="urn:microsoft.com/office/officeart/2005/8/layout/vList2"/>
    <dgm:cxn modelId="{E2E377DF-B492-49A0-8BE0-3844D4EC2DF7}" type="presParOf" srcId="{B2E2ED16-7055-4AC5-A8EC-7AF1B57B79A4}" destId="{DDF2B649-A8FF-492C-8342-91E4BC2D7481}" srcOrd="3" destOrd="0" presId="urn:microsoft.com/office/officeart/2005/8/layout/vList2"/>
    <dgm:cxn modelId="{26530D4D-CE25-4690-86E2-49B00D59B70F}" type="presParOf" srcId="{B2E2ED16-7055-4AC5-A8EC-7AF1B57B79A4}" destId="{786A791D-40D4-43BF-8045-CCEE56644D27}" srcOrd="4" destOrd="0" presId="urn:microsoft.com/office/officeart/2005/8/layout/vList2"/>
    <dgm:cxn modelId="{E53FB94F-B252-40F0-B8B0-35FD64485C59}" type="presParOf" srcId="{B2E2ED16-7055-4AC5-A8EC-7AF1B57B79A4}" destId="{E87340A9-09D4-4B9C-89C0-EBBEC84F77CE}" srcOrd="5" destOrd="0" presId="urn:microsoft.com/office/officeart/2005/8/layout/vList2"/>
    <dgm:cxn modelId="{7E30EF1B-54A7-4B45-942E-92AADF744807}" type="presParOf" srcId="{B2E2ED16-7055-4AC5-A8EC-7AF1B57B79A4}" destId="{E2260704-B24E-4B33-BF88-6B1E8D92DA78}" srcOrd="6" destOrd="0" presId="urn:microsoft.com/office/officeart/2005/8/layout/vList2"/>
    <dgm:cxn modelId="{FB20E2B2-042A-468A-B609-A4DC6E3070D8}" type="presParOf" srcId="{B2E2ED16-7055-4AC5-A8EC-7AF1B57B79A4}" destId="{6CC107AF-C27E-4985-8617-F799FB9BC6FF}" srcOrd="7" destOrd="0" presId="urn:microsoft.com/office/officeart/2005/8/layout/vList2"/>
    <dgm:cxn modelId="{90362CFA-89E3-4000-BD3D-858E7C17B222}" type="presParOf" srcId="{B2E2ED16-7055-4AC5-A8EC-7AF1B57B79A4}" destId="{8F514393-CB74-40A3-87F3-9E0137A4B488}"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16CF3A8-1B49-45EC-8780-DA628B8DF0DB}" type="doc">
      <dgm:prSet loTypeId="urn:microsoft.com/office/officeart/2005/8/layout/vList6" loCatId="process" qsTypeId="urn:microsoft.com/office/officeart/2005/8/quickstyle/simple2" qsCatId="simple" csTypeId="urn:microsoft.com/office/officeart/2005/8/colors/colorful2" csCatId="colorful" phldr="1"/>
      <dgm:spPr/>
      <dgm:t>
        <a:bodyPr/>
        <a:lstStyle/>
        <a:p>
          <a:endParaRPr lang="en-GB"/>
        </a:p>
      </dgm:t>
    </dgm:pt>
    <dgm:pt modelId="{F649056D-2563-46DE-9FE8-771023A9DA12}">
      <dgm:prSet phldrT="[Text]"/>
      <dgm:spPr/>
      <dgm:t>
        <a:bodyPr/>
        <a:lstStyle/>
        <a:p>
          <a:r>
            <a:rPr lang="cy-GB" noProof="0"/>
            <a:t>cyffyrddol</a:t>
          </a:r>
          <a:endParaRPr lang="cy-GB" noProof="0" dirty="0"/>
        </a:p>
      </dgm:t>
    </dgm:pt>
    <dgm:pt modelId="{ED1B2AD7-9E8E-407D-9519-D49973134AE8}" type="parTrans" cxnId="{33A4752D-36CA-4955-BCBC-E124F94BC982}">
      <dgm:prSet/>
      <dgm:spPr/>
      <dgm:t>
        <a:bodyPr/>
        <a:lstStyle/>
        <a:p>
          <a:endParaRPr lang="en-GB"/>
        </a:p>
      </dgm:t>
    </dgm:pt>
    <dgm:pt modelId="{15013872-0B36-4B59-879D-21C5B4D1436E}" type="sibTrans" cxnId="{33A4752D-36CA-4955-BCBC-E124F94BC982}">
      <dgm:prSet/>
      <dgm:spPr/>
      <dgm:t>
        <a:bodyPr/>
        <a:lstStyle/>
        <a:p>
          <a:endParaRPr lang="en-GB"/>
        </a:p>
      </dgm:t>
    </dgm:pt>
    <dgm:pt modelId="{BD1C3E8E-C814-44AC-BA1C-8704D497852B}">
      <dgm:prSet phldrT="[Text]"/>
      <dgm:spPr/>
      <dgm:t>
        <a:bodyPr/>
        <a:lstStyle/>
        <a:p>
          <a:r>
            <a:rPr lang="cy-GB" noProof="0" dirty="0"/>
            <a:t>(cyffwrdd)</a:t>
          </a:r>
        </a:p>
      </dgm:t>
    </dgm:pt>
    <dgm:pt modelId="{79E26CF7-BC82-4C61-B8C7-CC2A198A4FE9}" type="parTrans" cxnId="{6866FFD2-B7F6-4619-8D40-C970AE099AF5}">
      <dgm:prSet/>
      <dgm:spPr/>
      <dgm:t>
        <a:bodyPr/>
        <a:lstStyle/>
        <a:p>
          <a:endParaRPr lang="en-GB"/>
        </a:p>
      </dgm:t>
    </dgm:pt>
    <dgm:pt modelId="{1B77A6A4-B6AD-4082-AE64-24E4438E7A5F}" type="sibTrans" cxnId="{6866FFD2-B7F6-4619-8D40-C970AE099AF5}">
      <dgm:prSet/>
      <dgm:spPr/>
      <dgm:t>
        <a:bodyPr/>
        <a:lstStyle/>
        <a:p>
          <a:endParaRPr lang="en-GB"/>
        </a:p>
      </dgm:t>
    </dgm:pt>
    <dgm:pt modelId="{9B6C0F00-458C-41E0-8088-B61D64066099}">
      <dgm:prSet phldrT="[Text]"/>
      <dgm:spPr/>
      <dgm:t>
        <a:bodyPr/>
        <a:lstStyle/>
        <a:p>
          <a:r>
            <a:rPr lang="cy-GB" noProof="0" dirty="0"/>
            <a:t>cynteddol</a:t>
          </a:r>
        </a:p>
      </dgm:t>
    </dgm:pt>
    <dgm:pt modelId="{E4BCED14-392E-467A-B2FB-BCF805804EC7}" type="parTrans" cxnId="{A91A6C62-7B94-4735-9792-53552331526E}">
      <dgm:prSet/>
      <dgm:spPr/>
      <dgm:t>
        <a:bodyPr/>
        <a:lstStyle/>
        <a:p>
          <a:endParaRPr lang="en-GB"/>
        </a:p>
      </dgm:t>
    </dgm:pt>
    <dgm:pt modelId="{17B92B96-0CF3-4D88-968C-299D34E41D9E}" type="sibTrans" cxnId="{A91A6C62-7B94-4735-9792-53552331526E}">
      <dgm:prSet/>
      <dgm:spPr/>
      <dgm:t>
        <a:bodyPr/>
        <a:lstStyle/>
        <a:p>
          <a:endParaRPr lang="en-GB"/>
        </a:p>
      </dgm:t>
    </dgm:pt>
    <dgm:pt modelId="{7877066F-5FF5-48B9-A27B-CFFE39BBB5A0}">
      <dgm:prSet phldrT="[Text]"/>
      <dgm:spPr/>
      <dgm:t>
        <a:bodyPr/>
        <a:lstStyle/>
        <a:p>
          <a:r>
            <a:rPr lang="cy-GB" noProof="0" dirty="0"/>
            <a:t>(symud)</a:t>
          </a:r>
        </a:p>
      </dgm:t>
    </dgm:pt>
    <dgm:pt modelId="{3573BEAF-338C-450A-875A-853C8838DBA9}" type="parTrans" cxnId="{3A03A63A-818B-4133-B2F4-5B56103E9715}">
      <dgm:prSet/>
      <dgm:spPr/>
      <dgm:t>
        <a:bodyPr/>
        <a:lstStyle/>
        <a:p>
          <a:endParaRPr lang="en-GB"/>
        </a:p>
      </dgm:t>
    </dgm:pt>
    <dgm:pt modelId="{77539ADE-B99E-4D3A-AFD2-B77581C30123}" type="sibTrans" cxnId="{3A03A63A-818B-4133-B2F4-5B56103E9715}">
      <dgm:prSet/>
      <dgm:spPr/>
      <dgm:t>
        <a:bodyPr/>
        <a:lstStyle/>
        <a:p>
          <a:endParaRPr lang="en-GB"/>
        </a:p>
      </dgm:t>
    </dgm:pt>
    <dgm:pt modelId="{E0DF646A-F168-4C69-9602-506A61B818F0}">
      <dgm:prSet phldrT="[Text]"/>
      <dgm:spPr/>
      <dgm:t>
        <a:bodyPr/>
        <a:lstStyle/>
        <a:p>
          <a:r>
            <a:rPr lang="cy-GB" noProof="0" dirty="0"/>
            <a:t>ystumiau’r corff</a:t>
          </a:r>
        </a:p>
      </dgm:t>
    </dgm:pt>
    <dgm:pt modelId="{0B5D6039-F65F-4E4F-9C2A-3E89E311240E}" type="parTrans" cxnId="{4918F2CC-D265-4678-99C2-E6502516DE38}">
      <dgm:prSet/>
      <dgm:spPr/>
      <dgm:t>
        <a:bodyPr/>
        <a:lstStyle/>
        <a:p>
          <a:endParaRPr lang="en-GB"/>
        </a:p>
      </dgm:t>
    </dgm:pt>
    <dgm:pt modelId="{759F4F7E-E71C-48B0-9C11-1FD408550210}" type="sibTrans" cxnId="{4918F2CC-D265-4678-99C2-E6502516DE38}">
      <dgm:prSet/>
      <dgm:spPr/>
      <dgm:t>
        <a:bodyPr/>
        <a:lstStyle/>
        <a:p>
          <a:endParaRPr lang="en-GB"/>
        </a:p>
      </dgm:t>
    </dgm:pt>
    <dgm:pt modelId="{93A37E31-CAA9-4F0F-8B66-8A9FB81A9B93}">
      <dgm:prSet phldrT="[Text]"/>
      <dgm:spPr/>
      <dgm:t>
        <a:bodyPr/>
        <a:lstStyle/>
        <a:p>
          <a:r>
            <a:rPr lang="cy-GB" noProof="0" dirty="0"/>
            <a:t>(ffordd o sefyll/eistedd)</a:t>
          </a:r>
        </a:p>
      </dgm:t>
    </dgm:pt>
    <dgm:pt modelId="{453C3D94-A849-4F17-827F-1AC4940E02A7}" type="parTrans" cxnId="{60A3B060-03BB-4E48-BC1D-853A7EE03689}">
      <dgm:prSet/>
      <dgm:spPr/>
      <dgm:t>
        <a:bodyPr/>
        <a:lstStyle/>
        <a:p>
          <a:endParaRPr lang="en-GB"/>
        </a:p>
      </dgm:t>
    </dgm:pt>
    <dgm:pt modelId="{18277B53-2699-4263-B1C9-99DC6CE07643}" type="sibTrans" cxnId="{60A3B060-03BB-4E48-BC1D-853A7EE03689}">
      <dgm:prSet/>
      <dgm:spPr/>
      <dgm:t>
        <a:bodyPr/>
        <a:lstStyle/>
        <a:p>
          <a:endParaRPr lang="en-GB"/>
        </a:p>
      </dgm:t>
    </dgm:pt>
    <dgm:pt modelId="{E01E4812-B5CF-483E-B2A0-952078F010B2}">
      <dgm:prSet phldrT="[Text]"/>
      <dgm:spPr/>
      <dgm:t>
        <a:bodyPr/>
        <a:lstStyle/>
        <a:p>
          <a:r>
            <a:rPr lang="cy-GB" noProof="0" dirty="0"/>
            <a:t>golwg</a:t>
          </a:r>
        </a:p>
      </dgm:t>
    </dgm:pt>
    <dgm:pt modelId="{F378FA21-AC8C-4FAC-AD74-681696E49BDA}" type="parTrans" cxnId="{9D597A87-3FEA-415F-91D8-D5DBF37DF2D4}">
      <dgm:prSet/>
      <dgm:spPr/>
      <dgm:t>
        <a:bodyPr/>
        <a:lstStyle/>
        <a:p>
          <a:endParaRPr lang="en-GB"/>
        </a:p>
      </dgm:t>
    </dgm:pt>
    <dgm:pt modelId="{8AA16FBA-5D32-4132-B1C3-7E47ED8E84B5}" type="sibTrans" cxnId="{9D597A87-3FEA-415F-91D8-D5DBF37DF2D4}">
      <dgm:prSet/>
      <dgm:spPr/>
      <dgm:t>
        <a:bodyPr/>
        <a:lstStyle/>
        <a:p>
          <a:endParaRPr lang="en-GB"/>
        </a:p>
      </dgm:t>
    </dgm:pt>
    <dgm:pt modelId="{556877B6-BAFE-4157-808C-96B333CB9D9E}">
      <dgm:prSet phldrT="[Text]"/>
      <dgm:spPr/>
      <dgm:t>
        <a:bodyPr/>
        <a:lstStyle/>
        <a:p>
          <a:r>
            <a:rPr lang="cy-GB" noProof="0" dirty="0"/>
            <a:t>clyw</a:t>
          </a:r>
        </a:p>
      </dgm:t>
    </dgm:pt>
    <dgm:pt modelId="{7ABE2E35-2668-43FB-A472-80C05346D2BA}" type="parTrans" cxnId="{ED181914-BBAB-4B46-A756-7BC34070C573}">
      <dgm:prSet/>
      <dgm:spPr/>
      <dgm:t>
        <a:bodyPr/>
        <a:lstStyle/>
        <a:p>
          <a:endParaRPr lang="en-GB"/>
        </a:p>
      </dgm:t>
    </dgm:pt>
    <dgm:pt modelId="{1A8F682E-D90B-41A5-8A3B-63A91EEA8D5F}" type="sibTrans" cxnId="{ED181914-BBAB-4B46-A756-7BC34070C573}">
      <dgm:prSet/>
      <dgm:spPr/>
      <dgm:t>
        <a:bodyPr/>
        <a:lstStyle/>
        <a:p>
          <a:endParaRPr lang="en-GB"/>
        </a:p>
      </dgm:t>
    </dgm:pt>
    <dgm:pt modelId="{362FD0A4-44D7-46FA-A5DD-40CBDC128FD6}">
      <dgm:prSet/>
      <dgm:spPr/>
      <dgm:t>
        <a:bodyPr/>
        <a:lstStyle/>
        <a:p>
          <a:r>
            <a:rPr lang="cy-GB" noProof="0" dirty="0"/>
            <a:t>(edrych)</a:t>
          </a:r>
        </a:p>
      </dgm:t>
    </dgm:pt>
    <dgm:pt modelId="{9F3A04B0-9D13-4360-BA8F-DDB3559771C7}" type="parTrans" cxnId="{8F228434-70B1-4658-99F8-8CD17AC0C7F4}">
      <dgm:prSet/>
      <dgm:spPr/>
      <dgm:t>
        <a:bodyPr/>
        <a:lstStyle/>
        <a:p>
          <a:endParaRPr lang="en-GB"/>
        </a:p>
      </dgm:t>
    </dgm:pt>
    <dgm:pt modelId="{599BE592-FB82-4CAC-8E8F-4791E5C80E5D}" type="sibTrans" cxnId="{8F228434-70B1-4658-99F8-8CD17AC0C7F4}">
      <dgm:prSet/>
      <dgm:spPr/>
      <dgm:t>
        <a:bodyPr/>
        <a:lstStyle/>
        <a:p>
          <a:endParaRPr lang="en-GB"/>
        </a:p>
      </dgm:t>
    </dgm:pt>
    <dgm:pt modelId="{366BF285-44D6-4698-A157-4795F7EBA8D9}">
      <dgm:prSet phldrT="[Text]"/>
      <dgm:spPr/>
      <dgm:t>
        <a:bodyPr/>
        <a:lstStyle/>
        <a:p>
          <a:r>
            <a:rPr lang="cy-GB" noProof="0" dirty="0"/>
            <a:t>arogleuol</a:t>
          </a:r>
        </a:p>
      </dgm:t>
    </dgm:pt>
    <dgm:pt modelId="{7A828FF7-3BDD-4426-B063-0A0B8BD81ED1}" type="parTrans" cxnId="{287AD887-248E-43E9-A488-A4F8364C5DE8}">
      <dgm:prSet/>
      <dgm:spPr/>
      <dgm:t>
        <a:bodyPr/>
        <a:lstStyle/>
        <a:p>
          <a:endParaRPr lang="en-GB"/>
        </a:p>
      </dgm:t>
    </dgm:pt>
    <dgm:pt modelId="{FFE9CB69-2F9D-419A-8ACC-9D30366F0D57}" type="sibTrans" cxnId="{287AD887-248E-43E9-A488-A4F8364C5DE8}">
      <dgm:prSet/>
      <dgm:spPr/>
      <dgm:t>
        <a:bodyPr/>
        <a:lstStyle/>
        <a:p>
          <a:endParaRPr lang="en-GB"/>
        </a:p>
      </dgm:t>
    </dgm:pt>
    <dgm:pt modelId="{9423809D-3144-4F05-8D65-332B7CE409FC}">
      <dgm:prSet/>
      <dgm:spPr/>
      <dgm:t>
        <a:bodyPr/>
        <a:lstStyle/>
        <a:p>
          <a:r>
            <a:rPr lang="cy-GB" noProof="0" dirty="0"/>
            <a:t>(gwrando)</a:t>
          </a:r>
        </a:p>
      </dgm:t>
    </dgm:pt>
    <dgm:pt modelId="{665655F2-741B-4561-9998-E5CDA6F5D3AF}" type="parTrans" cxnId="{F097E808-F97F-4E7A-8518-50C44EFE945B}">
      <dgm:prSet/>
      <dgm:spPr/>
      <dgm:t>
        <a:bodyPr/>
        <a:lstStyle/>
        <a:p>
          <a:endParaRPr lang="en-GB"/>
        </a:p>
      </dgm:t>
    </dgm:pt>
    <dgm:pt modelId="{93536D9B-4729-4F58-944E-B3497679E32C}" type="sibTrans" cxnId="{F097E808-F97F-4E7A-8518-50C44EFE945B}">
      <dgm:prSet/>
      <dgm:spPr/>
      <dgm:t>
        <a:bodyPr/>
        <a:lstStyle/>
        <a:p>
          <a:endParaRPr lang="en-GB"/>
        </a:p>
      </dgm:t>
    </dgm:pt>
    <dgm:pt modelId="{D21707BF-286A-44B6-9571-00B9D7F3267B}">
      <dgm:prSet phldrT="[Text]"/>
      <dgm:spPr/>
      <dgm:t>
        <a:bodyPr/>
        <a:lstStyle/>
        <a:p>
          <a:r>
            <a:rPr lang="cy-GB" noProof="0" dirty="0"/>
            <a:t>archwaethol</a:t>
          </a:r>
        </a:p>
      </dgm:t>
    </dgm:pt>
    <dgm:pt modelId="{4AA87BE0-3BC5-4566-AE5B-3960F74C9962}" type="parTrans" cxnId="{9CE9CC16-5F97-4884-AAD8-FF20978C12AB}">
      <dgm:prSet/>
      <dgm:spPr/>
      <dgm:t>
        <a:bodyPr/>
        <a:lstStyle/>
        <a:p>
          <a:endParaRPr lang="en-GB"/>
        </a:p>
      </dgm:t>
    </dgm:pt>
    <dgm:pt modelId="{C227691F-F32B-4CA5-895C-D9E2E58254CA}" type="sibTrans" cxnId="{9CE9CC16-5F97-4884-AAD8-FF20978C12AB}">
      <dgm:prSet/>
      <dgm:spPr/>
      <dgm:t>
        <a:bodyPr/>
        <a:lstStyle/>
        <a:p>
          <a:endParaRPr lang="en-GB"/>
        </a:p>
      </dgm:t>
    </dgm:pt>
    <dgm:pt modelId="{CC61B207-F3AC-4C7F-8688-CC9379C06C32}">
      <dgm:prSet/>
      <dgm:spPr/>
      <dgm:t>
        <a:bodyPr/>
        <a:lstStyle/>
        <a:p>
          <a:r>
            <a:rPr lang="cy-GB" noProof="0" dirty="0"/>
            <a:t>(clywed gwynt)</a:t>
          </a:r>
        </a:p>
      </dgm:t>
    </dgm:pt>
    <dgm:pt modelId="{3FF86E14-EB62-4A9F-B65C-F93770CBF94E}" type="parTrans" cxnId="{7D4529EF-B209-4085-8411-4B17C94573F0}">
      <dgm:prSet/>
      <dgm:spPr/>
      <dgm:t>
        <a:bodyPr/>
        <a:lstStyle/>
        <a:p>
          <a:endParaRPr lang="en-GB"/>
        </a:p>
      </dgm:t>
    </dgm:pt>
    <dgm:pt modelId="{0D571FDC-B55F-4DA9-B4F1-628D1B28DF3E}" type="sibTrans" cxnId="{7D4529EF-B209-4085-8411-4B17C94573F0}">
      <dgm:prSet/>
      <dgm:spPr/>
      <dgm:t>
        <a:bodyPr/>
        <a:lstStyle/>
        <a:p>
          <a:endParaRPr lang="en-GB"/>
        </a:p>
      </dgm:t>
    </dgm:pt>
    <dgm:pt modelId="{15B15342-330F-4143-A79C-87ADBAC29014}">
      <dgm:prSet/>
      <dgm:spPr/>
      <dgm:t>
        <a:bodyPr/>
        <a:lstStyle/>
        <a:p>
          <a:r>
            <a:rPr lang="cy-GB" noProof="0" dirty="0"/>
            <a:t>(clywed blas)</a:t>
          </a:r>
        </a:p>
      </dgm:t>
    </dgm:pt>
    <dgm:pt modelId="{932842B9-D4D9-404F-B25C-82AC352761EA}" type="parTrans" cxnId="{FCC3B494-CE94-442F-A480-D79FB4443ABD}">
      <dgm:prSet/>
      <dgm:spPr/>
      <dgm:t>
        <a:bodyPr/>
        <a:lstStyle/>
        <a:p>
          <a:endParaRPr lang="en-GB"/>
        </a:p>
      </dgm:t>
    </dgm:pt>
    <dgm:pt modelId="{4FBFB1E3-0B22-47C5-A621-21AAA6E1410B}" type="sibTrans" cxnId="{FCC3B494-CE94-442F-A480-D79FB4443ABD}">
      <dgm:prSet/>
      <dgm:spPr/>
      <dgm:t>
        <a:bodyPr/>
        <a:lstStyle/>
        <a:p>
          <a:endParaRPr lang="en-GB"/>
        </a:p>
      </dgm:t>
    </dgm:pt>
    <dgm:pt modelId="{E3FF45B3-C4F1-4A8B-B16A-50B0077D2777}" type="pres">
      <dgm:prSet presAssocID="{116CF3A8-1B49-45EC-8780-DA628B8DF0DB}" presName="Name0" presStyleCnt="0">
        <dgm:presLayoutVars>
          <dgm:dir/>
          <dgm:animLvl val="lvl"/>
          <dgm:resizeHandles/>
        </dgm:presLayoutVars>
      </dgm:prSet>
      <dgm:spPr/>
    </dgm:pt>
    <dgm:pt modelId="{7802D2AE-CB89-4377-8B21-1C692924A08A}" type="pres">
      <dgm:prSet presAssocID="{F649056D-2563-46DE-9FE8-771023A9DA12}" presName="linNode" presStyleCnt="0"/>
      <dgm:spPr/>
    </dgm:pt>
    <dgm:pt modelId="{991AD9FD-0D30-4B1A-A4C7-BF4916DDCEA5}" type="pres">
      <dgm:prSet presAssocID="{F649056D-2563-46DE-9FE8-771023A9DA12}" presName="parentShp" presStyleLbl="node1" presStyleIdx="0" presStyleCnt="7">
        <dgm:presLayoutVars>
          <dgm:bulletEnabled val="1"/>
        </dgm:presLayoutVars>
      </dgm:prSet>
      <dgm:spPr/>
    </dgm:pt>
    <dgm:pt modelId="{59611B11-AC84-4FA7-9FD1-133C1BEBF7AD}" type="pres">
      <dgm:prSet presAssocID="{F649056D-2563-46DE-9FE8-771023A9DA12}" presName="childShp" presStyleLbl="bgAccFollowNode1" presStyleIdx="0" presStyleCnt="7">
        <dgm:presLayoutVars>
          <dgm:bulletEnabled val="1"/>
        </dgm:presLayoutVars>
      </dgm:prSet>
      <dgm:spPr/>
    </dgm:pt>
    <dgm:pt modelId="{4390CD68-911C-484D-925A-B911127EECB6}" type="pres">
      <dgm:prSet presAssocID="{15013872-0B36-4B59-879D-21C5B4D1436E}" presName="spacing" presStyleCnt="0"/>
      <dgm:spPr/>
    </dgm:pt>
    <dgm:pt modelId="{02A2FDEC-44E8-4FE0-9F85-B55B23026465}" type="pres">
      <dgm:prSet presAssocID="{9B6C0F00-458C-41E0-8088-B61D64066099}" presName="linNode" presStyleCnt="0"/>
      <dgm:spPr/>
    </dgm:pt>
    <dgm:pt modelId="{532D5BE8-39D9-4190-86F6-CA0376A5D52A}" type="pres">
      <dgm:prSet presAssocID="{9B6C0F00-458C-41E0-8088-B61D64066099}" presName="parentShp" presStyleLbl="node1" presStyleIdx="1" presStyleCnt="7">
        <dgm:presLayoutVars>
          <dgm:bulletEnabled val="1"/>
        </dgm:presLayoutVars>
      </dgm:prSet>
      <dgm:spPr/>
    </dgm:pt>
    <dgm:pt modelId="{A13471A4-8C16-43AE-9769-9056259C8422}" type="pres">
      <dgm:prSet presAssocID="{9B6C0F00-458C-41E0-8088-B61D64066099}" presName="childShp" presStyleLbl="bgAccFollowNode1" presStyleIdx="1" presStyleCnt="7">
        <dgm:presLayoutVars>
          <dgm:bulletEnabled val="1"/>
        </dgm:presLayoutVars>
      </dgm:prSet>
      <dgm:spPr/>
    </dgm:pt>
    <dgm:pt modelId="{AF574728-F91C-4ECE-A8FE-4D53CCD39FB0}" type="pres">
      <dgm:prSet presAssocID="{17B92B96-0CF3-4D88-968C-299D34E41D9E}" presName="spacing" presStyleCnt="0"/>
      <dgm:spPr/>
    </dgm:pt>
    <dgm:pt modelId="{C8FD3815-DBC7-44D4-B385-51B38109110F}" type="pres">
      <dgm:prSet presAssocID="{E0DF646A-F168-4C69-9602-506A61B818F0}" presName="linNode" presStyleCnt="0"/>
      <dgm:spPr/>
    </dgm:pt>
    <dgm:pt modelId="{AAC61C41-F4F8-4968-B65C-D0CBE232518C}" type="pres">
      <dgm:prSet presAssocID="{E0DF646A-F168-4C69-9602-506A61B818F0}" presName="parentShp" presStyleLbl="node1" presStyleIdx="2" presStyleCnt="7">
        <dgm:presLayoutVars>
          <dgm:bulletEnabled val="1"/>
        </dgm:presLayoutVars>
      </dgm:prSet>
      <dgm:spPr/>
    </dgm:pt>
    <dgm:pt modelId="{EC1A8F9D-690E-4449-AE00-CD1ED85BA614}" type="pres">
      <dgm:prSet presAssocID="{E0DF646A-F168-4C69-9602-506A61B818F0}" presName="childShp" presStyleLbl="bgAccFollowNode1" presStyleIdx="2" presStyleCnt="7">
        <dgm:presLayoutVars>
          <dgm:bulletEnabled val="1"/>
        </dgm:presLayoutVars>
      </dgm:prSet>
      <dgm:spPr/>
    </dgm:pt>
    <dgm:pt modelId="{14253065-9951-4FCF-963D-F0372D131C06}" type="pres">
      <dgm:prSet presAssocID="{759F4F7E-E71C-48B0-9C11-1FD408550210}" presName="spacing" presStyleCnt="0"/>
      <dgm:spPr/>
    </dgm:pt>
    <dgm:pt modelId="{011BD320-02C5-4F25-A6EB-2EFE8DE6E3B0}" type="pres">
      <dgm:prSet presAssocID="{E01E4812-B5CF-483E-B2A0-952078F010B2}" presName="linNode" presStyleCnt="0"/>
      <dgm:spPr/>
    </dgm:pt>
    <dgm:pt modelId="{C3281070-57C0-468F-B04D-4A1FC95D7FCB}" type="pres">
      <dgm:prSet presAssocID="{E01E4812-B5CF-483E-B2A0-952078F010B2}" presName="parentShp" presStyleLbl="node1" presStyleIdx="3" presStyleCnt="7">
        <dgm:presLayoutVars>
          <dgm:bulletEnabled val="1"/>
        </dgm:presLayoutVars>
      </dgm:prSet>
      <dgm:spPr/>
    </dgm:pt>
    <dgm:pt modelId="{58B9C1DE-6598-4670-9F45-B026451BE8C3}" type="pres">
      <dgm:prSet presAssocID="{E01E4812-B5CF-483E-B2A0-952078F010B2}" presName="childShp" presStyleLbl="bgAccFollowNode1" presStyleIdx="3" presStyleCnt="7">
        <dgm:presLayoutVars>
          <dgm:bulletEnabled val="1"/>
        </dgm:presLayoutVars>
      </dgm:prSet>
      <dgm:spPr/>
    </dgm:pt>
    <dgm:pt modelId="{84620AC6-EE25-41AA-BDEC-B1D91FD8C099}" type="pres">
      <dgm:prSet presAssocID="{8AA16FBA-5D32-4132-B1C3-7E47ED8E84B5}" presName="spacing" presStyleCnt="0"/>
      <dgm:spPr/>
    </dgm:pt>
    <dgm:pt modelId="{7CDCEAE2-04B9-4AFB-92F8-4ADC3490FCF9}" type="pres">
      <dgm:prSet presAssocID="{556877B6-BAFE-4157-808C-96B333CB9D9E}" presName="linNode" presStyleCnt="0"/>
      <dgm:spPr/>
    </dgm:pt>
    <dgm:pt modelId="{2B7C96F6-1DBA-492A-928B-04DAC1EE354B}" type="pres">
      <dgm:prSet presAssocID="{556877B6-BAFE-4157-808C-96B333CB9D9E}" presName="parentShp" presStyleLbl="node1" presStyleIdx="4" presStyleCnt="7">
        <dgm:presLayoutVars>
          <dgm:bulletEnabled val="1"/>
        </dgm:presLayoutVars>
      </dgm:prSet>
      <dgm:spPr/>
    </dgm:pt>
    <dgm:pt modelId="{812288D5-6AD4-4B55-A2E8-EAA93A395466}" type="pres">
      <dgm:prSet presAssocID="{556877B6-BAFE-4157-808C-96B333CB9D9E}" presName="childShp" presStyleLbl="bgAccFollowNode1" presStyleIdx="4" presStyleCnt="7">
        <dgm:presLayoutVars>
          <dgm:bulletEnabled val="1"/>
        </dgm:presLayoutVars>
      </dgm:prSet>
      <dgm:spPr/>
    </dgm:pt>
    <dgm:pt modelId="{84C2920C-F72B-4C62-93BE-626A30CD860B}" type="pres">
      <dgm:prSet presAssocID="{1A8F682E-D90B-41A5-8A3B-63A91EEA8D5F}" presName="spacing" presStyleCnt="0"/>
      <dgm:spPr/>
    </dgm:pt>
    <dgm:pt modelId="{C0916669-D61E-4CC8-AF7A-0FD94C651F8A}" type="pres">
      <dgm:prSet presAssocID="{366BF285-44D6-4698-A157-4795F7EBA8D9}" presName="linNode" presStyleCnt="0"/>
      <dgm:spPr/>
    </dgm:pt>
    <dgm:pt modelId="{2992A092-3954-43DE-BF71-6366B32CE813}" type="pres">
      <dgm:prSet presAssocID="{366BF285-44D6-4698-A157-4795F7EBA8D9}" presName="parentShp" presStyleLbl="node1" presStyleIdx="5" presStyleCnt="7">
        <dgm:presLayoutVars>
          <dgm:bulletEnabled val="1"/>
        </dgm:presLayoutVars>
      </dgm:prSet>
      <dgm:spPr/>
    </dgm:pt>
    <dgm:pt modelId="{53EC5EE4-5407-4E25-8971-5FD00AB44944}" type="pres">
      <dgm:prSet presAssocID="{366BF285-44D6-4698-A157-4795F7EBA8D9}" presName="childShp" presStyleLbl="bgAccFollowNode1" presStyleIdx="5" presStyleCnt="7">
        <dgm:presLayoutVars>
          <dgm:bulletEnabled val="1"/>
        </dgm:presLayoutVars>
      </dgm:prSet>
      <dgm:spPr/>
    </dgm:pt>
    <dgm:pt modelId="{655E9CBD-0CBA-40E5-8371-142938BDE355}" type="pres">
      <dgm:prSet presAssocID="{FFE9CB69-2F9D-419A-8ACC-9D30366F0D57}" presName="spacing" presStyleCnt="0"/>
      <dgm:spPr/>
    </dgm:pt>
    <dgm:pt modelId="{C375894F-24A2-4697-9B27-F785D1A25125}" type="pres">
      <dgm:prSet presAssocID="{D21707BF-286A-44B6-9571-00B9D7F3267B}" presName="linNode" presStyleCnt="0"/>
      <dgm:spPr/>
    </dgm:pt>
    <dgm:pt modelId="{61ADC7FD-DC47-44B7-B292-E497CCA8995C}" type="pres">
      <dgm:prSet presAssocID="{D21707BF-286A-44B6-9571-00B9D7F3267B}" presName="parentShp" presStyleLbl="node1" presStyleIdx="6" presStyleCnt="7">
        <dgm:presLayoutVars>
          <dgm:bulletEnabled val="1"/>
        </dgm:presLayoutVars>
      </dgm:prSet>
      <dgm:spPr/>
    </dgm:pt>
    <dgm:pt modelId="{53153B5E-BD7F-4E73-9F78-4249BF50F480}" type="pres">
      <dgm:prSet presAssocID="{D21707BF-286A-44B6-9571-00B9D7F3267B}" presName="childShp" presStyleLbl="bgAccFollowNode1" presStyleIdx="6" presStyleCnt="7">
        <dgm:presLayoutVars>
          <dgm:bulletEnabled val="1"/>
        </dgm:presLayoutVars>
      </dgm:prSet>
      <dgm:spPr/>
    </dgm:pt>
  </dgm:ptLst>
  <dgm:cxnLst>
    <dgm:cxn modelId="{ED181914-BBAB-4B46-A756-7BC34070C573}" srcId="{116CF3A8-1B49-45EC-8780-DA628B8DF0DB}" destId="{556877B6-BAFE-4157-808C-96B333CB9D9E}" srcOrd="4" destOrd="0" parTransId="{7ABE2E35-2668-43FB-A472-80C05346D2BA}" sibTransId="{1A8F682E-D90B-41A5-8A3B-63A91EEA8D5F}"/>
    <dgm:cxn modelId="{F097E808-F97F-4E7A-8518-50C44EFE945B}" srcId="{556877B6-BAFE-4157-808C-96B333CB9D9E}" destId="{9423809D-3144-4F05-8D65-332B7CE409FC}" srcOrd="0" destOrd="0" parTransId="{665655F2-741B-4561-9998-E5CDA6F5D3AF}" sibTransId="{93536D9B-4729-4F58-944E-B3497679E32C}"/>
    <dgm:cxn modelId="{4918F2CC-D265-4678-99C2-E6502516DE38}" srcId="{116CF3A8-1B49-45EC-8780-DA628B8DF0DB}" destId="{E0DF646A-F168-4C69-9602-506A61B818F0}" srcOrd="2" destOrd="0" parTransId="{0B5D6039-F65F-4E4F-9C2A-3E89E311240E}" sibTransId="{759F4F7E-E71C-48B0-9C11-1FD408550210}"/>
    <dgm:cxn modelId="{33A4752D-36CA-4955-BCBC-E124F94BC982}" srcId="{116CF3A8-1B49-45EC-8780-DA628B8DF0DB}" destId="{F649056D-2563-46DE-9FE8-771023A9DA12}" srcOrd="0" destOrd="0" parTransId="{ED1B2AD7-9E8E-407D-9519-D49973134AE8}" sibTransId="{15013872-0B36-4B59-879D-21C5B4D1436E}"/>
    <dgm:cxn modelId="{9CE9CC16-5F97-4884-AAD8-FF20978C12AB}" srcId="{116CF3A8-1B49-45EC-8780-DA628B8DF0DB}" destId="{D21707BF-286A-44B6-9571-00B9D7F3267B}" srcOrd="6" destOrd="0" parTransId="{4AA87BE0-3BC5-4566-AE5B-3960F74C9962}" sibTransId="{C227691F-F32B-4CA5-895C-D9E2E58254CA}"/>
    <dgm:cxn modelId="{2080892D-4BEC-47EF-AD85-41B7F57D90C1}" type="presOf" srcId="{7877066F-5FF5-48B9-A27B-CFFE39BBB5A0}" destId="{A13471A4-8C16-43AE-9769-9056259C8422}" srcOrd="0" destOrd="0" presId="urn:microsoft.com/office/officeart/2005/8/layout/vList6"/>
    <dgm:cxn modelId="{D6A86095-FE99-4899-BD4E-199CF8439E77}" type="presOf" srcId="{CC61B207-F3AC-4C7F-8688-CC9379C06C32}" destId="{53EC5EE4-5407-4E25-8971-5FD00AB44944}" srcOrd="0" destOrd="0" presId="urn:microsoft.com/office/officeart/2005/8/layout/vList6"/>
    <dgm:cxn modelId="{E28CE80A-D89C-4909-929A-E59BD4CC84D9}" type="presOf" srcId="{E01E4812-B5CF-483E-B2A0-952078F010B2}" destId="{C3281070-57C0-468F-B04D-4A1FC95D7FCB}" srcOrd="0" destOrd="0" presId="urn:microsoft.com/office/officeart/2005/8/layout/vList6"/>
    <dgm:cxn modelId="{FCC3B494-CE94-442F-A480-D79FB4443ABD}" srcId="{D21707BF-286A-44B6-9571-00B9D7F3267B}" destId="{15B15342-330F-4143-A79C-87ADBAC29014}" srcOrd="0" destOrd="0" parTransId="{932842B9-D4D9-404F-B25C-82AC352761EA}" sibTransId="{4FBFB1E3-0B22-47C5-A621-21AAA6E1410B}"/>
    <dgm:cxn modelId="{7D4529EF-B209-4085-8411-4B17C94573F0}" srcId="{366BF285-44D6-4698-A157-4795F7EBA8D9}" destId="{CC61B207-F3AC-4C7F-8688-CC9379C06C32}" srcOrd="0" destOrd="0" parTransId="{3FF86E14-EB62-4A9F-B65C-F93770CBF94E}" sibTransId="{0D571FDC-B55F-4DA9-B4F1-628D1B28DF3E}"/>
    <dgm:cxn modelId="{60A3B060-03BB-4E48-BC1D-853A7EE03689}" srcId="{E0DF646A-F168-4C69-9602-506A61B818F0}" destId="{93A37E31-CAA9-4F0F-8B66-8A9FB81A9B93}" srcOrd="0" destOrd="0" parTransId="{453C3D94-A849-4F17-827F-1AC4940E02A7}" sibTransId="{18277B53-2699-4263-B1C9-99DC6CE07643}"/>
    <dgm:cxn modelId="{26718236-7EE4-48E4-8997-AD4A9C931FD7}" type="presOf" srcId="{556877B6-BAFE-4157-808C-96B333CB9D9E}" destId="{2B7C96F6-1DBA-492A-928B-04DAC1EE354B}" srcOrd="0" destOrd="0" presId="urn:microsoft.com/office/officeart/2005/8/layout/vList6"/>
    <dgm:cxn modelId="{E67BA324-EAE9-4DDA-8440-916C66EA1EC4}" type="presOf" srcId="{116CF3A8-1B49-45EC-8780-DA628B8DF0DB}" destId="{E3FF45B3-C4F1-4A8B-B16A-50B0077D2777}" srcOrd="0" destOrd="0" presId="urn:microsoft.com/office/officeart/2005/8/layout/vList6"/>
    <dgm:cxn modelId="{BD538428-A07D-4479-964D-95B7ACB5F908}" type="presOf" srcId="{F649056D-2563-46DE-9FE8-771023A9DA12}" destId="{991AD9FD-0D30-4B1A-A4C7-BF4916DDCEA5}" srcOrd="0" destOrd="0" presId="urn:microsoft.com/office/officeart/2005/8/layout/vList6"/>
    <dgm:cxn modelId="{FAC9A1E2-8FBE-4FA2-8B53-0163D718BF35}" type="presOf" srcId="{362FD0A4-44D7-46FA-A5DD-40CBDC128FD6}" destId="{58B9C1DE-6598-4670-9F45-B026451BE8C3}" srcOrd="0" destOrd="0" presId="urn:microsoft.com/office/officeart/2005/8/layout/vList6"/>
    <dgm:cxn modelId="{66253E93-AF16-42E0-BD93-FE840C91C837}" type="presOf" srcId="{D21707BF-286A-44B6-9571-00B9D7F3267B}" destId="{61ADC7FD-DC47-44B7-B292-E497CCA8995C}" srcOrd="0" destOrd="0" presId="urn:microsoft.com/office/officeart/2005/8/layout/vList6"/>
    <dgm:cxn modelId="{287AD887-248E-43E9-A488-A4F8364C5DE8}" srcId="{116CF3A8-1B49-45EC-8780-DA628B8DF0DB}" destId="{366BF285-44D6-4698-A157-4795F7EBA8D9}" srcOrd="5" destOrd="0" parTransId="{7A828FF7-3BDD-4426-B063-0A0B8BD81ED1}" sibTransId="{FFE9CB69-2F9D-419A-8ACC-9D30366F0D57}"/>
    <dgm:cxn modelId="{C65A7D61-4F82-4457-A805-25A522ECBF61}" type="presOf" srcId="{366BF285-44D6-4698-A157-4795F7EBA8D9}" destId="{2992A092-3954-43DE-BF71-6366B32CE813}" srcOrd="0" destOrd="0" presId="urn:microsoft.com/office/officeart/2005/8/layout/vList6"/>
    <dgm:cxn modelId="{6866FFD2-B7F6-4619-8D40-C970AE099AF5}" srcId="{F649056D-2563-46DE-9FE8-771023A9DA12}" destId="{BD1C3E8E-C814-44AC-BA1C-8704D497852B}" srcOrd="0" destOrd="0" parTransId="{79E26CF7-BC82-4C61-B8C7-CC2A198A4FE9}" sibTransId="{1B77A6A4-B6AD-4082-AE64-24E4438E7A5F}"/>
    <dgm:cxn modelId="{DF0F6C22-8D05-4A95-B831-0323DCC3BFB3}" type="presOf" srcId="{9B6C0F00-458C-41E0-8088-B61D64066099}" destId="{532D5BE8-39D9-4190-86F6-CA0376A5D52A}" srcOrd="0" destOrd="0" presId="urn:microsoft.com/office/officeart/2005/8/layout/vList6"/>
    <dgm:cxn modelId="{E8A2D828-C1A5-442F-9BB6-9A0799CDCEC4}" type="presOf" srcId="{93A37E31-CAA9-4F0F-8B66-8A9FB81A9B93}" destId="{EC1A8F9D-690E-4449-AE00-CD1ED85BA614}" srcOrd="0" destOrd="0" presId="urn:microsoft.com/office/officeart/2005/8/layout/vList6"/>
    <dgm:cxn modelId="{141B9D58-F2E9-4380-A14A-DFCEC9BE6771}" type="presOf" srcId="{BD1C3E8E-C814-44AC-BA1C-8704D497852B}" destId="{59611B11-AC84-4FA7-9FD1-133C1BEBF7AD}" srcOrd="0" destOrd="0" presId="urn:microsoft.com/office/officeart/2005/8/layout/vList6"/>
    <dgm:cxn modelId="{9D597A87-3FEA-415F-91D8-D5DBF37DF2D4}" srcId="{116CF3A8-1B49-45EC-8780-DA628B8DF0DB}" destId="{E01E4812-B5CF-483E-B2A0-952078F010B2}" srcOrd="3" destOrd="0" parTransId="{F378FA21-AC8C-4FAC-AD74-681696E49BDA}" sibTransId="{8AA16FBA-5D32-4132-B1C3-7E47ED8E84B5}"/>
    <dgm:cxn modelId="{3A03A63A-818B-4133-B2F4-5B56103E9715}" srcId="{9B6C0F00-458C-41E0-8088-B61D64066099}" destId="{7877066F-5FF5-48B9-A27B-CFFE39BBB5A0}" srcOrd="0" destOrd="0" parTransId="{3573BEAF-338C-450A-875A-853C8838DBA9}" sibTransId="{77539ADE-B99E-4D3A-AFD2-B77581C30123}"/>
    <dgm:cxn modelId="{663C1E83-CA98-4A10-8460-C1DF857111F4}" type="presOf" srcId="{E0DF646A-F168-4C69-9602-506A61B818F0}" destId="{AAC61C41-F4F8-4968-B65C-D0CBE232518C}" srcOrd="0" destOrd="0" presId="urn:microsoft.com/office/officeart/2005/8/layout/vList6"/>
    <dgm:cxn modelId="{8F228434-70B1-4658-99F8-8CD17AC0C7F4}" srcId="{E01E4812-B5CF-483E-B2A0-952078F010B2}" destId="{362FD0A4-44D7-46FA-A5DD-40CBDC128FD6}" srcOrd="0" destOrd="0" parTransId="{9F3A04B0-9D13-4360-BA8F-DDB3559771C7}" sibTransId="{599BE592-FB82-4CAC-8E8F-4791E5C80E5D}"/>
    <dgm:cxn modelId="{A91A6C62-7B94-4735-9792-53552331526E}" srcId="{116CF3A8-1B49-45EC-8780-DA628B8DF0DB}" destId="{9B6C0F00-458C-41E0-8088-B61D64066099}" srcOrd="1" destOrd="0" parTransId="{E4BCED14-392E-467A-B2FB-BCF805804EC7}" sibTransId="{17B92B96-0CF3-4D88-968C-299D34E41D9E}"/>
    <dgm:cxn modelId="{882438AB-3710-4B89-B01B-3A838C4727AF}" type="presOf" srcId="{9423809D-3144-4F05-8D65-332B7CE409FC}" destId="{812288D5-6AD4-4B55-A2E8-EAA93A395466}" srcOrd="0" destOrd="0" presId="urn:microsoft.com/office/officeart/2005/8/layout/vList6"/>
    <dgm:cxn modelId="{C034EA0E-FA9C-4022-8779-C771181B95F8}" type="presOf" srcId="{15B15342-330F-4143-A79C-87ADBAC29014}" destId="{53153B5E-BD7F-4E73-9F78-4249BF50F480}" srcOrd="0" destOrd="0" presId="urn:microsoft.com/office/officeart/2005/8/layout/vList6"/>
    <dgm:cxn modelId="{4B3D0633-5BDC-42D7-B09A-C2293BE4831B}" type="presParOf" srcId="{E3FF45B3-C4F1-4A8B-B16A-50B0077D2777}" destId="{7802D2AE-CB89-4377-8B21-1C692924A08A}" srcOrd="0" destOrd="0" presId="urn:microsoft.com/office/officeart/2005/8/layout/vList6"/>
    <dgm:cxn modelId="{A5DFD444-0078-473C-BD33-36907B23B91A}" type="presParOf" srcId="{7802D2AE-CB89-4377-8B21-1C692924A08A}" destId="{991AD9FD-0D30-4B1A-A4C7-BF4916DDCEA5}" srcOrd="0" destOrd="0" presId="urn:microsoft.com/office/officeart/2005/8/layout/vList6"/>
    <dgm:cxn modelId="{E025D04C-54DD-40C2-99F0-66B5D1834A1A}" type="presParOf" srcId="{7802D2AE-CB89-4377-8B21-1C692924A08A}" destId="{59611B11-AC84-4FA7-9FD1-133C1BEBF7AD}" srcOrd="1" destOrd="0" presId="urn:microsoft.com/office/officeart/2005/8/layout/vList6"/>
    <dgm:cxn modelId="{A85C3075-E537-4D1F-8BBF-93339A468F21}" type="presParOf" srcId="{E3FF45B3-C4F1-4A8B-B16A-50B0077D2777}" destId="{4390CD68-911C-484D-925A-B911127EECB6}" srcOrd="1" destOrd="0" presId="urn:microsoft.com/office/officeart/2005/8/layout/vList6"/>
    <dgm:cxn modelId="{801AF730-C9E8-4DA0-BF08-35DB497DD35D}" type="presParOf" srcId="{E3FF45B3-C4F1-4A8B-B16A-50B0077D2777}" destId="{02A2FDEC-44E8-4FE0-9F85-B55B23026465}" srcOrd="2" destOrd="0" presId="urn:microsoft.com/office/officeart/2005/8/layout/vList6"/>
    <dgm:cxn modelId="{19374EF1-D477-4DBB-8F14-9D86250F691D}" type="presParOf" srcId="{02A2FDEC-44E8-4FE0-9F85-B55B23026465}" destId="{532D5BE8-39D9-4190-86F6-CA0376A5D52A}" srcOrd="0" destOrd="0" presId="urn:microsoft.com/office/officeart/2005/8/layout/vList6"/>
    <dgm:cxn modelId="{44492E01-C362-400C-84D7-E3318C1DA785}" type="presParOf" srcId="{02A2FDEC-44E8-4FE0-9F85-B55B23026465}" destId="{A13471A4-8C16-43AE-9769-9056259C8422}" srcOrd="1" destOrd="0" presId="urn:microsoft.com/office/officeart/2005/8/layout/vList6"/>
    <dgm:cxn modelId="{DA509449-C0DD-4494-A43C-FCDAACE5AA4D}" type="presParOf" srcId="{E3FF45B3-C4F1-4A8B-B16A-50B0077D2777}" destId="{AF574728-F91C-4ECE-A8FE-4D53CCD39FB0}" srcOrd="3" destOrd="0" presId="urn:microsoft.com/office/officeart/2005/8/layout/vList6"/>
    <dgm:cxn modelId="{3983207E-D016-41D4-8CC4-CE47283E1A07}" type="presParOf" srcId="{E3FF45B3-C4F1-4A8B-B16A-50B0077D2777}" destId="{C8FD3815-DBC7-44D4-B385-51B38109110F}" srcOrd="4" destOrd="0" presId="urn:microsoft.com/office/officeart/2005/8/layout/vList6"/>
    <dgm:cxn modelId="{1D0D61B9-3A58-442B-8EC5-E9372E719806}" type="presParOf" srcId="{C8FD3815-DBC7-44D4-B385-51B38109110F}" destId="{AAC61C41-F4F8-4968-B65C-D0CBE232518C}" srcOrd="0" destOrd="0" presId="urn:microsoft.com/office/officeart/2005/8/layout/vList6"/>
    <dgm:cxn modelId="{2588F18B-00BF-4482-957A-F2477981B53E}" type="presParOf" srcId="{C8FD3815-DBC7-44D4-B385-51B38109110F}" destId="{EC1A8F9D-690E-4449-AE00-CD1ED85BA614}" srcOrd="1" destOrd="0" presId="urn:microsoft.com/office/officeart/2005/8/layout/vList6"/>
    <dgm:cxn modelId="{5E2232F8-D03F-43E8-8C7C-05483D14E8BB}" type="presParOf" srcId="{E3FF45B3-C4F1-4A8B-B16A-50B0077D2777}" destId="{14253065-9951-4FCF-963D-F0372D131C06}" srcOrd="5" destOrd="0" presId="urn:microsoft.com/office/officeart/2005/8/layout/vList6"/>
    <dgm:cxn modelId="{FA758950-29F4-446C-9995-BEDE33903C39}" type="presParOf" srcId="{E3FF45B3-C4F1-4A8B-B16A-50B0077D2777}" destId="{011BD320-02C5-4F25-A6EB-2EFE8DE6E3B0}" srcOrd="6" destOrd="0" presId="urn:microsoft.com/office/officeart/2005/8/layout/vList6"/>
    <dgm:cxn modelId="{B34D73AF-9A02-4EA4-B020-43C26994DA2E}" type="presParOf" srcId="{011BD320-02C5-4F25-A6EB-2EFE8DE6E3B0}" destId="{C3281070-57C0-468F-B04D-4A1FC95D7FCB}" srcOrd="0" destOrd="0" presId="urn:microsoft.com/office/officeart/2005/8/layout/vList6"/>
    <dgm:cxn modelId="{A941250E-82A8-4922-8093-96F36F72687C}" type="presParOf" srcId="{011BD320-02C5-4F25-A6EB-2EFE8DE6E3B0}" destId="{58B9C1DE-6598-4670-9F45-B026451BE8C3}" srcOrd="1" destOrd="0" presId="urn:microsoft.com/office/officeart/2005/8/layout/vList6"/>
    <dgm:cxn modelId="{6F7560F1-C390-48E6-9395-9D7B9E4B7BBD}" type="presParOf" srcId="{E3FF45B3-C4F1-4A8B-B16A-50B0077D2777}" destId="{84620AC6-EE25-41AA-BDEC-B1D91FD8C099}" srcOrd="7" destOrd="0" presId="urn:microsoft.com/office/officeart/2005/8/layout/vList6"/>
    <dgm:cxn modelId="{2EE3F3E7-533F-4DF3-806B-AE09B4E394C1}" type="presParOf" srcId="{E3FF45B3-C4F1-4A8B-B16A-50B0077D2777}" destId="{7CDCEAE2-04B9-4AFB-92F8-4ADC3490FCF9}" srcOrd="8" destOrd="0" presId="urn:microsoft.com/office/officeart/2005/8/layout/vList6"/>
    <dgm:cxn modelId="{14D1FA20-80EB-4903-9109-19DF83206E8C}" type="presParOf" srcId="{7CDCEAE2-04B9-4AFB-92F8-4ADC3490FCF9}" destId="{2B7C96F6-1DBA-492A-928B-04DAC1EE354B}" srcOrd="0" destOrd="0" presId="urn:microsoft.com/office/officeart/2005/8/layout/vList6"/>
    <dgm:cxn modelId="{19E18D6D-4B4E-4257-9249-902D10BF634E}" type="presParOf" srcId="{7CDCEAE2-04B9-4AFB-92F8-4ADC3490FCF9}" destId="{812288D5-6AD4-4B55-A2E8-EAA93A395466}" srcOrd="1" destOrd="0" presId="urn:microsoft.com/office/officeart/2005/8/layout/vList6"/>
    <dgm:cxn modelId="{CD731C67-3528-4FC2-918C-4553EA12BD92}" type="presParOf" srcId="{E3FF45B3-C4F1-4A8B-B16A-50B0077D2777}" destId="{84C2920C-F72B-4C62-93BE-626A30CD860B}" srcOrd="9" destOrd="0" presId="urn:microsoft.com/office/officeart/2005/8/layout/vList6"/>
    <dgm:cxn modelId="{9A49EDF3-7722-432F-9F21-9A742C07609C}" type="presParOf" srcId="{E3FF45B3-C4F1-4A8B-B16A-50B0077D2777}" destId="{C0916669-D61E-4CC8-AF7A-0FD94C651F8A}" srcOrd="10" destOrd="0" presId="urn:microsoft.com/office/officeart/2005/8/layout/vList6"/>
    <dgm:cxn modelId="{28A01B40-76DF-4229-8DCC-F3EB9B0E12A2}" type="presParOf" srcId="{C0916669-D61E-4CC8-AF7A-0FD94C651F8A}" destId="{2992A092-3954-43DE-BF71-6366B32CE813}" srcOrd="0" destOrd="0" presId="urn:microsoft.com/office/officeart/2005/8/layout/vList6"/>
    <dgm:cxn modelId="{ED07E192-6E93-469F-97E6-C002092B418C}" type="presParOf" srcId="{C0916669-D61E-4CC8-AF7A-0FD94C651F8A}" destId="{53EC5EE4-5407-4E25-8971-5FD00AB44944}" srcOrd="1" destOrd="0" presId="urn:microsoft.com/office/officeart/2005/8/layout/vList6"/>
    <dgm:cxn modelId="{079735D6-2BA4-41E2-A9B7-61712539FD61}" type="presParOf" srcId="{E3FF45B3-C4F1-4A8B-B16A-50B0077D2777}" destId="{655E9CBD-0CBA-40E5-8371-142938BDE355}" srcOrd="11" destOrd="0" presId="urn:microsoft.com/office/officeart/2005/8/layout/vList6"/>
    <dgm:cxn modelId="{410AEEB2-C58E-4EF3-A4A5-20D78F4F3861}" type="presParOf" srcId="{E3FF45B3-C4F1-4A8B-B16A-50B0077D2777}" destId="{C375894F-24A2-4697-9B27-F785D1A25125}" srcOrd="12" destOrd="0" presId="urn:microsoft.com/office/officeart/2005/8/layout/vList6"/>
    <dgm:cxn modelId="{3B9E45D9-C377-453D-B1BA-B837FA285F8C}" type="presParOf" srcId="{C375894F-24A2-4697-9B27-F785D1A25125}" destId="{61ADC7FD-DC47-44B7-B292-E497CCA8995C}" srcOrd="0" destOrd="0" presId="urn:microsoft.com/office/officeart/2005/8/layout/vList6"/>
    <dgm:cxn modelId="{48BE8E47-552A-47E8-8FCD-5C07A284475E}" type="presParOf" srcId="{C375894F-24A2-4697-9B27-F785D1A25125}" destId="{53153B5E-BD7F-4E73-9F78-4249BF50F480}"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6B1E878-1310-4835-8D61-D61F25CA63A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GB"/>
        </a:p>
      </dgm:t>
    </dgm:pt>
    <dgm:pt modelId="{0E6305D0-CB64-44C3-A62C-7BBC7828337A}">
      <dgm:prSet/>
      <dgm:spPr/>
      <dgm:t>
        <a:bodyPr/>
        <a:lstStyle/>
        <a:p>
          <a:pPr algn="ctr" rtl="0"/>
          <a:r>
            <a:rPr lang="cy-GB" noProof="0" dirty="0"/>
            <a:t>teimlo llai o boen</a:t>
          </a:r>
        </a:p>
      </dgm:t>
    </dgm:pt>
    <dgm:pt modelId="{7E402D1F-BAC8-422B-BF68-1623D3480F4F}" type="parTrans" cxnId="{006BAFDA-C9B2-4D4A-9C93-938E66685AF3}">
      <dgm:prSet/>
      <dgm:spPr/>
      <dgm:t>
        <a:bodyPr/>
        <a:lstStyle/>
        <a:p>
          <a:endParaRPr lang="en-GB"/>
        </a:p>
      </dgm:t>
    </dgm:pt>
    <dgm:pt modelId="{E18FA6A7-B4A0-481E-B424-5F2819C112BC}" type="sibTrans" cxnId="{006BAFDA-C9B2-4D4A-9C93-938E66685AF3}">
      <dgm:prSet/>
      <dgm:spPr/>
      <dgm:t>
        <a:bodyPr/>
        <a:lstStyle/>
        <a:p>
          <a:endParaRPr lang="en-GB"/>
        </a:p>
      </dgm:t>
    </dgm:pt>
    <dgm:pt modelId="{C1BD49DD-BCEB-447E-9BDB-3670C9C32611}">
      <dgm:prSet/>
      <dgm:spPr/>
      <dgm:t>
        <a:bodyPr/>
        <a:lstStyle/>
        <a:p>
          <a:pPr algn="ctr" rtl="0"/>
          <a:r>
            <a:rPr lang="cy-GB" noProof="0" dirty="0"/>
            <a:t>anodd goddef goleuadau siopau</a:t>
          </a:r>
        </a:p>
      </dgm:t>
    </dgm:pt>
    <dgm:pt modelId="{7B6AE29F-C978-42D0-B235-F64B8CDB9BB0}" type="parTrans" cxnId="{C678A751-BF42-4745-9198-C579561E2B7C}">
      <dgm:prSet/>
      <dgm:spPr/>
      <dgm:t>
        <a:bodyPr/>
        <a:lstStyle/>
        <a:p>
          <a:endParaRPr lang="en-GB"/>
        </a:p>
      </dgm:t>
    </dgm:pt>
    <dgm:pt modelId="{CDB43C78-4034-4B8B-8727-527A900F10C1}" type="sibTrans" cxnId="{C678A751-BF42-4745-9198-C579561E2B7C}">
      <dgm:prSet/>
      <dgm:spPr/>
      <dgm:t>
        <a:bodyPr/>
        <a:lstStyle/>
        <a:p>
          <a:endParaRPr lang="en-GB"/>
        </a:p>
      </dgm:t>
    </dgm:pt>
    <dgm:pt modelId="{981B5A1A-0656-48DE-97D8-99C90F8D3CB8}">
      <dgm:prSet/>
      <dgm:spPr/>
      <dgm:t>
        <a:bodyPr/>
        <a:lstStyle/>
        <a:p>
          <a:pPr algn="ctr" rtl="0"/>
          <a:r>
            <a:rPr lang="cy-GB" noProof="0" dirty="0"/>
            <a:t>anodd goddef trafnidiaeth swnllyd</a:t>
          </a:r>
        </a:p>
      </dgm:t>
    </dgm:pt>
    <dgm:pt modelId="{AFD950E6-8443-42BD-9D91-550C37889B33}" type="parTrans" cxnId="{1B312FBE-7864-45AE-92A6-57AB11A55866}">
      <dgm:prSet/>
      <dgm:spPr/>
      <dgm:t>
        <a:bodyPr/>
        <a:lstStyle/>
        <a:p>
          <a:endParaRPr lang="en-GB"/>
        </a:p>
      </dgm:t>
    </dgm:pt>
    <dgm:pt modelId="{463866C2-EC2E-4FE4-B7A3-2A6244FF68F4}" type="sibTrans" cxnId="{1B312FBE-7864-45AE-92A6-57AB11A55866}">
      <dgm:prSet/>
      <dgm:spPr/>
      <dgm:t>
        <a:bodyPr/>
        <a:lstStyle/>
        <a:p>
          <a:endParaRPr lang="en-GB"/>
        </a:p>
      </dgm:t>
    </dgm:pt>
    <dgm:pt modelId="{D2D43712-3446-4D92-B543-D1850CAADB08}">
      <dgm:prSet/>
      <dgm:spPr/>
      <dgm:t>
        <a:bodyPr/>
        <a:lstStyle/>
        <a:p>
          <a:pPr algn="ctr" rtl="0"/>
          <a:r>
            <a:rPr lang="cy-GB" noProof="0" dirty="0"/>
            <a:t>heb allu goddef rhai arogleuon</a:t>
          </a:r>
        </a:p>
      </dgm:t>
    </dgm:pt>
    <dgm:pt modelId="{0D6D4DA9-B400-4AA8-A12E-64995BD859FB}" type="parTrans" cxnId="{8AF7DF7D-A3D6-4410-A64C-95E134BD176B}">
      <dgm:prSet/>
      <dgm:spPr/>
      <dgm:t>
        <a:bodyPr/>
        <a:lstStyle/>
        <a:p>
          <a:endParaRPr lang="en-GB"/>
        </a:p>
      </dgm:t>
    </dgm:pt>
    <dgm:pt modelId="{1DB950A6-E3D1-42BE-9490-6736FCDACBCB}" type="sibTrans" cxnId="{8AF7DF7D-A3D6-4410-A64C-95E134BD176B}">
      <dgm:prSet/>
      <dgm:spPr/>
      <dgm:t>
        <a:bodyPr/>
        <a:lstStyle/>
        <a:p>
          <a:endParaRPr lang="en-GB"/>
        </a:p>
      </dgm:t>
    </dgm:pt>
    <dgm:pt modelId="{0B975356-41D6-4F96-AD36-2D8E65777732}">
      <dgm:prSet/>
      <dgm:spPr/>
      <dgm:t>
        <a:bodyPr/>
        <a:lstStyle/>
        <a:p>
          <a:pPr algn="ctr" rtl="0"/>
          <a:r>
            <a:rPr lang="cy-GB" noProof="0" dirty="0"/>
            <a:t>bwyta’n fympwyol/annigonol</a:t>
          </a:r>
        </a:p>
      </dgm:t>
    </dgm:pt>
    <dgm:pt modelId="{B736D619-1DDC-474E-AA9A-9B62834C6413}" type="parTrans" cxnId="{E9E236E2-FA66-41C2-8B0A-B5B2445E411D}">
      <dgm:prSet/>
      <dgm:spPr/>
      <dgm:t>
        <a:bodyPr/>
        <a:lstStyle/>
        <a:p>
          <a:endParaRPr lang="en-GB"/>
        </a:p>
      </dgm:t>
    </dgm:pt>
    <dgm:pt modelId="{4B127DF1-81B9-4ECB-82D0-1FB177BD5335}" type="sibTrans" cxnId="{E9E236E2-FA66-41C2-8B0A-B5B2445E411D}">
      <dgm:prSet/>
      <dgm:spPr/>
      <dgm:t>
        <a:bodyPr/>
        <a:lstStyle/>
        <a:p>
          <a:endParaRPr lang="en-GB"/>
        </a:p>
      </dgm:t>
    </dgm:pt>
    <dgm:pt modelId="{081DB32A-8A00-41C5-AD06-93E9CCD568B4}">
      <dgm:prSet/>
      <dgm:spPr/>
      <dgm:t>
        <a:bodyPr/>
        <a:lstStyle/>
        <a:p>
          <a:pPr algn="ctr" rtl="0"/>
          <a:r>
            <a:rPr lang="cy-GB" noProof="0" dirty="0"/>
            <a:t>ofn/aflonyddwch mewn lleoedd prysur</a:t>
          </a:r>
        </a:p>
      </dgm:t>
    </dgm:pt>
    <dgm:pt modelId="{302A711C-4050-4C1E-9218-3433B1D587F5}" type="parTrans" cxnId="{B08C74C8-C352-4F6F-AC31-C8AA0D51D30E}">
      <dgm:prSet/>
      <dgm:spPr/>
      <dgm:t>
        <a:bodyPr/>
        <a:lstStyle/>
        <a:p>
          <a:endParaRPr lang="en-GB"/>
        </a:p>
      </dgm:t>
    </dgm:pt>
    <dgm:pt modelId="{2980B1DA-545E-4504-9B3F-3375B8968C85}" type="sibTrans" cxnId="{B08C74C8-C352-4F6F-AC31-C8AA0D51D30E}">
      <dgm:prSet/>
      <dgm:spPr/>
      <dgm:t>
        <a:bodyPr/>
        <a:lstStyle/>
        <a:p>
          <a:endParaRPr lang="en-GB"/>
        </a:p>
      </dgm:t>
    </dgm:pt>
    <dgm:pt modelId="{BB761644-C95F-4AF8-884F-467B32224A72}">
      <dgm:prSet/>
      <dgm:spPr/>
      <dgm:t>
        <a:bodyPr/>
        <a:lstStyle/>
        <a:p>
          <a:pPr algn="ctr" rtl="0"/>
          <a:r>
            <a:rPr lang="cy-GB" noProof="0" dirty="0"/>
            <a:t>heb eisiau cyffwrdd</a:t>
          </a:r>
        </a:p>
      </dgm:t>
    </dgm:pt>
    <dgm:pt modelId="{722B95D6-8D2A-40F5-921A-044A7C7D3873}" type="parTrans" cxnId="{018DF948-4514-448C-B726-F578B26A63EA}">
      <dgm:prSet/>
      <dgm:spPr/>
      <dgm:t>
        <a:bodyPr/>
        <a:lstStyle/>
        <a:p>
          <a:endParaRPr lang="en-GB"/>
        </a:p>
      </dgm:t>
    </dgm:pt>
    <dgm:pt modelId="{EB994969-BD88-4485-9882-7A610BE9BF34}" type="sibTrans" cxnId="{018DF948-4514-448C-B726-F578B26A63EA}">
      <dgm:prSet/>
      <dgm:spPr/>
      <dgm:t>
        <a:bodyPr/>
        <a:lstStyle/>
        <a:p>
          <a:endParaRPr lang="en-GB"/>
        </a:p>
      </dgm:t>
    </dgm:pt>
    <dgm:pt modelId="{9AD6F39F-0C54-4E39-847D-BCF524025B02}" type="pres">
      <dgm:prSet presAssocID="{76B1E878-1310-4835-8D61-D61F25CA63A5}" presName="linear" presStyleCnt="0">
        <dgm:presLayoutVars>
          <dgm:animLvl val="lvl"/>
          <dgm:resizeHandles val="exact"/>
        </dgm:presLayoutVars>
      </dgm:prSet>
      <dgm:spPr/>
    </dgm:pt>
    <dgm:pt modelId="{00E05BF9-6CD7-4A99-A4DD-3F756B13E28D}" type="pres">
      <dgm:prSet presAssocID="{0E6305D0-CB64-44C3-A62C-7BBC7828337A}" presName="parentText" presStyleLbl="node1" presStyleIdx="0" presStyleCnt="7" custScaleX="58975" custScaleY="106380" custLinFactY="131986" custLinFactNeighborX="-22238" custLinFactNeighborY="200000">
        <dgm:presLayoutVars>
          <dgm:chMax val="0"/>
          <dgm:bulletEnabled val="1"/>
        </dgm:presLayoutVars>
      </dgm:prSet>
      <dgm:spPr/>
    </dgm:pt>
    <dgm:pt modelId="{2278C05A-23EA-47DE-AE6A-3418C781EB47}" type="pres">
      <dgm:prSet presAssocID="{E18FA6A7-B4A0-481E-B424-5F2819C112BC}" presName="spacer" presStyleCnt="0"/>
      <dgm:spPr/>
    </dgm:pt>
    <dgm:pt modelId="{0A90E6E6-8F89-4C4F-BF6B-8637E6A0D136}" type="pres">
      <dgm:prSet presAssocID="{C1BD49DD-BCEB-447E-9BDB-3670C9C32611}" presName="parentText" presStyleLbl="node1" presStyleIdx="1" presStyleCnt="7" custScaleX="47369" custLinFactY="200000" custLinFactNeighborX="-25885" custLinFactNeighborY="242033">
        <dgm:presLayoutVars>
          <dgm:chMax val="0"/>
          <dgm:bulletEnabled val="1"/>
        </dgm:presLayoutVars>
      </dgm:prSet>
      <dgm:spPr/>
    </dgm:pt>
    <dgm:pt modelId="{BD8D5069-9CFA-485D-A622-8AA1325EB0BF}" type="pres">
      <dgm:prSet presAssocID="{CDB43C78-4034-4B8B-8727-527A900F10C1}" presName="spacer" presStyleCnt="0"/>
      <dgm:spPr/>
    </dgm:pt>
    <dgm:pt modelId="{6C1899E1-2CF9-4B58-98AD-196EA2282C8F}" type="pres">
      <dgm:prSet presAssocID="{981B5A1A-0656-48DE-97D8-99C90F8D3CB8}" presName="parentText" presStyleLbl="node1" presStyleIdx="2" presStyleCnt="7" custScaleX="50505" custScaleY="110496" custLinFactY="82443" custLinFactNeighborX="23948" custLinFactNeighborY="100000">
        <dgm:presLayoutVars>
          <dgm:chMax val="0"/>
          <dgm:bulletEnabled val="1"/>
        </dgm:presLayoutVars>
      </dgm:prSet>
      <dgm:spPr/>
    </dgm:pt>
    <dgm:pt modelId="{69A67E9C-E8AF-4219-BBF0-ACCD92DA8625}" type="pres">
      <dgm:prSet presAssocID="{463866C2-EC2E-4FE4-B7A3-2A6244FF68F4}" presName="spacer" presStyleCnt="0"/>
      <dgm:spPr/>
    </dgm:pt>
    <dgm:pt modelId="{91B952B3-8157-4077-898B-0BD7EBAD28D7}" type="pres">
      <dgm:prSet presAssocID="{D2D43712-3446-4D92-B543-D1850CAADB08}" presName="parentText" presStyleLbl="node1" presStyleIdx="3" presStyleCnt="7" custScaleX="55555" custScaleY="109622" custLinFactY="97559" custLinFactNeighborX="21256" custLinFactNeighborY="100000">
        <dgm:presLayoutVars>
          <dgm:chMax val="0"/>
          <dgm:bulletEnabled val="1"/>
        </dgm:presLayoutVars>
      </dgm:prSet>
      <dgm:spPr/>
    </dgm:pt>
    <dgm:pt modelId="{B6E014BB-42F4-4772-BC79-897D9FB561D9}" type="pres">
      <dgm:prSet presAssocID="{1DB950A6-E3D1-42BE-9490-6736FCDACBCB}" presName="spacer" presStyleCnt="0"/>
      <dgm:spPr/>
    </dgm:pt>
    <dgm:pt modelId="{1B087C0F-F0DB-47DD-A69F-29A6BB2BF9AF}" type="pres">
      <dgm:prSet presAssocID="{0B975356-41D6-4F96-AD36-2D8E65777732}" presName="parentText" presStyleLbl="node1" presStyleIdx="4" presStyleCnt="7" custScaleX="45077" custScaleY="107356" custLinFactY="95583" custLinFactNeighborX="-27462" custLinFactNeighborY="100000">
        <dgm:presLayoutVars>
          <dgm:chMax val="0"/>
          <dgm:bulletEnabled val="1"/>
        </dgm:presLayoutVars>
      </dgm:prSet>
      <dgm:spPr/>
    </dgm:pt>
    <dgm:pt modelId="{BACBB888-5B6A-4FE7-91D0-4A92B8595D0A}" type="pres">
      <dgm:prSet presAssocID="{4B127DF1-81B9-4ECB-82D0-1FB177BD5335}" presName="spacer" presStyleCnt="0"/>
      <dgm:spPr/>
    </dgm:pt>
    <dgm:pt modelId="{2CF74EC9-8513-4BD0-AC23-9006E879C58F}" type="pres">
      <dgm:prSet presAssocID="{081DB32A-8A00-41C5-AD06-93E9CCD568B4}" presName="parentText" presStyleLbl="node1" presStyleIdx="5" presStyleCnt="7" custScaleX="57264" custScaleY="104254" custLinFactY="100000" custLinFactNeighborX="21904" custLinFactNeighborY="129127">
        <dgm:presLayoutVars>
          <dgm:chMax val="0"/>
          <dgm:bulletEnabled val="1"/>
        </dgm:presLayoutVars>
      </dgm:prSet>
      <dgm:spPr/>
    </dgm:pt>
    <dgm:pt modelId="{DE6B4419-A031-4FF7-9144-E1CA93421707}" type="pres">
      <dgm:prSet presAssocID="{2980B1DA-545E-4504-9B3F-3375B8968C85}" presName="spacer" presStyleCnt="0"/>
      <dgm:spPr/>
    </dgm:pt>
    <dgm:pt modelId="{09513CDC-12BF-45F9-AE96-7361E52F500F}" type="pres">
      <dgm:prSet presAssocID="{BB761644-C95F-4AF8-884F-467B32224A72}" presName="parentText" presStyleLbl="node1" presStyleIdx="6" presStyleCnt="7" custScaleX="35043" custScaleY="114704" custLinFactNeighborX="-31624" custLinFactNeighborY="-28048">
        <dgm:presLayoutVars>
          <dgm:chMax val="0"/>
          <dgm:bulletEnabled val="1"/>
        </dgm:presLayoutVars>
      </dgm:prSet>
      <dgm:spPr/>
    </dgm:pt>
  </dgm:ptLst>
  <dgm:cxnLst>
    <dgm:cxn modelId="{3FE5B82A-CA08-4613-BC43-C8A1FCABA6C9}" type="presOf" srcId="{081DB32A-8A00-41C5-AD06-93E9CCD568B4}" destId="{2CF74EC9-8513-4BD0-AC23-9006E879C58F}" srcOrd="0" destOrd="0" presId="urn:microsoft.com/office/officeart/2005/8/layout/vList2"/>
    <dgm:cxn modelId="{018DF948-4514-448C-B726-F578B26A63EA}" srcId="{76B1E878-1310-4835-8D61-D61F25CA63A5}" destId="{BB761644-C95F-4AF8-884F-467B32224A72}" srcOrd="6" destOrd="0" parTransId="{722B95D6-8D2A-40F5-921A-044A7C7D3873}" sibTransId="{EB994969-BD88-4485-9882-7A610BE9BF34}"/>
    <dgm:cxn modelId="{D548E14D-1420-4995-A40E-E3D228233918}" type="presOf" srcId="{D2D43712-3446-4D92-B543-D1850CAADB08}" destId="{91B952B3-8157-4077-898B-0BD7EBAD28D7}" srcOrd="0" destOrd="0" presId="urn:microsoft.com/office/officeart/2005/8/layout/vList2"/>
    <dgm:cxn modelId="{E9E236E2-FA66-41C2-8B0A-B5B2445E411D}" srcId="{76B1E878-1310-4835-8D61-D61F25CA63A5}" destId="{0B975356-41D6-4F96-AD36-2D8E65777732}" srcOrd="4" destOrd="0" parTransId="{B736D619-1DDC-474E-AA9A-9B62834C6413}" sibTransId="{4B127DF1-81B9-4ECB-82D0-1FB177BD5335}"/>
    <dgm:cxn modelId="{C678A751-BF42-4745-9198-C579561E2B7C}" srcId="{76B1E878-1310-4835-8D61-D61F25CA63A5}" destId="{C1BD49DD-BCEB-447E-9BDB-3670C9C32611}" srcOrd="1" destOrd="0" parTransId="{7B6AE29F-C978-42D0-B235-F64B8CDB9BB0}" sibTransId="{CDB43C78-4034-4B8B-8727-527A900F10C1}"/>
    <dgm:cxn modelId="{B08C74C8-C352-4F6F-AC31-C8AA0D51D30E}" srcId="{76B1E878-1310-4835-8D61-D61F25CA63A5}" destId="{081DB32A-8A00-41C5-AD06-93E9CCD568B4}" srcOrd="5" destOrd="0" parTransId="{302A711C-4050-4C1E-9218-3433B1D587F5}" sibTransId="{2980B1DA-545E-4504-9B3F-3375B8968C85}"/>
    <dgm:cxn modelId="{6FF24F3C-C8C4-4AA4-B1D5-9C29A264FB6F}" type="presOf" srcId="{76B1E878-1310-4835-8D61-D61F25CA63A5}" destId="{9AD6F39F-0C54-4E39-847D-BCF524025B02}" srcOrd="0" destOrd="0" presId="urn:microsoft.com/office/officeart/2005/8/layout/vList2"/>
    <dgm:cxn modelId="{B9C09FF5-6015-46E0-B2E6-1DBA3BA21286}" type="presOf" srcId="{0E6305D0-CB64-44C3-A62C-7BBC7828337A}" destId="{00E05BF9-6CD7-4A99-A4DD-3F756B13E28D}" srcOrd="0" destOrd="0" presId="urn:microsoft.com/office/officeart/2005/8/layout/vList2"/>
    <dgm:cxn modelId="{1B312FBE-7864-45AE-92A6-57AB11A55866}" srcId="{76B1E878-1310-4835-8D61-D61F25CA63A5}" destId="{981B5A1A-0656-48DE-97D8-99C90F8D3CB8}" srcOrd="2" destOrd="0" parTransId="{AFD950E6-8443-42BD-9D91-550C37889B33}" sibTransId="{463866C2-EC2E-4FE4-B7A3-2A6244FF68F4}"/>
    <dgm:cxn modelId="{3E09DCCD-843E-4F45-9ADC-75FEE88E5725}" type="presOf" srcId="{0B975356-41D6-4F96-AD36-2D8E65777732}" destId="{1B087C0F-F0DB-47DD-A69F-29A6BB2BF9AF}" srcOrd="0" destOrd="0" presId="urn:microsoft.com/office/officeart/2005/8/layout/vList2"/>
    <dgm:cxn modelId="{8AF7DF7D-A3D6-4410-A64C-95E134BD176B}" srcId="{76B1E878-1310-4835-8D61-D61F25CA63A5}" destId="{D2D43712-3446-4D92-B543-D1850CAADB08}" srcOrd="3" destOrd="0" parTransId="{0D6D4DA9-B400-4AA8-A12E-64995BD859FB}" sibTransId="{1DB950A6-E3D1-42BE-9490-6736FCDACBCB}"/>
    <dgm:cxn modelId="{00442E48-E63A-4595-A944-1E06147F7B8B}" type="presOf" srcId="{C1BD49DD-BCEB-447E-9BDB-3670C9C32611}" destId="{0A90E6E6-8F89-4C4F-BF6B-8637E6A0D136}" srcOrd="0" destOrd="0" presId="urn:microsoft.com/office/officeart/2005/8/layout/vList2"/>
    <dgm:cxn modelId="{006BAFDA-C9B2-4D4A-9C93-938E66685AF3}" srcId="{76B1E878-1310-4835-8D61-D61F25CA63A5}" destId="{0E6305D0-CB64-44C3-A62C-7BBC7828337A}" srcOrd="0" destOrd="0" parTransId="{7E402D1F-BAC8-422B-BF68-1623D3480F4F}" sibTransId="{E18FA6A7-B4A0-481E-B424-5F2819C112BC}"/>
    <dgm:cxn modelId="{4C1E0B79-2505-473A-92EB-2D39101E1B16}" type="presOf" srcId="{BB761644-C95F-4AF8-884F-467B32224A72}" destId="{09513CDC-12BF-45F9-AE96-7361E52F500F}" srcOrd="0" destOrd="0" presId="urn:microsoft.com/office/officeart/2005/8/layout/vList2"/>
    <dgm:cxn modelId="{DF6B0927-7F15-4D06-AF48-91FCADE22FB0}" type="presOf" srcId="{981B5A1A-0656-48DE-97D8-99C90F8D3CB8}" destId="{6C1899E1-2CF9-4B58-98AD-196EA2282C8F}" srcOrd="0" destOrd="0" presId="urn:microsoft.com/office/officeart/2005/8/layout/vList2"/>
    <dgm:cxn modelId="{F9BB961E-490E-4D3A-8896-384136CC9E7A}" type="presParOf" srcId="{9AD6F39F-0C54-4E39-847D-BCF524025B02}" destId="{00E05BF9-6CD7-4A99-A4DD-3F756B13E28D}" srcOrd="0" destOrd="0" presId="urn:microsoft.com/office/officeart/2005/8/layout/vList2"/>
    <dgm:cxn modelId="{DF33B84F-2D65-422D-BC5E-BCC9C0B0F07B}" type="presParOf" srcId="{9AD6F39F-0C54-4E39-847D-BCF524025B02}" destId="{2278C05A-23EA-47DE-AE6A-3418C781EB47}" srcOrd="1" destOrd="0" presId="urn:microsoft.com/office/officeart/2005/8/layout/vList2"/>
    <dgm:cxn modelId="{98ADDD59-5F0E-40D2-A7C1-79584A43B142}" type="presParOf" srcId="{9AD6F39F-0C54-4E39-847D-BCF524025B02}" destId="{0A90E6E6-8F89-4C4F-BF6B-8637E6A0D136}" srcOrd="2" destOrd="0" presId="urn:microsoft.com/office/officeart/2005/8/layout/vList2"/>
    <dgm:cxn modelId="{F34074D8-6F1B-422A-95F5-AB22565086FC}" type="presParOf" srcId="{9AD6F39F-0C54-4E39-847D-BCF524025B02}" destId="{BD8D5069-9CFA-485D-A622-8AA1325EB0BF}" srcOrd="3" destOrd="0" presId="urn:microsoft.com/office/officeart/2005/8/layout/vList2"/>
    <dgm:cxn modelId="{4C986C21-7FAE-457A-BD3A-A6C8B533AA5B}" type="presParOf" srcId="{9AD6F39F-0C54-4E39-847D-BCF524025B02}" destId="{6C1899E1-2CF9-4B58-98AD-196EA2282C8F}" srcOrd="4" destOrd="0" presId="urn:microsoft.com/office/officeart/2005/8/layout/vList2"/>
    <dgm:cxn modelId="{B18C9633-9B29-4614-9BD4-3FFA2F37809A}" type="presParOf" srcId="{9AD6F39F-0C54-4E39-847D-BCF524025B02}" destId="{69A67E9C-E8AF-4219-BBF0-ACCD92DA8625}" srcOrd="5" destOrd="0" presId="urn:microsoft.com/office/officeart/2005/8/layout/vList2"/>
    <dgm:cxn modelId="{D7377FFB-FDCB-47D6-967B-0908EE3F7D3C}" type="presParOf" srcId="{9AD6F39F-0C54-4E39-847D-BCF524025B02}" destId="{91B952B3-8157-4077-898B-0BD7EBAD28D7}" srcOrd="6" destOrd="0" presId="urn:microsoft.com/office/officeart/2005/8/layout/vList2"/>
    <dgm:cxn modelId="{066E6FA1-C1CC-4EE7-B358-2891F17EF16C}" type="presParOf" srcId="{9AD6F39F-0C54-4E39-847D-BCF524025B02}" destId="{B6E014BB-42F4-4772-BC79-897D9FB561D9}" srcOrd="7" destOrd="0" presId="urn:microsoft.com/office/officeart/2005/8/layout/vList2"/>
    <dgm:cxn modelId="{3707BC54-6893-4596-ACBE-41C85AA7BFBC}" type="presParOf" srcId="{9AD6F39F-0C54-4E39-847D-BCF524025B02}" destId="{1B087C0F-F0DB-47DD-A69F-29A6BB2BF9AF}" srcOrd="8" destOrd="0" presId="urn:microsoft.com/office/officeart/2005/8/layout/vList2"/>
    <dgm:cxn modelId="{A2D624C0-F5B8-4796-9CED-D86CD2BD31E3}" type="presParOf" srcId="{9AD6F39F-0C54-4E39-847D-BCF524025B02}" destId="{BACBB888-5B6A-4FE7-91D0-4A92B8595D0A}" srcOrd="9" destOrd="0" presId="urn:microsoft.com/office/officeart/2005/8/layout/vList2"/>
    <dgm:cxn modelId="{CE4051CD-1701-4ECB-8B03-CB3FBF5C9501}" type="presParOf" srcId="{9AD6F39F-0C54-4E39-847D-BCF524025B02}" destId="{2CF74EC9-8513-4BD0-AC23-9006E879C58F}" srcOrd="10" destOrd="0" presId="urn:microsoft.com/office/officeart/2005/8/layout/vList2"/>
    <dgm:cxn modelId="{FBF2625B-A03E-4FE5-8398-77E3BE222756}" type="presParOf" srcId="{9AD6F39F-0C54-4E39-847D-BCF524025B02}" destId="{DE6B4419-A031-4FF7-9144-E1CA93421707}" srcOrd="11" destOrd="0" presId="urn:microsoft.com/office/officeart/2005/8/layout/vList2"/>
    <dgm:cxn modelId="{42716018-2C06-4D62-97A7-256751392BF9}" type="presParOf" srcId="{9AD6F39F-0C54-4E39-847D-BCF524025B02}" destId="{09513CDC-12BF-45F9-AE96-7361E52F500F}"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53A08D1-018C-4596-825B-31168D976D9A}"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GB"/>
        </a:p>
      </dgm:t>
    </dgm:pt>
    <dgm:pt modelId="{105C564B-11B4-4D52-84BB-11C162B39AF4}">
      <dgm:prSet phldrT="[Text]"/>
      <dgm:spPr/>
      <dgm:t>
        <a:bodyPr/>
        <a:lstStyle/>
        <a:p>
          <a:r>
            <a:rPr lang="cy-GB" noProof="0" dirty="0"/>
            <a:t>Siarad mewn llais tawel, cyson ei gywair.</a:t>
          </a:r>
        </a:p>
      </dgm:t>
    </dgm:pt>
    <dgm:pt modelId="{75535BF1-9C1E-4FFB-B4AE-19CC6925B100}" type="parTrans" cxnId="{0A02B8B1-D315-4773-9376-5A15FAF2B1EF}">
      <dgm:prSet/>
      <dgm:spPr/>
      <dgm:t>
        <a:bodyPr/>
        <a:lstStyle/>
        <a:p>
          <a:endParaRPr lang="en-GB"/>
        </a:p>
      </dgm:t>
    </dgm:pt>
    <dgm:pt modelId="{3C12FD7D-5F96-47E9-B0C9-BAD2E07C53F2}" type="sibTrans" cxnId="{0A02B8B1-D315-4773-9376-5A15FAF2B1EF}">
      <dgm:prSet/>
      <dgm:spPr/>
      <dgm:t>
        <a:bodyPr/>
        <a:lstStyle/>
        <a:p>
          <a:endParaRPr lang="en-GB"/>
        </a:p>
      </dgm:t>
    </dgm:pt>
    <dgm:pt modelId="{927C7A74-624A-4B2D-9B96-B158249DF4A1}">
      <dgm:prSet phldrT="[Text]"/>
      <dgm:spPr/>
      <dgm:t>
        <a:bodyPr/>
        <a:lstStyle/>
        <a:p>
          <a:r>
            <a:rPr lang="cy-GB" noProof="0" dirty="0"/>
            <a:t>Cwtogi ar y goleuo, diffodd goleuadau cryf.</a:t>
          </a:r>
        </a:p>
      </dgm:t>
    </dgm:pt>
    <dgm:pt modelId="{01A6A952-671F-4259-AB53-21C907502736}" type="parTrans" cxnId="{D0C84F2E-46B5-41A4-9913-5DD24BAC2BCB}">
      <dgm:prSet/>
      <dgm:spPr/>
      <dgm:t>
        <a:bodyPr/>
        <a:lstStyle/>
        <a:p>
          <a:endParaRPr lang="en-GB"/>
        </a:p>
      </dgm:t>
    </dgm:pt>
    <dgm:pt modelId="{0240DBF7-3295-4B92-A5BF-808CE2A1ECD3}" type="sibTrans" cxnId="{D0C84F2E-46B5-41A4-9913-5DD24BAC2BCB}">
      <dgm:prSet/>
      <dgm:spPr/>
      <dgm:t>
        <a:bodyPr/>
        <a:lstStyle/>
        <a:p>
          <a:endParaRPr lang="en-GB"/>
        </a:p>
      </dgm:t>
    </dgm:pt>
    <dgm:pt modelId="{F6D893BE-C757-4182-90DC-7A5C108E6604}">
      <dgm:prSet phldrT="[Text]"/>
      <dgm:spPr/>
      <dgm:t>
        <a:bodyPr/>
        <a:lstStyle/>
        <a:p>
          <a:r>
            <a:rPr lang="cy-GB" noProof="0" dirty="0"/>
            <a:t>Chwilio am yr hyn allai fod wedi sbarduno ofn trwy gyfrwng y synhwyrau.</a:t>
          </a:r>
        </a:p>
      </dgm:t>
    </dgm:pt>
    <dgm:pt modelId="{41E23152-83F4-4CE0-B801-4DAEDEA7C250}" type="parTrans" cxnId="{0819A3C6-0391-4FB8-9A00-275CAAE20488}">
      <dgm:prSet/>
      <dgm:spPr/>
      <dgm:t>
        <a:bodyPr/>
        <a:lstStyle/>
        <a:p>
          <a:endParaRPr lang="en-GB"/>
        </a:p>
      </dgm:t>
    </dgm:pt>
    <dgm:pt modelId="{6D91AFD4-2FF8-4E76-80E5-1C0E26173080}" type="sibTrans" cxnId="{0819A3C6-0391-4FB8-9A00-275CAAE20488}">
      <dgm:prSet/>
      <dgm:spPr/>
      <dgm:t>
        <a:bodyPr/>
        <a:lstStyle/>
        <a:p>
          <a:endParaRPr lang="en-GB"/>
        </a:p>
      </dgm:t>
    </dgm:pt>
    <dgm:pt modelId="{F211B538-3EC1-4977-84B0-1B91997255C9}">
      <dgm:prSet phldrT="[Text]"/>
      <dgm:spPr/>
      <dgm:t>
        <a:bodyPr/>
        <a:lstStyle/>
        <a:p>
          <a:r>
            <a:rPr lang="cy-GB" noProof="0" dirty="0"/>
            <a:t>Peidio â dibynnu ar adwaith yr unigolyn i boen, na’i ddisgrifiad ohono, i asesu anaf.</a:t>
          </a:r>
        </a:p>
      </dgm:t>
    </dgm:pt>
    <dgm:pt modelId="{9470EE43-A0AF-41F4-A042-AA064801B56F}" type="parTrans" cxnId="{3D9B0A35-572D-49E3-912B-5E3CFA093C92}">
      <dgm:prSet/>
      <dgm:spPr/>
      <dgm:t>
        <a:bodyPr/>
        <a:lstStyle/>
        <a:p>
          <a:endParaRPr lang="en-GB"/>
        </a:p>
      </dgm:t>
    </dgm:pt>
    <dgm:pt modelId="{FFB07DD6-834B-400C-AB06-D8010E1781E3}" type="sibTrans" cxnId="{3D9B0A35-572D-49E3-912B-5E3CFA093C92}">
      <dgm:prSet/>
      <dgm:spPr/>
      <dgm:t>
        <a:bodyPr/>
        <a:lstStyle/>
        <a:p>
          <a:endParaRPr lang="en-GB"/>
        </a:p>
      </dgm:t>
    </dgm:pt>
    <dgm:pt modelId="{EC7148F9-8645-486F-8F0C-18E9FD657D66}">
      <dgm:prSet phldrT="[Text]"/>
      <dgm:spPr/>
      <dgm:t>
        <a:bodyPr/>
        <a:lstStyle/>
        <a:p>
          <a:r>
            <a:rPr lang="cy-GB" noProof="0" dirty="0"/>
            <a:t>Osgoi gorchwylion lle y bydd rhaid defnyddio dau synnwyr neu ragor yr un pryd, megis codi nodiadau wrth wrando arnoch chi.</a:t>
          </a:r>
        </a:p>
      </dgm:t>
    </dgm:pt>
    <dgm:pt modelId="{3FA8E555-7735-417C-8D5C-4C5B40F2EF76}" type="parTrans" cxnId="{6E6E6EB5-7273-4BDF-A103-0B7D8D9A723F}">
      <dgm:prSet/>
      <dgm:spPr/>
      <dgm:t>
        <a:bodyPr/>
        <a:lstStyle/>
        <a:p>
          <a:endParaRPr lang="en-GB"/>
        </a:p>
      </dgm:t>
    </dgm:pt>
    <dgm:pt modelId="{1533C24F-2441-4791-8A27-08368E976A1E}" type="sibTrans" cxnId="{6E6E6EB5-7273-4BDF-A103-0B7D8D9A723F}">
      <dgm:prSet/>
      <dgm:spPr/>
      <dgm:t>
        <a:bodyPr/>
        <a:lstStyle/>
        <a:p>
          <a:endParaRPr lang="en-GB"/>
        </a:p>
      </dgm:t>
    </dgm:pt>
    <dgm:pt modelId="{ADD581EE-658A-4AA0-9EC0-9EFD1A52F901}">
      <dgm:prSet phldrT="[Text]"/>
      <dgm:spPr/>
      <dgm:t>
        <a:bodyPr/>
        <a:lstStyle/>
        <a:p>
          <a:r>
            <a:rPr lang="cy-GB" noProof="0" dirty="0"/>
            <a:t>Dewis adegau a mannau llai prysur lle bo modd.</a:t>
          </a:r>
        </a:p>
      </dgm:t>
    </dgm:pt>
    <dgm:pt modelId="{1213E0F3-D296-467B-826A-3BD64FA49288}" type="parTrans" cxnId="{87411C24-8808-487A-BF8A-E7D50351648C}">
      <dgm:prSet/>
      <dgm:spPr/>
      <dgm:t>
        <a:bodyPr/>
        <a:lstStyle/>
        <a:p>
          <a:endParaRPr lang="en-GB"/>
        </a:p>
      </dgm:t>
    </dgm:pt>
    <dgm:pt modelId="{40B124A7-2B5B-4C0B-8017-B4CE410A62E9}" type="sibTrans" cxnId="{87411C24-8808-487A-BF8A-E7D50351648C}">
      <dgm:prSet/>
      <dgm:spPr/>
      <dgm:t>
        <a:bodyPr/>
        <a:lstStyle/>
        <a:p>
          <a:endParaRPr lang="en-GB"/>
        </a:p>
      </dgm:t>
    </dgm:pt>
    <dgm:pt modelId="{8347E656-090C-4063-82E7-81BCD4E2D4C8}" type="pres">
      <dgm:prSet presAssocID="{E53A08D1-018C-4596-825B-31168D976D9A}" presName="diagram" presStyleCnt="0">
        <dgm:presLayoutVars>
          <dgm:dir/>
          <dgm:resizeHandles val="exact"/>
        </dgm:presLayoutVars>
      </dgm:prSet>
      <dgm:spPr/>
    </dgm:pt>
    <dgm:pt modelId="{A616FB66-BADE-4A7A-9FB0-EDB91F4EBB3D}" type="pres">
      <dgm:prSet presAssocID="{105C564B-11B4-4D52-84BB-11C162B39AF4}" presName="node" presStyleLbl="node1" presStyleIdx="0" presStyleCnt="6">
        <dgm:presLayoutVars>
          <dgm:bulletEnabled val="1"/>
        </dgm:presLayoutVars>
      </dgm:prSet>
      <dgm:spPr/>
    </dgm:pt>
    <dgm:pt modelId="{8B60EE49-A9C2-4F86-A8DC-A7C44C87AA33}" type="pres">
      <dgm:prSet presAssocID="{3C12FD7D-5F96-47E9-B0C9-BAD2E07C53F2}" presName="sibTrans" presStyleCnt="0"/>
      <dgm:spPr/>
    </dgm:pt>
    <dgm:pt modelId="{853BFE7B-E0FC-4DF7-BCA8-6F59DF9B13C1}" type="pres">
      <dgm:prSet presAssocID="{927C7A74-624A-4B2D-9B96-B158249DF4A1}" presName="node" presStyleLbl="node1" presStyleIdx="1" presStyleCnt="6">
        <dgm:presLayoutVars>
          <dgm:bulletEnabled val="1"/>
        </dgm:presLayoutVars>
      </dgm:prSet>
      <dgm:spPr/>
    </dgm:pt>
    <dgm:pt modelId="{3115B4D0-32CF-41A7-8F7D-688FFDDD6731}" type="pres">
      <dgm:prSet presAssocID="{0240DBF7-3295-4B92-A5BF-808CE2A1ECD3}" presName="sibTrans" presStyleCnt="0"/>
      <dgm:spPr/>
    </dgm:pt>
    <dgm:pt modelId="{3FAA9FD3-F221-4A2E-88A0-21BC34430E5E}" type="pres">
      <dgm:prSet presAssocID="{F6D893BE-C757-4182-90DC-7A5C108E6604}" presName="node" presStyleLbl="node1" presStyleIdx="2" presStyleCnt="6">
        <dgm:presLayoutVars>
          <dgm:bulletEnabled val="1"/>
        </dgm:presLayoutVars>
      </dgm:prSet>
      <dgm:spPr/>
    </dgm:pt>
    <dgm:pt modelId="{1C5AB1EC-26AD-45ED-99EC-CDB909A26388}" type="pres">
      <dgm:prSet presAssocID="{6D91AFD4-2FF8-4E76-80E5-1C0E26173080}" presName="sibTrans" presStyleCnt="0"/>
      <dgm:spPr/>
    </dgm:pt>
    <dgm:pt modelId="{69913D9C-353A-446D-96BB-1BD819E7114D}" type="pres">
      <dgm:prSet presAssocID="{F211B538-3EC1-4977-84B0-1B91997255C9}" presName="node" presStyleLbl="node1" presStyleIdx="3" presStyleCnt="6">
        <dgm:presLayoutVars>
          <dgm:bulletEnabled val="1"/>
        </dgm:presLayoutVars>
      </dgm:prSet>
      <dgm:spPr/>
    </dgm:pt>
    <dgm:pt modelId="{729EAA9C-3758-4C84-A5EB-FD757CDD7E34}" type="pres">
      <dgm:prSet presAssocID="{FFB07DD6-834B-400C-AB06-D8010E1781E3}" presName="sibTrans" presStyleCnt="0"/>
      <dgm:spPr/>
    </dgm:pt>
    <dgm:pt modelId="{E762F25F-340B-4E11-A648-6BBA11CD44E6}" type="pres">
      <dgm:prSet presAssocID="{EC7148F9-8645-486F-8F0C-18E9FD657D66}" presName="node" presStyleLbl="node1" presStyleIdx="4" presStyleCnt="6">
        <dgm:presLayoutVars>
          <dgm:bulletEnabled val="1"/>
        </dgm:presLayoutVars>
      </dgm:prSet>
      <dgm:spPr/>
    </dgm:pt>
    <dgm:pt modelId="{C9A2E72C-22EB-436D-B75B-6986A0114CDE}" type="pres">
      <dgm:prSet presAssocID="{1533C24F-2441-4791-8A27-08368E976A1E}" presName="sibTrans" presStyleCnt="0"/>
      <dgm:spPr/>
    </dgm:pt>
    <dgm:pt modelId="{546E6C87-5C56-4F7E-BDAA-70A3373A6915}" type="pres">
      <dgm:prSet presAssocID="{ADD581EE-658A-4AA0-9EC0-9EFD1A52F901}" presName="node" presStyleLbl="node1" presStyleIdx="5" presStyleCnt="6">
        <dgm:presLayoutVars>
          <dgm:bulletEnabled val="1"/>
        </dgm:presLayoutVars>
      </dgm:prSet>
      <dgm:spPr/>
    </dgm:pt>
  </dgm:ptLst>
  <dgm:cxnLst>
    <dgm:cxn modelId="{6002B225-C57C-4B6E-B20B-4ED854A21A21}" type="presOf" srcId="{E53A08D1-018C-4596-825B-31168D976D9A}" destId="{8347E656-090C-4063-82E7-81BCD4E2D4C8}" srcOrd="0" destOrd="0" presId="urn:microsoft.com/office/officeart/2005/8/layout/default"/>
    <dgm:cxn modelId="{D0C84F2E-46B5-41A4-9913-5DD24BAC2BCB}" srcId="{E53A08D1-018C-4596-825B-31168D976D9A}" destId="{927C7A74-624A-4B2D-9B96-B158249DF4A1}" srcOrd="1" destOrd="0" parTransId="{01A6A952-671F-4259-AB53-21C907502736}" sibTransId="{0240DBF7-3295-4B92-A5BF-808CE2A1ECD3}"/>
    <dgm:cxn modelId="{3D9B0A35-572D-49E3-912B-5E3CFA093C92}" srcId="{E53A08D1-018C-4596-825B-31168D976D9A}" destId="{F211B538-3EC1-4977-84B0-1B91997255C9}" srcOrd="3" destOrd="0" parTransId="{9470EE43-A0AF-41F4-A042-AA064801B56F}" sibTransId="{FFB07DD6-834B-400C-AB06-D8010E1781E3}"/>
    <dgm:cxn modelId="{0819A3C6-0391-4FB8-9A00-275CAAE20488}" srcId="{E53A08D1-018C-4596-825B-31168D976D9A}" destId="{F6D893BE-C757-4182-90DC-7A5C108E6604}" srcOrd="2" destOrd="0" parTransId="{41E23152-83F4-4CE0-B801-4DAEDEA7C250}" sibTransId="{6D91AFD4-2FF8-4E76-80E5-1C0E26173080}"/>
    <dgm:cxn modelId="{87411C24-8808-487A-BF8A-E7D50351648C}" srcId="{E53A08D1-018C-4596-825B-31168D976D9A}" destId="{ADD581EE-658A-4AA0-9EC0-9EFD1A52F901}" srcOrd="5" destOrd="0" parTransId="{1213E0F3-D296-467B-826A-3BD64FA49288}" sibTransId="{40B124A7-2B5B-4C0B-8017-B4CE410A62E9}"/>
    <dgm:cxn modelId="{76450002-644B-412A-AC0E-1AB679956547}" type="presOf" srcId="{F6D893BE-C757-4182-90DC-7A5C108E6604}" destId="{3FAA9FD3-F221-4A2E-88A0-21BC34430E5E}" srcOrd="0" destOrd="0" presId="urn:microsoft.com/office/officeart/2005/8/layout/default"/>
    <dgm:cxn modelId="{02D03C7B-277E-461F-8373-57EDDF3D80AA}" type="presOf" srcId="{F211B538-3EC1-4977-84B0-1B91997255C9}" destId="{69913D9C-353A-446D-96BB-1BD819E7114D}" srcOrd="0" destOrd="0" presId="urn:microsoft.com/office/officeart/2005/8/layout/default"/>
    <dgm:cxn modelId="{0A02B8B1-D315-4773-9376-5A15FAF2B1EF}" srcId="{E53A08D1-018C-4596-825B-31168D976D9A}" destId="{105C564B-11B4-4D52-84BB-11C162B39AF4}" srcOrd="0" destOrd="0" parTransId="{75535BF1-9C1E-4FFB-B4AE-19CC6925B100}" sibTransId="{3C12FD7D-5F96-47E9-B0C9-BAD2E07C53F2}"/>
    <dgm:cxn modelId="{22568448-81EA-4BE4-ADA4-BBDE95F407B2}" type="presOf" srcId="{105C564B-11B4-4D52-84BB-11C162B39AF4}" destId="{A616FB66-BADE-4A7A-9FB0-EDB91F4EBB3D}" srcOrd="0" destOrd="0" presId="urn:microsoft.com/office/officeart/2005/8/layout/default"/>
    <dgm:cxn modelId="{D55077B8-1282-476E-8254-9B2538335469}" type="presOf" srcId="{927C7A74-624A-4B2D-9B96-B158249DF4A1}" destId="{853BFE7B-E0FC-4DF7-BCA8-6F59DF9B13C1}" srcOrd="0" destOrd="0" presId="urn:microsoft.com/office/officeart/2005/8/layout/default"/>
    <dgm:cxn modelId="{6E6E6EB5-7273-4BDF-A103-0B7D8D9A723F}" srcId="{E53A08D1-018C-4596-825B-31168D976D9A}" destId="{EC7148F9-8645-486F-8F0C-18E9FD657D66}" srcOrd="4" destOrd="0" parTransId="{3FA8E555-7735-417C-8D5C-4C5B40F2EF76}" sibTransId="{1533C24F-2441-4791-8A27-08368E976A1E}"/>
    <dgm:cxn modelId="{B6A4C1E7-95E9-4036-90D6-079F881D6014}" type="presOf" srcId="{EC7148F9-8645-486F-8F0C-18E9FD657D66}" destId="{E762F25F-340B-4E11-A648-6BBA11CD44E6}" srcOrd="0" destOrd="0" presId="urn:microsoft.com/office/officeart/2005/8/layout/default"/>
    <dgm:cxn modelId="{5CE2D88F-51E8-49E6-9723-E216F1D10A4C}" type="presOf" srcId="{ADD581EE-658A-4AA0-9EC0-9EFD1A52F901}" destId="{546E6C87-5C56-4F7E-BDAA-70A3373A6915}" srcOrd="0" destOrd="0" presId="urn:microsoft.com/office/officeart/2005/8/layout/default"/>
    <dgm:cxn modelId="{3060C965-4379-4ED2-812C-794E097AFF4E}" type="presParOf" srcId="{8347E656-090C-4063-82E7-81BCD4E2D4C8}" destId="{A616FB66-BADE-4A7A-9FB0-EDB91F4EBB3D}" srcOrd="0" destOrd="0" presId="urn:microsoft.com/office/officeart/2005/8/layout/default"/>
    <dgm:cxn modelId="{665CF5FE-23AC-4DA0-9D1E-1418B459AD22}" type="presParOf" srcId="{8347E656-090C-4063-82E7-81BCD4E2D4C8}" destId="{8B60EE49-A9C2-4F86-A8DC-A7C44C87AA33}" srcOrd="1" destOrd="0" presId="urn:microsoft.com/office/officeart/2005/8/layout/default"/>
    <dgm:cxn modelId="{2ED54B4E-F021-497A-B16A-E11E46068CE2}" type="presParOf" srcId="{8347E656-090C-4063-82E7-81BCD4E2D4C8}" destId="{853BFE7B-E0FC-4DF7-BCA8-6F59DF9B13C1}" srcOrd="2" destOrd="0" presId="urn:microsoft.com/office/officeart/2005/8/layout/default"/>
    <dgm:cxn modelId="{0603ABE9-D4E5-4B47-8116-61D16B012997}" type="presParOf" srcId="{8347E656-090C-4063-82E7-81BCD4E2D4C8}" destId="{3115B4D0-32CF-41A7-8F7D-688FFDDD6731}" srcOrd="3" destOrd="0" presId="urn:microsoft.com/office/officeart/2005/8/layout/default"/>
    <dgm:cxn modelId="{58AAD3B0-8767-47E1-B3C9-F51660F1172A}" type="presParOf" srcId="{8347E656-090C-4063-82E7-81BCD4E2D4C8}" destId="{3FAA9FD3-F221-4A2E-88A0-21BC34430E5E}" srcOrd="4" destOrd="0" presId="urn:microsoft.com/office/officeart/2005/8/layout/default"/>
    <dgm:cxn modelId="{9699999A-00A3-4C5F-8AC2-A440F49B80AD}" type="presParOf" srcId="{8347E656-090C-4063-82E7-81BCD4E2D4C8}" destId="{1C5AB1EC-26AD-45ED-99EC-CDB909A26388}" srcOrd="5" destOrd="0" presId="urn:microsoft.com/office/officeart/2005/8/layout/default"/>
    <dgm:cxn modelId="{526AAEEB-5FE6-4035-A17A-0BBA7DA8982D}" type="presParOf" srcId="{8347E656-090C-4063-82E7-81BCD4E2D4C8}" destId="{69913D9C-353A-446D-96BB-1BD819E7114D}" srcOrd="6" destOrd="0" presId="urn:microsoft.com/office/officeart/2005/8/layout/default"/>
    <dgm:cxn modelId="{6B12F6AD-C6C8-4E5D-AB87-1D1CFA97E963}" type="presParOf" srcId="{8347E656-090C-4063-82E7-81BCD4E2D4C8}" destId="{729EAA9C-3758-4C84-A5EB-FD757CDD7E34}" srcOrd="7" destOrd="0" presId="urn:microsoft.com/office/officeart/2005/8/layout/default"/>
    <dgm:cxn modelId="{C0A65944-4947-4D46-AB4F-9AE48E1830B7}" type="presParOf" srcId="{8347E656-090C-4063-82E7-81BCD4E2D4C8}" destId="{E762F25F-340B-4E11-A648-6BBA11CD44E6}" srcOrd="8" destOrd="0" presId="urn:microsoft.com/office/officeart/2005/8/layout/default"/>
    <dgm:cxn modelId="{6D29204A-5474-47AF-AAAE-0EC83277BF1E}" type="presParOf" srcId="{8347E656-090C-4063-82E7-81BCD4E2D4C8}" destId="{C9A2E72C-22EB-436D-B75B-6986A0114CDE}" srcOrd="9" destOrd="0" presId="urn:microsoft.com/office/officeart/2005/8/layout/default"/>
    <dgm:cxn modelId="{922FEFD0-8C3C-4B72-912D-649F81ABDCCE}" type="presParOf" srcId="{8347E656-090C-4063-82E7-81BCD4E2D4C8}" destId="{546E6C87-5C56-4F7E-BDAA-70A3373A6915}"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344EE25-C278-4357-AEA7-7908F78377FF}"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GB"/>
        </a:p>
      </dgm:t>
    </dgm:pt>
    <dgm:pt modelId="{CE6E8E10-870B-4397-8734-8AF537C6410D}">
      <dgm:prSet phldrT="[Text]"/>
      <dgm:spPr/>
      <dgm:t>
        <a:bodyPr/>
        <a:lstStyle/>
        <a:p>
          <a:r>
            <a:rPr lang="cy-GB" noProof="0" dirty="0"/>
            <a:t>Cynnig amryw ffyrdd o gysylltu â chi.</a:t>
          </a:r>
        </a:p>
      </dgm:t>
    </dgm:pt>
    <dgm:pt modelId="{43275E99-DE77-4437-82DA-118E0E781F9F}" type="parTrans" cxnId="{72AEC6FC-A249-4EF6-B1BB-FE9FD8D95112}">
      <dgm:prSet/>
      <dgm:spPr/>
      <dgm:t>
        <a:bodyPr/>
        <a:lstStyle/>
        <a:p>
          <a:endParaRPr lang="en-GB"/>
        </a:p>
      </dgm:t>
    </dgm:pt>
    <dgm:pt modelId="{6C54D04B-7B0E-48B0-BE02-485C19E768F0}" type="sibTrans" cxnId="{72AEC6FC-A249-4EF6-B1BB-FE9FD8D95112}">
      <dgm:prSet/>
      <dgm:spPr/>
      <dgm:t>
        <a:bodyPr/>
        <a:lstStyle/>
        <a:p>
          <a:endParaRPr lang="en-GB"/>
        </a:p>
      </dgm:t>
    </dgm:pt>
    <dgm:pt modelId="{AE3FBC3F-6750-42B4-B496-4E4211F2F218}">
      <dgm:prSet phldrT="[Text]"/>
      <dgm:spPr/>
      <dgm:t>
        <a:bodyPr/>
        <a:lstStyle/>
        <a:p>
          <a:r>
            <a:rPr lang="cy-GB" noProof="0" dirty="0"/>
            <a:t>Gofalu bod llythyrau am apwyntiadau yn rhai cyfarwyddol, eglur, cryno a threfnus.</a:t>
          </a:r>
        </a:p>
      </dgm:t>
    </dgm:pt>
    <dgm:pt modelId="{CB728423-EB2C-4F6B-B95C-DB94543C2FAB}" type="parTrans" cxnId="{DA2EB953-4B94-4354-B058-BCDD78E09360}">
      <dgm:prSet/>
      <dgm:spPr/>
      <dgm:t>
        <a:bodyPr/>
        <a:lstStyle/>
        <a:p>
          <a:endParaRPr lang="en-GB"/>
        </a:p>
      </dgm:t>
    </dgm:pt>
    <dgm:pt modelId="{A7899DA1-C88A-4D3E-959C-F357B593D1DF}" type="sibTrans" cxnId="{DA2EB953-4B94-4354-B058-BCDD78E09360}">
      <dgm:prSet/>
      <dgm:spPr/>
      <dgm:t>
        <a:bodyPr/>
        <a:lstStyle/>
        <a:p>
          <a:endParaRPr lang="en-GB"/>
        </a:p>
      </dgm:t>
    </dgm:pt>
    <dgm:pt modelId="{4B92CF01-3BD2-480C-861F-73953B81FDBB}">
      <dgm:prSet phldrT="[Text]"/>
      <dgm:spPr/>
      <dgm:t>
        <a:bodyPr/>
        <a:lstStyle/>
        <a:p>
          <a:r>
            <a:rPr lang="cy-GB" noProof="0" dirty="0"/>
            <a:t>Peidio â rhoi rhifau switsfwrdd neu beiriant ateb ar gyfer dileu neu newid apwyntiad.</a:t>
          </a:r>
        </a:p>
      </dgm:t>
    </dgm:pt>
    <dgm:pt modelId="{12AF2B94-BE67-4BBB-B784-2DCDEC21F259}" type="parTrans" cxnId="{CD3EB25E-6851-407A-BF58-A4E950CC118E}">
      <dgm:prSet/>
      <dgm:spPr/>
      <dgm:t>
        <a:bodyPr/>
        <a:lstStyle/>
        <a:p>
          <a:endParaRPr lang="en-GB"/>
        </a:p>
      </dgm:t>
    </dgm:pt>
    <dgm:pt modelId="{99DB933C-7861-4986-A0EC-6208B0B2E296}" type="sibTrans" cxnId="{CD3EB25E-6851-407A-BF58-A4E950CC118E}">
      <dgm:prSet/>
      <dgm:spPr/>
      <dgm:t>
        <a:bodyPr/>
        <a:lstStyle/>
        <a:p>
          <a:endParaRPr lang="en-GB"/>
        </a:p>
      </dgm:t>
    </dgm:pt>
    <dgm:pt modelId="{1A616DD5-F516-4E0D-AFA3-CC68ED715CAC}">
      <dgm:prSet phldrT="[Text]"/>
      <dgm:spPr/>
      <dgm:t>
        <a:bodyPr/>
        <a:lstStyle/>
        <a:p>
          <a:r>
            <a:rPr lang="cy-GB" noProof="0" dirty="0"/>
            <a:t>Ystyried defnyddio ebost neu ffôn testun yn ddull cysylltu.</a:t>
          </a:r>
        </a:p>
      </dgm:t>
    </dgm:pt>
    <dgm:pt modelId="{A1FFD85B-96C5-47BF-B5EB-0456B4731EF9}" type="parTrans" cxnId="{81EE4517-EE0B-4895-84A4-CDC5011F3F04}">
      <dgm:prSet/>
      <dgm:spPr/>
      <dgm:t>
        <a:bodyPr/>
        <a:lstStyle/>
        <a:p>
          <a:endParaRPr lang="en-GB"/>
        </a:p>
      </dgm:t>
    </dgm:pt>
    <dgm:pt modelId="{4461842D-C5CD-47D5-B86B-996DB74A8BAD}" type="sibTrans" cxnId="{81EE4517-EE0B-4895-84A4-CDC5011F3F04}">
      <dgm:prSet/>
      <dgm:spPr/>
      <dgm:t>
        <a:bodyPr/>
        <a:lstStyle/>
        <a:p>
          <a:endParaRPr lang="en-GB"/>
        </a:p>
      </dgm:t>
    </dgm:pt>
    <dgm:pt modelId="{B5CB2312-7BFA-4F46-819D-D36DD239B58D}">
      <dgm:prSet phldrT="[Text]"/>
      <dgm:spPr/>
      <dgm:t>
        <a:bodyPr/>
        <a:lstStyle/>
        <a:p>
          <a:r>
            <a:rPr lang="cy-GB" noProof="0" dirty="0"/>
            <a:t>Peidio â dweud mai dim ond dros y ffôn y bydd modd cysylltu â chi.</a:t>
          </a:r>
        </a:p>
      </dgm:t>
    </dgm:pt>
    <dgm:pt modelId="{AFFBAD48-719C-454B-B7AA-CA90D968A919}" type="parTrans" cxnId="{67E7E0AF-3ABF-42F2-A0CF-BE03EBC6D66D}">
      <dgm:prSet/>
      <dgm:spPr/>
      <dgm:t>
        <a:bodyPr/>
        <a:lstStyle/>
        <a:p>
          <a:endParaRPr lang="en-GB"/>
        </a:p>
      </dgm:t>
    </dgm:pt>
    <dgm:pt modelId="{79A464C8-C029-412B-8B5F-9D45C18DAF6D}" type="sibTrans" cxnId="{67E7E0AF-3ABF-42F2-A0CF-BE03EBC6D66D}">
      <dgm:prSet/>
      <dgm:spPr/>
      <dgm:t>
        <a:bodyPr/>
        <a:lstStyle/>
        <a:p>
          <a:endParaRPr lang="en-GB"/>
        </a:p>
      </dgm:t>
    </dgm:pt>
    <dgm:pt modelId="{3B02B44C-CFB4-44EC-B8E1-3A1F8D08E1BB}" type="pres">
      <dgm:prSet presAssocID="{6344EE25-C278-4357-AEA7-7908F78377FF}" presName="diagram" presStyleCnt="0">
        <dgm:presLayoutVars>
          <dgm:dir/>
          <dgm:resizeHandles val="exact"/>
        </dgm:presLayoutVars>
      </dgm:prSet>
      <dgm:spPr/>
    </dgm:pt>
    <dgm:pt modelId="{A960910E-9CE7-46C7-AF4B-15AD7BE8CB2E}" type="pres">
      <dgm:prSet presAssocID="{CE6E8E10-870B-4397-8734-8AF537C6410D}" presName="node" presStyleLbl="node1" presStyleIdx="0" presStyleCnt="5" custLinFactNeighborX="327" custLinFactNeighborY="-99">
        <dgm:presLayoutVars>
          <dgm:bulletEnabled val="1"/>
        </dgm:presLayoutVars>
      </dgm:prSet>
      <dgm:spPr/>
    </dgm:pt>
    <dgm:pt modelId="{E7DD31B3-C6B1-4745-93DC-5272AB92282D}" type="pres">
      <dgm:prSet presAssocID="{6C54D04B-7B0E-48B0-BE02-485C19E768F0}" presName="sibTrans" presStyleCnt="0"/>
      <dgm:spPr/>
    </dgm:pt>
    <dgm:pt modelId="{FF4C4032-CF53-4102-9FCA-DF174EB3E037}" type="pres">
      <dgm:prSet presAssocID="{AE3FBC3F-6750-42B4-B496-4E4211F2F218}" presName="node" presStyleLbl="node1" presStyleIdx="1" presStyleCnt="5">
        <dgm:presLayoutVars>
          <dgm:bulletEnabled val="1"/>
        </dgm:presLayoutVars>
      </dgm:prSet>
      <dgm:spPr/>
    </dgm:pt>
    <dgm:pt modelId="{D5EE5DF0-0B8E-48ED-988B-17FF1B7B7322}" type="pres">
      <dgm:prSet presAssocID="{A7899DA1-C88A-4D3E-959C-F357B593D1DF}" presName="sibTrans" presStyleCnt="0"/>
      <dgm:spPr/>
    </dgm:pt>
    <dgm:pt modelId="{23CE2EE0-53BC-4664-849F-F1C0FDC97C45}" type="pres">
      <dgm:prSet presAssocID="{4B92CF01-3BD2-480C-861F-73953B81FDBB}" presName="node" presStyleLbl="node1" presStyleIdx="2" presStyleCnt="5">
        <dgm:presLayoutVars>
          <dgm:bulletEnabled val="1"/>
        </dgm:presLayoutVars>
      </dgm:prSet>
      <dgm:spPr/>
    </dgm:pt>
    <dgm:pt modelId="{B03FC308-1651-407C-8EC2-DBEE32948E94}" type="pres">
      <dgm:prSet presAssocID="{99DB933C-7861-4986-A0EC-6208B0B2E296}" presName="sibTrans" presStyleCnt="0"/>
      <dgm:spPr/>
    </dgm:pt>
    <dgm:pt modelId="{83723BC0-EE54-4C72-B995-7AC1BD22823E}" type="pres">
      <dgm:prSet presAssocID="{1A616DD5-F516-4E0D-AFA3-CC68ED715CAC}" presName="node" presStyleLbl="node1" presStyleIdx="3" presStyleCnt="5">
        <dgm:presLayoutVars>
          <dgm:bulletEnabled val="1"/>
        </dgm:presLayoutVars>
      </dgm:prSet>
      <dgm:spPr/>
    </dgm:pt>
    <dgm:pt modelId="{4FD8859D-4E69-421E-AF77-16D424B45502}" type="pres">
      <dgm:prSet presAssocID="{4461842D-C5CD-47D5-B86B-996DB74A8BAD}" presName="sibTrans" presStyleCnt="0"/>
      <dgm:spPr/>
    </dgm:pt>
    <dgm:pt modelId="{C499918B-2EF9-4020-8B36-15936131B8D5}" type="pres">
      <dgm:prSet presAssocID="{B5CB2312-7BFA-4F46-819D-D36DD239B58D}" presName="node" presStyleLbl="node1" presStyleIdx="4" presStyleCnt="5">
        <dgm:presLayoutVars>
          <dgm:bulletEnabled val="1"/>
        </dgm:presLayoutVars>
      </dgm:prSet>
      <dgm:spPr/>
    </dgm:pt>
  </dgm:ptLst>
  <dgm:cxnLst>
    <dgm:cxn modelId="{A2D63E05-8DEA-4BEE-958B-5EAACBF2C34E}" type="presOf" srcId="{AE3FBC3F-6750-42B4-B496-4E4211F2F218}" destId="{FF4C4032-CF53-4102-9FCA-DF174EB3E037}" srcOrd="0" destOrd="0" presId="urn:microsoft.com/office/officeart/2005/8/layout/default"/>
    <dgm:cxn modelId="{B9BFA05C-C3AF-40E6-9031-45510E63363B}" type="presOf" srcId="{6344EE25-C278-4357-AEA7-7908F78377FF}" destId="{3B02B44C-CFB4-44EC-B8E1-3A1F8D08E1BB}" srcOrd="0" destOrd="0" presId="urn:microsoft.com/office/officeart/2005/8/layout/default"/>
    <dgm:cxn modelId="{DA2EB953-4B94-4354-B058-BCDD78E09360}" srcId="{6344EE25-C278-4357-AEA7-7908F78377FF}" destId="{AE3FBC3F-6750-42B4-B496-4E4211F2F218}" srcOrd="1" destOrd="0" parTransId="{CB728423-EB2C-4F6B-B95C-DB94543C2FAB}" sibTransId="{A7899DA1-C88A-4D3E-959C-F357B593D1DF}"/>
    <dgm:cxn modelId="{F884B6BC-7622-4053-A345-FCF0C1879E9C}" type="presOf" srcId="{B5CB2312-7BFA-4F46-819D-D36DD239B58D}" destId="{C499918B-2EF9-4020-8B36-15936131B8D5}" srcOrd="0" destOrd="0" presId="urn:microsoft.com/office/officeart/2005/8/layout/default"/>
    <dgm:cxn modelId="{E1E15B3B-F2B7-4E59-A12B-3792589BBDA2}" type="presOf" srcId="{CE6E8E10-870B-4397-8734-8AF537C6410D}" destId="{A960910E-9CE7-46C7-AF4B-15AD7BE8CB2E}" srcOrd="0" destOrd="0" presId="urn:microsoft.com/office/officeart/2005/8/layout/default"/>
    <dgm:cxn modelId="{81EE4517-EE0B-4895-84A4-CDC5011F3F04}" srcId="{6344EE25-C278-4357-AEA7-7908F78377FF}" destId="{1A616DD5-F516-4E0D-AFA3-CC68ED715CAC}" srcOrd="3" destOrd="0" parTransId="{A1FFD85B-96C5-47BF-B5EB-0456B4731EF9}" sibTransId="{4461842D-C5CD-47D5-B86B-996DB74A8BAD}"/>
    <dgm:cxn modelId="{CD3EB25E-6851-407A-BF58-A4E950CC118E}" srcId="{6344EE25-C278-4357-AEA7-7908F78377FF}" destId="{4B92CF01-3BD2-480C-861F-73953B81FDBB}" srcOrd="2" destOrd="0" parTransId="{12AF2B94-BE67-4BBB-B784-2DCDEC21F259}" sibTransId="{99DB933C-7861-4986-A0EC-6208B0B2E296}"/>
    <dgm:cxn modelId="{72AEC6FC-A249-4EF6-B1BB-FE9FD8D95112}" srcId="{6344EE25-C278-4357-AEA7-7908F78377FF}" destId="{CE6E8E10-870B-4397-8734-8AF537C6410D}" srcOrd="0" destOrd="0" parTransId="{43275E99-DE77-4437-82DA-118E0E781F9F}" sibTransId="{6C54D04B-7B0E-48B0-BE02-485C19E768F0}"/>
    <dgm:cxn modelId="{6CE20E13-5B3D-4DC1-84C7-9F31CDD28319}" type="presOf" srcId="{4B92CF01-3BD2-480C-861F-73953B81FDBB}" destId="{23CE2EE0-53BC-4664-849F-F1C0FDC97C45}" srcOrd="0" destOrd="0" presId="urn:microsoft.com/office/officeart/2005/8/layout/default"/>
    <dgm:cxn modelId="{B879F0A7-7415-47CA-98DE-BBA3B191705F}" type="presOf" srcId="{1A616DD5-F516-4E0D-AFA3-CC68ED715CAC}" destId="{83723BC0-EE54-4C72-B995-7AC1BD22823E}" srcOrd="0" destOrd="0" presId="urn:microsoft.com/office/officeart/2005/8/layout/default"/>
    <dgm:cxn modelId="{67E7E0AF-3ABF-42F2-A0CF-BE03EBC6D66D}" srcId="{6344EE25-C278-4357-AEA7-7908F78377FF}" destId="{B5CB2312-7BFA-4F46-819D-D36DD239B58D}" srcOrd="4" destOrd="0" parTransId="{AFFBAD48-719C-454B-B7AA-CA90D968A919}" sibTransId="{79A464C8-C029-412B-8B5F-9D45C18DAF6D}"/>
    <dgm:cxn modelId="{792CE214-0E65-4358-A742-C450B2E45C21}" type="presParOf" srcId="{3B02B44C-CFB4-44EC-B8E1-3A1F8D08E1BB}" destId="{A960910E-9CE7-46C7-AF4B-15AD7BE8CB2E}" srcOrd="0" destOrd="0" presId="urn:microsoft.com/office/officeart/2005/8/layout/default"/>
    <dgm:cxn modelId="{2A8C69F1-D538-4F69-B335-FBCA6CCB6C39}" type="presParOf" srcId="{3B02B44C-CFB4-44EC-B8E1-3A1F8D08E1BB}" destId="{E7DD31B3-C6B1-4745-93DC-5272AB92282D}" srcOrd="1" destOrd="0" presId="urn:microsoft.com/office/officeart/2005/8/layout/default"/>
    <dgm:cxn modelId="{38E10764-4C56-49BD-B43A-6227635D6A41}" type="presParOf" srcId="{3B02B44C-CFB4-44EC-B8E1-3A1F8D08E1BB}" destId="{FF4C4032-CF53-4102-9FCA-DF174EB3E037}" srcOrd="2" destOrd="0" presId="urn:microsoft.com/office/officeart/2005/8/layout/default"/>
    <dgm:cxn modelId="{B27F2F21-2EA2-4693-B740-B735B28B3346}" type="presParOf" srcId="{3B02B44C-CFB4-44EC-B8E1-3A1F8D08E1BB}" destId="{D5EE5DF0-0B8E-48ED-988B-17FF1B7B7322}" srcOrd="3" destOrd="0" presId="urn:microsoft.com/office/officeart/2005/8/layout/default"/>
    <dgm:cxn modelId="{343773E6-7FDB-4062-84F6-C0D7FEFF81D1}" type="presParOf" srcId="{3B02B44C-CFB4-44EC-B8E1-3A1F8D08E1BB}" destId="{23CE2EE0-53BC-4664-849F-F1C0FDC97C45}" srcOrd="4" destOrd="0" presId="urn:microsoft.com/office/officeart/2005/8/layout/default"/>
    <dgm:cxn modelId="{15E7A578-B263-4114-9B8D-16FA0F2FB76A}" type="presParOf" srcId="{3B02B44C-CFB4-44EC-B8E1-3A1F8D08E1BB}" destId="{B03FC308-1651-407C-8EC2-DBEE32948E94}" srcOrd="5" destOrd="0" presId="urn:microsoft.com/office/officeart/2005/8/layout/default"/>
    <dgm:cxn modelId="{783AD427-F91C-43A0-80B9-25EF9FE9A19C}" type="presParOf" srcId="{3B02B44C-CFB4-44EC-B8E1-3A1F8D08E1BB}" destId="{83723BC0-EE54-4C72-B995-7AC1BD22823E}" srcOrd="6" destOrd="0" presId="urn:microsoft.com/office/officeart/2005/8/layout/default"/>
    <dgm:cxn modelId="{66803119-08C8-4E88-AAEC-1BD51CA9588F}" type="presParOf" srcId="{3B02B44C-CFB4-44EC-B8E1-3A1F8D08E1BB}" destId="{4FD8859D-4E69-421E-AF77-16D424B45502}" srcOrd="7" destOrd="0" presId="urn:microsoft.com/office/officeart/2005/8/layout/default"/>
    <dgm:cxn modelId="{3D619917-7DEB-408D-956A-9A545DAB315F}" type="presParOf" srcId="{3B02B44C-CFB4-44EC-B8E1-3A1F8D08E1BB}" destId="{C499918B-2EF9-4020-8B36-15936131B8D5}"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344EE25-C278-4357-AEA7-7908F78377FF}" type="doc">
      <dgm:prSet loTypeId="urn:microsoft.com/office/officeart/2005/8/layout/default" loCatId="list" qsTypeId="urn:microsoft.com/office/officeart/2005/8/quickstyle/simple1" qsCatId="simple" csTypeId="urn:microsoft.com/office/officeart/2005/8/colors/accent3_2" csCatId="accent3" phldr="1"/>
      <dgm:spPr/>
      <dgm:t>
        <a:bodyPr/>
        <a:lstStyle/>
        <a:p>
          <a:endParaRPr lang="en-GB"/>
        </a:p>
      </dgm:t>
    </dgm:pt>
    <dgm:pt modelId="{CE6E8E10-870B-4397-8734-8AF537C6410D}">
      <dgm:prSet phldrT="[Text]"/>
      <dgm:spPr/>
      <dgm:t>
        <a:bodyPr/>
        <a:lstStyle/>
        <a:p>
          <a:r>
            <a:rPr lang="cy-GB" noProof="0" dirty="0"/>
            <a:t>Cynnig apwyntiadau ar adegau llai prysur.</a:t>
          </a:r>
        </a:p>
      </dgm:t>
    </dgm:pt>
    <dgm:pt modelId="{43275E99-DE77-4437-82DA-118E0E781F9F}" type="parTrans" cxnId="{72AEC6FC-A249-4EF6-B1BB-FE9FD8D95112}">
      <dgm:prSet/>
      <dgm:spPr/>
      <dgm:t>
        <a:bodyPr/>
        <a:lstStyle/>
        <a:p>
          <a:endParaRPr lang="en-GB"/>
        </a:p>
      </dgm:t>
    </dgm:pt>
    <dgm:pt modelId="{6C54D04B-7B0E-48B0-BE02-485C19E768F0}" type="sibTrans" cxnId="{72AEC6FC-A249-4EF6-B1BB-FE9FD8D95112}">
      <dgm:prSet/>
      <dgm:spPr/>
      <dgm:t>
        <a:bodyPr/>
        <a:lstStyle/>
        <a:p>
          <a:endParaRPr lang="en-GB"/>
        </a:p>
      </dgm:t>
    </dgm:pt>
    <dgm:pt modelId="{AE3FBC3F-6750-42B4-B496-4E4211F2F218}">
      <dgm:prSet phldrT="[Text]"/>
      <dgm:spPr/>
      <dgm:t>
        <a:bodyPr/>
        <a:lstStyle/>
        <a:p>
          <a:r>
            <a:rPr lang="cy-GB" noProof="0" dirty="0"/>
            <a:t>Cynnig ystafell dawel i aros ynddi.</a:t>
          </a:r>
        </a:p>
      </dgm:t>
    </dgm:pt>
    <dgm:pt modelId="{CB728423-EB2C-4F6B-B95C-DB94543C2FAB}" type="parTrans" cxnId="{DA2EB953-4B94-4354-B058-BCDD78E09360}">
      <dgm:prSet/>
      <dgm:spPr/>
      <dgm:t>
        <a:bodyPr/>
        <a:lstStyle/>
        <a:p>
          <a:endParaRPr lang="en-GB"/>
        </a:p>
      </dgm:t>
    </dgm:pt>
    <dgm:pt modelId="{A7899DA1-C88A-4D3E-959C-F357B593D1DF}" type="sibTrans" cxnId="{DA2EB953-4B94-4354-B058-BCDD78E09360}">
      <dgm:prSet/>
      <dgm:spPr/>
      <dgm:t>
        <a:bodyPr/>
        <a:lstStyle/>
        <a:p>
          <a:endParaRPr lang="en-GB"/>
        </a:p>
      </dgm:t>
    </dgm:pt>
    <dgm:pt modelId="{4B92CF01-3BD2-480C-861F-73953B81FDBB}">
      <dgm:prSet phldrT="[Text]"/>
      <dgm:spPr/>
      <dgm:t>
        <a:bodyPr/>
        <a:lstStyle/>
        <a:p>
          <a:r>
            <a:rPr lang="cy-GB" noProof="0" dirty="0"/>
            <a:t>Ceisio ei weld yn ôl yr amser priodol.  Os ydych chi ar ei hôl chi, dylech chi ofyn i rywun roi gwybod iddo.</a:t>
          </a:r>
        </a:p>
      </dgm:t>
    </dgm:pt>
    <dgm:pt modelId="{12AF2B94-BE67-4BBB-B784-2DCDEC21F259}" type="parTrans" cxnId="{CD3EB25E-6851-407A-BF58-A4E950CC118E}">
      <dgm:prSet/>
      <dgm:spPr/>
      <dgm:t>
        <a:bodyPr/>
        <a:lstStyle/>
        <a:p>
          <a:endParaRPr lang="en-GB"/>
        </a:p>
      </dgm:t>
    </dgm:pt>
    <dgm:pt modelId="{99DB933C-7861-4986-A0EC-6208B0B2E296}" type="sibTrans" cxnId="{CD3EB25E-6851-407A-BF58-A4E950CC118E}">
      <dgm:prSet/>
      <dgm:spPr/>
      <dgm:t>
        <a:bodyPr/>
        <a:lstStyle/>
        <a:p>
          <a:endParaRPr lang="en-GB"/>
        </a:p>
      </dgm:t>
    </dgm:pt>
    <dgm:pt modelId="{1A616DD5-F516-4E0D-AFA3-CC68ED715CAC}">
      <dgm:prSet phldrT="[Text]"/>
      <dgm:spPr/>
      <dgm:t>
        <a:bodyPr/>
        <a:lstStyle/>
        <a:p>
          <a:r>
            <a:rPr lang="cy-GB" noProof="0" dirty="0"/>
            <a:t>Cwtogi ar y goleuo a diffodd goleuadau cryf.</a:t>
          </a:r>
        </a:p>
      </dgm:t>
    </dgm:pt>
    <dgm:pt modelId="{A1FFD85B-96C5-47BF-B5EB-0456B4731EF9}" type="parTrans" cxnId="{81EE4517-EE0B-4895-84A4-CDC5011F3F04}">
      <dgm:prSet/>
      <dgm:spPr/>
      <dgm:t>
        <a:bodyPr/>
        <a:lstStyle/>
        <a:p>
          <a:endParaRPr lang="en-GB"/>
        </a:p>
      </dgm:t>
    </dgm:pt>
    <dgm:pt modelId="{4461842D-C5CD-47D5-B86B-996DB74A8BAD}" type="sibTrans" cxnId="{81EE4517-EE0B-4895-84A4-CDC5011F3F04}">
      <dgm:prSet/>
      <dgm:spPr/>
      <dgm:t>
        <a:bodyPr/>
        <a:lstStyle/>
        <a:p>
          <a:endParaRPr lang="en-GB"/>
        </a:p>
      </dgm:t>
    </dgm:pt>
    <dgm:pt modelId="{B5CB2312-7BFA-4F46-819D-D36DD239B58D}">
      <dgm:prSet phldrT="[Text]"/>
      <dgm:spPr/>
      <dgm:t>
        <a:bodyPr/>
        <a:lstStyle/>
        <a:p>
          <a:r>
            <a:rPr lang="cy-GB" noProof="0" dirty="0"/>
            <a:t>Ceisio osgoi ysgogi’r synhwyrau mewn ystafell trwy ddefnyddio lliwiau niwtral a pheidio â gosod gormod o bosteri ar y waliau.</a:t>
          </a:r>
        </a:p>
      </dgm:t>
    </dgm:pt>
    <dgm:pt modelId="{AFFBAD48-719C-454B-B7AA-CA90D968A919}" type="parTrans" cxnId="{67E7E0AF-3ABF-42F2-A0CF-BE03EBC6D66D}">
      <dgm:prSet/>
      <dgm:spPr/>
      <dgm:t>
        <a:bodyPr/>
        <a:lstStyle/>
        <a:p>
          <a:endParaRPr lang="en-GB"/>
        </a:p>
      </dgm:t>
    </dgm:pt>
    <dgm:pt modelId="{79A464C8-C029-412B-8B5F-9D45C18DAF6D}" type="sibTrans" cxnId="{67E7E0AF-3ABF-42F2-A0CF-BE03EBC6D66D}">
      <dgm:prSet/>
      <dgm:spPr/>
      <dgm:t>
        <a:bodyPr/>
        <a:lstStyle/>
        <a:p>
          <a:endParaRPr lang="en-GB"/>
        </a:p>
      </dgm:t>
    </dgm:pt>
    <dgm:pt modelId="{3B02B44C-CFB4-44EC-B8E1-3A1F8D08E1BB}" type="pres">
      <dgm:prSet presAssocID="{6344EE25-C278-4357-AEA7-7908F78377FF}" presName="diagram" presStyleCnt="0">
        <dgm:presLayoutVars>
          <dgm:dir/>
          <dgm:resizeHandles val="exact"/>
        </dgm:presLayoutVars>
      </dgm:prSet>
      <dgm:spPr/>
    </dgm:pt>
    <dgm:pt modelId="{A960910E-9CE7-46C7-AF4B-15AD7BE8CB2E}" type="pres">
      <dgm:prSet presAssocID="{CE6E8E10-870B-4397-8734-8AF537C6410D}" presName="node" presStyleLbl="node1" presStyleIdx="0" presStyleCnt="5" custLinFactNeighborX="327" custLinFactNeighborY="-99">
        <dgm:presLayoutVars>
          <dgm:bulletEnabled val="1"/>
        </dgm:presLayoutVars>
      </dgm:prSet>
      <dgm:spPr/>
    </dgm:pt>
    <dgm:pt modelId="{E7DD31B3-C6B1-4745-93DC-5272AB92282D}" type="pres">
      <dgm:prSet presAssocID="{6C54D04B-7B0E-48B0-BE02-485C19E768F0}" presName="sibTrans" presStyleCnt="0"/>
      <dgm:spPr/>
    </dgm:pt>
    <dgm:pt modelId="{FF4C4032-CF53-4102-9FCA-DF174EB3E037}" type="pres">
      <dgm:prSet presAssocID="{AE3FBC3F-6750-42B4-B496-4E4211F2F218}" presName="node" presStyleLbl="node1" presStyleIdx="1" presStyleCnt="5">
        <dgm:presLayoutVars>
          <dgm:bulletEnabled val="1"/>
        </dgm:presLayoutVars>
      </dgm:prSet>
      <dgm:spPr/>
    </dgm:pt>
    <dgm:pt modelId="{D5EE5DF0-0B8E-48ED-988B-17FF1B7B7322}" type="pres">
      <dgm:prSet presAssocID="{A7899DA1-C88A-4D3E-959C-F357B593D1DF}" presName="sibTrans" presStyleCnt="0"/>
      <dgm:spPr/>
    </dgm:pt>
    <dgm:pt modelId="{23CE2EE0-53BC-4664-849F-F1C0FDC97C45}" type="pres">
      <dgm:prSet presAssocID="{4B92CF01-3BD2-480C-861F-73953B81FDBB}" presName="node" presStyleLbl="node1" presStyleIdx="2" presStyleCnt="5">
        <dgm:presLayoutVars>
          <dgm:bulletEnabled val="1"/>
        </dgm:presLayoutVars>
      </dgm:prSet>
      <dgm:spPr/>
    </dgm:pt>
    <dgm:pt modelId="{B03FC308-1651-407C-8EC2-DBEE32948E94}" type="pres">
      <dgm:prSet presAssocID="{99DB933C-7861-4986-A0EC-6208B0B2E296}" presName="sibTrans" presStyleCnt="0"/>
      <dgm:spPr/>
    </dgm:pt>
    <dgm:pt modelId="{83723BC0-EE54-4C72-B995-7AC1BD22823E}" type="pres">
      <dgm:prSet presAssocID="{1A616DD5-F516-4E0D-AFA3-CC68ED715CAC}" presName="node" presStyleLbl="node1" presStyleIdx="3" presStyleCnt="5">
        <dgm:presLayoutVars>
          <dgm:bulletEnabled val="1"/>
        </dgm:presLayoutVars>
      </dgm:prSet>
      <dgm:spPr/>
    </dgm:pt>
    <dgm:pt modelId="{4FD8859D-4E69-421E-AF77-16D424B45502}" type="pres">
      <dgm:prSet presAssocID="{4461842D-C5CD-47D5-B86B-996DB74A8BAD}" presName="sibTrans" presStyleCnt="0"/>
      <dgm:spPr/>
    </dgm:pt>
    <dgm:pt modelId="{C499918B-2EF9-4020-8B36-15936131B8D5}" type="pres">
      <dgm:prSet presAssocID="{B5CB2312-7BFA-4F46-819D-D36DD239B58D}" presName="node" presStyleLbl="node1" presStyleIdx="4" presStyleCnt="5">
        <dgm:presLayoutVars>
          <dgm:bulletEnabled val="1"/>
        </dgm:presLayoutVars>
      </dgm:prSet>
      <dgm:spPr/>
    </dgm:pt>
  </dgm:ptLst>
  <dgm:cxnLst>
    <dgm:cxn modelId="{B73530B9-8D57-41CD-A437-ACE9BDAE2AD1}" type="presOf" srcId="{CE6E8E10-870B-4397-8734-8AF537C6410D}" destId="{A960910E-9CE7-46C7-AF4B-15AD7BE8CB2E}" srcOrd="0" destOrd="0" presId="urn:microsoft.com/office/officeart/2005/8/layout/default"/>
    <dgm:cxn modelId="{81EE4517-EE0B-4895-84A4-CDC5011F3F04}" srcId="{6344EE25-C278-4357-AEA7-7908F78377FF}" destId="{1A616DD5-F516-4E0D-AFA3-CC68ED715CAC}" srcOrd="3" destOrd="0" parTransId="{A1FFD85B-96C5-47BF-B5EB-0456B4731EF9}" sibTransId="{4461842D-C5CD-47D5-B86B-996DB74A8BAD}"/>
    <dgm:cxn modelId="{905870F1-5647-4503-918F-24FB3F296E50}" type="presOf" srcId="{1A616DD5-F516-4E0D-AFA3-CC68ED715CAC}" destId="{83723BC0-EE54-4C72-B995-7AC1BD22823E}" srcOrd="0" destOrd="0" presId="urn:microsoft.com/office/officeart/2005/8/layout/default"/>
    <dgm:cxn modelId="{5A223280-B2FC-43C8-8C58-B07D763C06E7}" type="presOf" srcId="{6344EE25-C278-4357-AEA7-7908F78377FF}" destId="{3B02B44C-CFB4-44EC-B8E1-3A1F8D08E1BB}" srcOrd="0" destOrd="0" presId="urn:microsoft.com/office/officeart/2005/8/layout/default"/>
    <dgm:cxn modelId="{72AEC6FC-A249-4EF6-B1BB-FE9FD8D95112}" srcId="{6344EE25-C278-4357-AEA7-7908F78377FF}" destId="{CE6E8E10-870B-4397-8734-8AF537C6410D}" srcOrd="0" destOrd="0" parTransId="{43275E99-DE77-4437-82DA-118E0E781F9F}" sibTransId="{6C54D04B-7B0E-48B0-BE02-485C19E768F0}"/>
    <dgm:cxn modelId="{CD3EB25E-6851-407A-BF58-A4E950CC118E}" srcId="{6344EE25-C278-4357-AEA7-7908F78377FF}" destId="{4B92CF01-3BD2-480C-861F-73953B81FDBB}" srcOrd="2" destOrd="0" parTransId="{12AF2B94-BE67-4BBB-B784-2DCDEC21F259}" sibTransId="{99DB933C-7861-4986-A0EC-6208B0B2E296}"/>
    <dgm:cxn modelId="{A71F3DE9-3087-45F1-BBF1-22F9D4478F89}" type="presOf" srcId="{4B92CF01-3BD2-480C-861F-73953B81FDBB}" destId="{23CE2EE0-53BC-4664-849F-F1C0FDC97C45}" srcOrd="0" destOrd="0" presId="urn:microsoft.com/office/officeart/2005/8/layout/default"/>
    <dgm:cxn modelId="{67E7E0AF-3ABF-42F2-A0CF-BE03EBC6D66D}" srcId="{6344EE25-C278-4357-AEA7-7908F78377FF}" destId="{B5CB2312-7BFA-4F46-819D-D36DD239B58D}" srcOrd="4" destOrd="0" parTransId="{AFFBAD48-719C-454B-B7AA-CA90D968A919}" sibTransId="{79A464C8-C029-412B-8B5F-9D45C18DAF6D}"/>
    <dgm:cxn modelId="{D24C17F1-4FD9-4AB2-AD15-A907AAB26EBA}" type="presOf" srcId="{B5CB2312-7BFA-4F46-819D-D36DD239B58D}" destId="{C499918B-2EF9-4020-8B36-15936131B8D5}" srcOrd="0" destOrd="0" presId="urn:microsoft.com/office/officeart/2005/8/layout/default"/>
    <dgm:cxn modelId="{8801F769-463A-49B4-A44C-97E3900617E4}" type="presOf" srcId="{AE3FBC3F-6750-42B4-B496-4E4211F2F218}" destId="{FF4C4032-CF53-4102-9FCA-DF174EB3E037}" srcOrd="0" destOrd="0" presId="urn:microsoft.com/office/officeart/2005/8/layout/default"/>
    <dgm:cxn modelId="{DA2EB953-4B94-4354-B058-BCDD78E09360}" srcId="{6344EE25-C278-4357-AEA7-7908F78377FF}" destId="{AE3FBC3F-6750-42B4-B496-4E4211F2F218}" srcOrd="1" destOrd="0" parTransId="{CB728423-EB2C-4F6B-B95C-DB94543C2FAB}" sibTransId="{A7899DA1-C88A-4D3E-959C-F357B593D1DF}"/>
    <dgm:cxn modelId="{29F949CB-EC2C-4177-98B3-9E43A0D2D187}" type="presParOf" srcId="{3B02B44C-CFB4-44EC-B8E1-3A1F8D08E1BB}" destId="{A960910E-9CE7-46C7-AF4B-15AD7BE8CB2E}" srcOrd="0" destOrd="0" presId="urn:microsoft.com/office/officeart/2005/8/layout/default"/>
    <dgm:cxn modelId="{54DA04ED-3811-4D03-A057-2D55A55FF392}" type="presParOf" srcId="{3B02B44C-CFB4-44EC-B8E1-3A1F8D08E1BB}" destId="{E7DD31B3-C6B1-4745-93DC-5272AB92282D}" srcOrd="1" destOrd="0" presId="urn:microsoft.com/office/officeart/2005/8/layout/default"/>
    <dgm:cxn modelId="{D097A769-98ED-4234-AC91-963C71CB2A52}" type="presParOf" srcId="{3B02B44C-CFB4-44EC-B8E1-3A1F8D08E1BB}" destId="{FF4C4032-CF53-4102-9FCA-DF174EB3E037}" srcOrd="2" destOrd="0" presId="urn:microsoft.com/office/officeart/2005/8/layout/default"/>
    <dgm:cxn modelId="{DB217ADB-80C3-4165-B3CE-8CBD650460A1}" type="presParOf" srcId="{3B02B44C-CFB4-44EC-B8E1-3A1F8D08E1BB}" destId="{D5EE5DF0-0B8E-48ED-988B-17FF1B7B7322}" srcOrd="3" destOrd="0" presId="urn:microsoft.com/office/officeart/2005/8/layout/default"/>
    <dgm:cxn modelId="{D7D703DE-E15C-4BD7-B555-0FD3884C8DF0}" type="presParOf" srcId="{3B02B44C-CFB4-44EC-B8E1-3A1F8D08E1BB}" destId="{23CE2EE0-53BC-4664-849F-F1C0FDC97C45}" srcOrd="4" destOrd="0" presId="urn:microsoft.com/office/officeart/2005/8/layout/default"/>
    <dgm:cxn modelId="{7AEB9A4C-6DF1-47D1-8FFD-F0205BA74533}" type="presParOf" srcId="{3B02B44C-CFB4-44EC-B8E1-3A1F8D08E1BB}" destId="{B03FC308-1651-407C-8EC2-DBEE32948E94}" srcOrd="5" destOrd="0" presId="urn:microsoft.com/office/officeart/2005/8/layout/default"/>
    <dgm:cxn modelId="{F14638C3-9075-4FC7-95C4-C2A675805D02}" type="presParOf" srcId="{3B02B44C-CFB4-44EC-B8E1-3A1F8D08E1BB}" destId="{83723BC0-EE54-4C72-B995-7AC1BD22823E}" srcOrd="6" destOrd="0" presId="urn:microsoft.com/office/officeart/2005/8/layout/default"/>
    <dgm:cxn modelId="{DD346A1D-E691-4DEC-808C-58902C13B006}" type="presParOf" srcId="{3B02B44C-CFB4-44EC-B8E1-3A1F8D08E1BB}" destId="{4FD8859D-4E69-421E-AF77-16D424B45502}" srcOrd="7" destOrd="0" presId="urn:microsoft.com/office/officeart/2005/8/layout/default"/>
    <dgm:cxn modelId="{1866064D-5A0C-47A8-8C46-4042A48B178A}" type="presParOf" srcId="{3B02B44C-CFB4-44EC-B8E1-3A1F8D08E1BB}" destId="{C499918B-2EF9-4020-8B36-15936131B8D5}"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344EE25-C278-4357-AEA7-7908F78377FF}"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GB"/>
        </a:p>
      </dgm:t>
    </dgm:pt>
    <dgm:pt modelId="{CE6E8E10-870B-4397-8734-8AF537C6410D}">
      <dgm:prSet phldrT="[Text]"/>
      <dgm:spPr/>
      <dgm:t>
        <a:bodyPr/>
        <a:lstStyle/>
        <a:p>
          <a:r>
            <a:rPr lang="cy-GB" noProof="0" dirty="0"/>
            <a:t>Peidio â dibynnu ar ddisgrifiad rhywun o boen neu afiechyd am y gallai fod yn fwy difrifol nag sydd wedi’i gyfleu.</a:t>
          </a:r>
        </a:p>
      </dgm:t>
    </dgm:pt>
    <dgm:pt modelId="{43275E99-DE77-4437-82DA-118E0E781F9F}" type="parTrans" cxnId="{72AEC6FC-A249-4EF6-B1BB-FE9FD8D95112}">
      <dgm:prSet/>
      <dgm:spPr/>
      <dgm:t>
        <a:bodyPr/>
        <a:lstStyle/>
        <a:p>
          <a:endParaRPr lang="en-GB"/>
        </a:p>
      </dgm:t>
    </dgm:pt>
    <dgm:pt modelId="{6C54D04B-7B0E-48B0-BE02-485C19E768F0}" type="sibTrans" cxnId="{72AEC6FC-A249-4EF6-B1BB-FE9FD8D95112}">
      <dgm:prSet/>
      <dgm:spPr/>
      <dgm:t>
        <a:bodyPr/>
        <a:lstStyle/>
        <a:p>
          <a:endParaRPr lang="en-GB"/>
        </a:p>
      </dgm:t>
    </dgm:pt>
    <dgm:pt modelId="{AE3FBC3F-6750-42B4-B496-4E4211F2F218}">
      <dgm:prSet phldrT="[Text]"/>
      <dgm:spPr/>
      <dgm:t>
        <a:bodyPr/>
        <a:lstStyle/>
        <a:p>
          <a:r>
            <a:rPr lang="cy-GB" noProof="0" dirty="0"/>
            <a:t>Gofyn cwestiynau penodol heb dybio y bydd rhywun yn deall yr hyn rydych chi’n ei awgrymu.</a:t>
          </a:r>
        </a:p>
      </dgm:t>
    </dgm:pt>
    <dgm:pt modelId="{CB728423-EB2C-4F6B-B95C-DB94543C2FAB}" type="parTrans" cxnId="{DA2EB953-4B94-4354-B058-BCDD78E09360}">
      <dgm:prSet/>
      <dgm:spPr/>
      <dgm:t>
        <a:bodyPr/>
        <a:lstStyle/>
        <a:p>
          <a:endParaRPr lang="en-GB"/>
        </a:p>
      </dgm:t>
    </dgm:pt>
    <dgm:pt modelId="{A7899DA1-C88A-4D3E-959C-F357B593D1DF}" type="sibTrans" cxnId="{DA2EB953-4B94-4354-B058-BCDD78E09360}">
      <dgm:prSet/>
      <dgm:spPr/>
      <dgm:t>
        <a:bodyPr/>
        <a:lstStyle/>
        <a:p>
          <a:endParaRPr lang="en-GB"/>
        </a:p>
      </dgm:t>
    </dgm:pt>
    <dgm:pt modelId="{4B92CF01-3BD2-480C-861F-73953B81FDBB}">
      <dgm:prSet phldrT="[Text]"/>
      <dgm:spPr/>
      <dgm:t>
        <a:bodyPr/>
        <a:lstStyle/>
        <a:p>
          <a:r>
            <a:rPr lang="cy-GB" noProof="0" dirty="0"/>
            <a:t>Esbonio’r diben a’r disgwyl yn eglur.</a:t>
          </a:r>
        </a:p>
      </dgm:t>
    </dgm:pt>
    <dgm:pt modelId="{12AF2B94-BE67-4BBB-B784-2DCDEC21F259}" type="parTrans" cxnId="{CD3EB25E-6851-407A-BF58-A4E950CC118E}">
      <dgm:prSet/>
      <dgm:spPr/>
      <dgm:t>
        <a:bodyPr/>
        <a:lstStyle/>
        <a:p>
          <a:endParaRPr lang="en-GB"/>
        </a:p>
      </dgm:t>
    </dgm:pt>
    <dgm:pt modelId="{99DB933C-7861-4986-A0EC-6208B0B2E296}" type="sibTrans" cxnId="{CD3EB25E-6851-407A-BF58-A4E950CC118E}">
      <dgm:prSet/>
      <dgm:spPr/>
      <dgm:t>
        <a:bodyPr/>
        <a:lstStyle/>
        <a:p>
          <a:endParaRPr lang="en-GB"/>
        </a:p>
      </dgm:t>
    </dgm:pt>
    <dgm:pt modelId="{1A616DD5-F516-4E0D-AFA3-CC68ED715CAC}">
      <dgm:prSet phldrT="[Text]"/>
      <dgm:spPr/>
      <dgm:t>
        <a:bodyPr/>
        <a:lstStyle/>
        <a:p>
          <a:r>
            <a:rPr lang="cy-GB" noProof="0" dirty="0"/>
            <a:t>Addasu’ch cyfathrebu ac osgoi’r siarad mân.</a:t>
          </a:r>
        </a:p>
      </dgm:t>
    </dgm:pt>
    <dgm:pt modelId="{A1FFD85B-96C5-47BF-B5EB-0456B4731EF9}" type="parTrans" cxnId="{81EE4517-EE0B-4895-84A4-CDC5011F3F04}">
      <dgm:prSet/>
      <dgm:spPr/>
      <dgm:t>
        <a:bodyPr/>
        <a:lstStyle/>
        <a:p>
          <a:endParaRPr lang="en-GB"/>
        </a:p>
      </dgm:t>
    </dgm:pt>
    <dgm:pt modelId="{4461842D-C5CD-47D5-B86B-996DB74A8BAD}" type="sibTrans" cxnId="{81EE4517-EE0B-4895-84A4-CDC5011F3F04}">
      <dgm:prSet/>
      <dgm:spPr/>
      <dgm:t>
        <a:bodyPr/>
        <a:lstStyle/>
        <a:p>
          <a:endParaRPr lang="en-GB"/>
        </a:p>
      </dgm:t>
    </dgm:pt>
    <dgm:pt modelId="{B5CB2312-7BFA-4F46-819D-D36DD239B58D}">
      <dgm:prSet phldrT="[Text]"/>
      <dgm:spPr/>
      <dgm:t>
        <a:bodyPr/>
        <a:lstStyle/>
        <a:p>
          <a:r>
            <a:rPr lang="cy-GB" noProof="0" dirty="0"/>
            <a:t>Defnyddio sbardunau gweledol megis lluniau, rhestrau a siartiau llif.</a:t>
          </a:r>
        </a:p>
      </dgm:t>
    </dgm:pt>
    <dgm:pt modelId="{AFFBAD48-719C-454B-B7AA-CA90D968A919}" type="parTrans" cxnId="{67E7E0AF-3ABF-42F2-A0CF-BE03EBC6D66D}">
      <dgm:prSet/>
      <dgm:spPr/>
      <dgm:t>
        <a:bodyPr/>
        <a:lstStyle/>
        <a:p>
          <a:endParaRPr lang="en-GB"/>
        </a:p>
      </dgm:t>
    </dgm:pt>
    <dgm:pt modelId="{79A464C8-C029-412B-8B5F-9D45C18DAF6D}" type="sibTrans" cxnId="{67E7E0AF-3ABF-42F2-A0CF-BE03EBC6D66D}">
      <dgm:prSet/>
      <dgm:spPr/>
      <dgm:t>
        <a:bodyPr/>
        <a:lstStyle/>
        <a:p>
          <a:endParaRPr lang="en-GB"/>
        </a:p>
      </dgm:t>
    </dgm:pt>
    <dgm:pt modelId="{1301CB68-CFBD-4C46-B5C7-238EA6FCEBB0}">
      <dgm:prSet phldrT="[Text]"/>
      <dgm:spPr/>
      <dgm:t>
        <a:bodyPr/>
        <a:lstStyle/>
        <a:p>
          <a:r>
            <a:rPr lang="cy-GB" noProof="0" dirty="0"/>
            <a:t>Archwilio’r atebion fel na fyddwch chi’n colli unrhyw wybodaeth.</a:t>
          </a:r>
        </a:p>
      </dgm:t>
    </dgm:pt>
    <dgm:pt modelId="{180E9EB6-8D2C-4E80-BC28-7ED743E17FC5}" type="parTrans" cxnId="{9B81CA64-7866-41AA-AB1E-98436956F39C}">
      <dgm:prSet/>
      <dgm:spPr/>
      <dgm:t>
        <a:bodyPr/>
        <a:lstStyle/>
        <a:p>
          <a:endParaRPr lang="en-GB"/>
        </a:p>
      </dgm:t>
    </dgm:pt>
    <dgm:pt modelId="{392C17E8-3C1E-4F1E-80E8-60CCC922F2A4}" type="sibTrans" cxnId="{9B81CA64-7866-41AA-AB1E-98436956F39C}">
      <dgm:prSet/>
      <dgm:spPr/>
      <dgm:t>
        <a:bodyPr/>
        <a:lstStyle/>
        <a:p>
          <a:endParaRPr lang="en-GB"/>
        </a:p>
      </dgm:t>
    </dgm:pt>
    <dgm:pt modelId="{AC63F8B4-5139-4E1D-ABEB-DE3A54FBE603}">
      <dgm:prSet phldrT="[Text]"/>
      <dgm:spPr/>
      <dgm:t>
        <a:bodyPr/>
        <a:lstStyle/>
        <a:p>
          <a:r>
            <a:rPr lang="cy-GB" noProof="0" dirty="0"/>
            <a:t>Peidio â thybio dim yn ôl iaith ei gorff, arwyddion ei wyneb na chyswllt â’i lygaid.</a:t>
          </a:r>
        </a:p>
      </dgm:t>
    </dgm:pt>
    <dgm:pt modelId="{B5774281-BF93-473E-A7D8-57A58A3F3641}" type="parTrans" cxnId="{02463351-A52E-4350-8FA8-4AC46BB03EBE}">
      <dgm:prSet/>
      <dgm:spPr/>
      <dgm:t>
        <a:bodyPr/>
        <a:lstStyle/>
        <a:p>
          <a:endParaRPr lang="en-GB"/>
        </a:p>
      </dgm:t>
    </dgm:pt>
    <dgm:pt modelId="{B0FBC7CC-7481-4C99-8807-6E5AE299ADEA}" type="sibTrans" cxnId="{02463351-A52E-4350-8FA8-4AC46BB03EBE}">
      <dgm:prSet/>
      <dgm:spPr/>
      <dgm:t>
        <a:bodyPr/>
        <a:lstStyle/>
        <a:p>
          <a:endParaRPr lang="en-GB"/>
        </a:p>
      </dgm:t>
    </dgm:pt>
    <dgm:pt modelId="{4C77A04B-15DC-4FEE-A92A-841F1F849E82}">
      <dgm:prSet phldrT="[Text]"/>
      <dgm:spPr/>
      <dgm:t>
        <a:bodyPr/>
        <a:lstStyle/>
        <a:p>
          <a:r>
            <a:rPr lang="cy-GB" noProof="0" dirty="0"/>
            <a:t>Os yw rhywun yn ei chael yn anodd disgrifio ei deimladau, dylech chi ei helpu trwy gynnig enghreifftiau.</a:t>
          </a:r>
        </a:p>
      </dgm:t>
    </dgm:pt>
    <dgm:pt modelId="{D50FD618-9E9E-4F9F-91AD-885EB8744F41}" type="parTrans" cxnId="{99612B36-18FF-40E4-8328-4A3548723444}">
      <dgm:prSet/>
      <dgm:spPr/>
      <dgm:t>
        <a:bodyPr/>
        <a:lstStyle/>
        <a:p>
          <a:endParaRPr lang="en-GB"/>
        </a:p>
      </dgm:t>
    </dgm:pt>
    <dgm:pt modelId="{DCFF22E7-7A9B-4CD0-B269-70C99E451189}" type="sibTrans" cxnId="{99612B36-18FF-40E4-8328-4A3548723444}">
      <dgm:prSet/>
      <dgm:spPr/>
      <dgm:t>
        <a:bodyPr/>
        <a:lstStyle/>
        <a:p>
          <a:endParaRPr lang="en-GB"/>
        </a:p>
      </dgm:t>
    </dgm:pt>
    <dgm:pt modelId="{3B02B44C-CFB4-44EC-B8E1-3A1F8D08E1BB}" type="pres">
      <dgm:prSet presAssocID="{6344EE25-C278-4357-AEA7-7908F78377FF}" presName="diagram" presStyleCnt="0">
        <dgm:presLayoutVars>
          <dgm:dir/>
          <dgm:resizeHandles val="exact"/>
        </dgm:presLayoutVars>
      </dgm:prSet>
      <dgm:spPr/>
    </dgm:pt>
    <dgm:pt modelId="{A960910E-9CE7-46C7-AF4B-15AD7BE8CB2E}" type="pres">
      <dgm:prSet presAssocID="{CE6E8E10-870B-4397-8734-8AF537C6410D}" presName="node" presStyleLbl="node1" presStyleIdx="0" presStyleCnt="8" custLinFactNeighborX="327" custLinFactNeighborY="-99">
        <dgm:presLayoutVars>
          <dgm:bulletEnabled val="1"/>
        </dgm:presLayoutVars>
      </dgm:prSet>
      <dgm:spPr/>
    </dgm:pt>
    <dgm:pt modelId="{E7DD31B3-C6B1-4745-93DC-5272AB92282D}" type="pres">
      <dgm:prSet presAssocID="{6C54D04B-7B0E-48B0-BE02-485C19E768F0}" presName="sibTrans" presStyleCnt="0"/>
      <dgm:spPr/>
    </dgm:pt>
    <dgm:pt modelId="{FF4C4032-CF53-4102-9FCA-DF174EB3E037}" type="pres">
      <dgm:prSet presAssocID="{AE3FBC3F-6750-42B4-B496-4E4211F2F218}" presName="node" presStyleLbl="node1" presStyleIdx="1" presStyleCnt="8">
        <dgm:presLayoutVars>
          <dgm:bulletEnabled val="1"/>
        </dgm:presLayoutVars>
      </dgm:prSet>
      <dgm:spPr/>
    </dgm:pt>
    <dgm:pt modelId="{D5EE5DF0-0B8E-48ED-988B-17FF1B7B7322}" type="pres">
      <dgm:prSet presAssocID="{A7899DA1-C88A-4D3E-959C-F357B593D1DF}" presName="sibTrans" presStyleCnt="0"/>
      <dgm:spPr/>
    </dgm:pt>
    <dgm:pt modelId="{23CE2EE0-53BC-4664-849F-F1C0FDC97C45}" type="pres">
      <dgm:prSet presAssocID="{4B92CF01-3BD2-480C-861F-73953B81FDBB}" presName="node" presStyleLbl="node1" presStyleIdx="2" presStyleCnt="8">
        <dgm:presLayoutVars>
          <dgm:bulletEnabled val="1"/>
        </dgm:presLayoutVars>
      </dgm:prSet>
      <dgm:spPr/>
    </dgm:pt>
    <dgm:pt modelId="{B03FC308-1651-407C-8EC2-DBEE32948E94}" type="pres">
      <dgm:prSet presAssocID="{99DB933C-7861-4986-A0EC-6208B0B2E296}" presName="sibTrans" presStyleCnt="0"/>
      <dgm:spPr/>
    </dgm:pt>
    <dgm:pt modelId="{83723BC0-EE54-4C72-B995-7AC1BD22823E}" type="pres">
      <dgm:prSet presAssocID="{1A616DD5-F516-4E0D-AFA3-CC68ED715CAC}" presName="node" presStyleLbl="node1" presStyleIdx="3" presStyleCnt="8">
        <dgm:presLayoutVars>
          <dgm:bulletEnabled val="1"/>
        </dgm:presLayoutVars>
      </dgm:prSet>
      <dgm:spPr/>
    </dgm:pt>
    <dgm:pt modelId="{4FD8859D-4E69-421E-AF77-16D424B45502}" type="pres">
      <dgm:prSet presAssocID="{4461842D-C5CD-47D5-B86B-996DB74A8BAD}" presName="sibTrans" presStyleCnt="0"/>
      <dgm:spPr/>
    </dgm:pt>
    <dgm:pt modelId="{C499918B-2EF9-4020-8B36-15936131B8D5}" type="pres">
      <dgm:prSet presAssocID="{B5CB2312-7BFA-4F46-819D-D36DD239B58D}" presName="node" presStyleLbl="node1" presStyleIdx="4" presStyleCnt="8">
        <dgm:presLayoutVars>
          <dgm:bulletEnabled val="1"/>
        </dgm:presLayoutVars>
      </dgm:prSet>
      <dgm:spPr/>
    </dgm:pt>
    <dgm:pt modelId="{C257CF07-5CE0-4DCB-A6A1-0C073682E3BC}" type="pres">
      <dgm:prSet presAssocID="{79A464C8-C029-412B-8B5F-9D45C18DAF6D}" presName="sibTrans" presStyleCnt="0"/>
      <dgm:spPr/>
    </dgm:pt>
    <dgm:pt modelId="{8AA18F3F-E70D-474C-9F01-90056168E132}" type="pres">
      <dgm:prSet presAssocID="{1301CB68-CFBD-4C46-B5C7-238EA6FCEBB0}" presName="node" presStyleLbl="node1" presStyleIdx="5" presStyleCnt="8">
        <dgm:presLayoutVars>
          <dgm:bulletEnabled val="1"/>
        </dgm:presLayoutVars>
      </dgm:prSet>
      <dgm:spPr/>
    </dgm:pt>
    <dgm:pt modelId="{C49F5277-6C28-4871-B193-0F4A6FA6F4E2}" type="pres">
      <dgm:prSet presAssocID="{392C17E8-3C1E-4F1E-80E8-60CCC922F2A4}" presName="sibTrans" presStyleCnt="0"/>
      <dgm:spPr/>
    </dgm:pt>
    <dgm:pt modelId="{EFE02576-6E85-4439-9102-BFAD82D95776}" type="pres">
      <dgm:prSet presAssocID="{AC63F8B4-5139-4E1D-ABEB-DE3A54FBE603}" presName="node" presStyleLbl="node1" presStyleIdx="6" presStyleCnt="8">
        <dgm:presLayoutVars>
          <dgm:bulletEnabled val="1"/>
        </dgm:presLayoutVars>
      </dgm:prSet>
      <dgm:spPr/>
    </dgm:pt>
    <dgm:pt modelId="{A191806B-FB55-4189-924D-796A6F31A9AD}" type="pres">
      <dgm:prSet presAssocID="{B0FBC7CC-7481-4C99-8807-6E5AE299ADEA}" presName="sibTrans" presStyleCnt="0"/>
      <dgm:spPr/>
    </dgm:pt>
    <dgm:pt modelId="{7526C97A-2A33-4320-8E1F-84DCCEA85CF0}" type="pres">
      <dgm:prSet presAssocID="{4C77A04B-15DC-4FEE-A92A-841F1F849E82}" presName="node" presStyleLbl="node1" presStyleIdx="7" presStyleCnt="8">
        <dgm:presLayoutVars>
          <dgm:bulletEnabled val="1"/>
        </dgm:presLayoutVars>
      </dgm:prSet>
      <dgm:spPr/>
    </dgm:pt>
  </dgm:ptLst>
  <dgm:cxnLst>
    <dgm:cxn modelId="{48611108-4F9F-4E76-B074-6C76FB98498A}" type="presOf" srcId="{1301CB68-CFBD-4C46-B5C7-238EA6FCEBB0}" destId="{8AA18F3F-E70D-474C-9F01-90056168E132}" srcOrd="0" destOrd="0" presId="urn:microsoft.com/office/officeart/2005/8/layout/default"/>
    <dgm:cxn modelId="{A9532B77-FBE6-428A-AEB4-61071E353735}" type="presOf" srcId="{CE6E8E10-870B-4397-8734-8AF537C6410D}" destId="{A960910E-9CE7-46C7-AF4B-15AD7BE8CB2E}" srcOrd="0" destOrd="0" presId="urn:microsoft.com/office/officeart/2005/8/layout/default"/>
    <dgm:cxn modelId="{DA2EB953-4B94-4354-B058-BCDD78E09360}" srcId="{6344EE25-C278-4357-AEA7-7908F78377FF}" destId="{AE3FBC3F-6750-42B4-B496-4E4211F2F218}" srcOrd="1" destOrd="0" parTransId="{CB728423-EB2C-4F6B-B95C-DB94543C2FAB}" sibTransId="{A7899DA1-C88A-4D3E-959C-F357B593D1DF}"/>
    <dgm:cxn modelId="{9B81CA64-7866-41AA-AB1E-98436956F39C}" srcId="{6344EE25-C278-4357-AEA7-7908F78377FF}" destId="{1301CB68-CFBD-4C46-B5C7-238EA6FCEBB0}" srcOrd="5" destOrd="0" parTransId="{180E9EB6-8D2C-4E80-BC28-7ED743E17FC5}" sibTransId="{392C17E8-3C1E-4F1E-80E8-60CCC922F2A4}"/>
    <dgm:cxn modelId="{B3910C17-A2FD-45C7-8062-D4D18B99BF48}" type="presOf" srcId="{B5CB2312-7BFA-4F46-819D-D36DD239B58D}" destId="{C499918B-2EF9-4020-8B36-15936131B8D5}" srcOrd="0" destOrd="0" presId="urn:microsoft.com/office/officeart/2005/8/layout/default"/>
    <dgm:cxn modelId="{75D74108-CF32-4D93-9DCD-AB49F9552F23}" type="presOf" srcId="{4C77A04B-15DC-4FEE-A92A-841F1F849E82}" destId="{7526C97A-2A33-4320-8E1F-84DCCEA85CF0}" srcOrd="0" destOrd="0" presId="urn:microsoft.com/office/officeart/2005/8/layout/default"/>
    <dgm:cxn modelId="{BF1F9D90-0DCC-4118-832D-34E00E7B02DE}" type="presOf" srcId="{6344EE25-C278-4357-AEA7-7908F78377FF}" destId="{3B02B44C-CFB4-44EC-B8E1-3A1F8D08E1BB}" srcOrd="0" destOrd="0" presId="urn:microsoft.com/office/officeart/2005/8/layout/default"/>
    <dgm:cxn modelId="{81EE4517-EE0B-4895-84A4-CDC5011F3F04}" srcId="{6344EE25-C278-4357-AEA7-7908F78377FF}" destId="{1A616DD5-F516-4E0D-AFA3-CC68ED715CAC}" srcOrd="3" destOrd="0" parTransId="{A1FFD85B-96C5-47BF-B5EB-0456B4731EF9}" sibTransId="{4461842D-C5CD-47D5-B86B-996DB74A8BAD}"/>
    <dgm:cxn modelId="{CD3EB25E-6851-407A-BF58-A4E950CC118E}" srcId="{6344EE25-C278-4357-AEA7-7908F78377FF}" destId="{4B92CF01-3BD2-480C-861F-73953B81FDBB}" srcOrd="2" destOrd="0" parTransId="{12AF2B94-BE67-4BBB-B784-2DCDEC21F259}" sibTransId="{99DB933C-7861-4986-A0EC-6208B0B2E296}"/>
    <dgm:cxn modelId="{72AEC6FC-A249-4EF6-B1BB-FE9FD8D95112}" srcId="{6344EE25-C278-4357-AEA7-7908F78377FF}" destId="{CE6E8E10-870B-4397-8734-8AF537C6410D}" srcOrd="0" destOrd="0" parTransId="{43275E99-DE77-4437-82DA-118E0E781F9F}" sibTransId="{6C54D04B-7B0E-48B0-BE02-485C19E768F0}"/>
    <dgm:cxn modelId="{02463351-A52E-4350-8FA8-4AC46BB03EBE}" srcId="{6344EE25-C278-4357-AEA7-7908F78377FF}" destId="{AC63F8B4-5139-4E1D-ABEB-DE3A54FBE603}" srcOrd="6" destOrd="0" parTransId="{B5774281-BF93-473E-A7D8-57A58A3F3641}" sibTransId="{B0FBC7CC-7481-4C99-8807-6E5AE299ADEA}"/>
    <dgm:cxn modelId="{F6FD1A05-80C8-44F3-84AA-4ABB4ACC149C}" type="presOf" srcId="{AE3FBC3F-6750-42B4-B496-4E4211F2F218}" destId="{FF4C4032-CF53-4102-9FCA-DF174EB3E037}" srcOrd="0" destOrd="0" presId="urn:microsoft.com/office/officeart/2005/8/layout/default"/>
    <dgm:cxn modelId="{99F7AE3B-D619-4071-9A60-A19D17E3AF36}" type="presOf" srcId="{AC63F8B4-5139-4E1D-ABEB-DE3A54FBE603}" destId="{EFE02576-6E85-4439-9102-BFAD82D95776}" srcOrd="0" destOrd="0" presId="urn:microsoft.com/office/officeart/2005/8/layout/default"/>
    <dgm:cxn modelId="{99612B36-18FF-40E4-8328-4A3548723444}" srcId="{6344EE25-C278-4357-AEA7-7908F78377FF}" destId="{4C77A04B-15DC-4FEE-A92A-841F1F849E82}" srcOrd="7" destOrd="0" parTransId="{D50FD618-9E9E-4F9F-91AD-885EB8744F41}" sibTransId="{DCFF22E7-7A9B-4CD0-B269-70C99E451189}"/>
    <dgm:cxn modelId="{B4AFC6E3-2227-4AAB-9347-3836BB671CD7}" type="presOf" srcId="{1A616DD5-F516-4E0D-AFA3-CC68ED715CAC}" destId="{83723BC0-EE54-4C72-B995-7AC1BD22823E}" srcOrd="0" destOrd="0" presId="urn:microsoft.com/office/officeart/2005/8/layout/default"/>
    <dgm:cxn modelId="{1F4C918E-1496-4BF9-817A-00419F7FBD73}" type="presOf" srcId="{4B92CF01-3BD2-480C-861F-73953B81FDBB}" destId="{23CE2EE0-53BC-4664-849F-F1C0FDC97C45}" srcOrd="0" destOrd="0" presId="urn:microsoft.com/office/officeart/2005/8/layout/default"/>
    <dgm:cxn modelId="{67E7E0AF-3ABF-42F2-A0CF-BE03EBC6D66D}" srcId="{6344EE25-C278-4357-AEA7-7908F78377FF}" destId="{B5CB2312-7BFA-4F46-819D-D36DD239B58D}" srcOrd="4" destOrd="0" parTransId="{AFFBAD48-719C-454B-B7AA-CA90D968A919}" sibTransId="{79A464C8-C029-412B-8B5F-9D45C18DAF6D}"/>
    <dgm:cxn modelId="{19B5B45B-F705-448A-AEB1-4B22746C891D}" type="presParOf" srcId="{3B02B44C-CFB4-44EC-B8E1-3A1F8D08E1BB}" destId="{A960910E-9CE7-46C7-AF4B-15AD7BE8CB2E}" srcOrd="0" destOrd="0" presId="urn:microsoft.com/office/officeart/2005/8/layout/default"/>
    <dgm:cxn modelId="{DD71A29D-FDBF-4A04-AA5A-32764FB074E3}" type="presParOf" srcId="{3B02B44C-CFB4-44EC-B8E1-3A1F8D08E1BB}" destId="{E7DD31B3-C6B1-4745-93DC-5272AB92282D}" srcOrd="1" destOrd="0" presId="urn:microsoft.com/office/officeart/2005/8/layout/default"/>
    <dgm:cxn modelId="{43DE3CB5-D73F-47AE-AE33-9AF6D36D371E}" type="presParOf" srcId="{3B02B44C-CFB4-44EC-B8E1-3A1F8D08E1BB}" destId="{FF4C4032-CF53-4102-9FCA-DF174EB3E037}" srcOrd="2" destOrd="0" presId="urn:microsoft.com/office/officeart/2005/8/layout/default"/>
    <dgm:cxn modelId="{F4BD3FE1-C54C-4CF4-8C61-4EFF0BBAB8BD}" type="presParOf" srcId="{3B02B44C-CFB4-44EC-B8E1-3A1F8D08E1BB}" destId="{D5EE5DF0-0B8E-48ED-988B-17FF1B7B7322}" srcOrd="3" destOrd="0" presId="urn:microsoft.com/office/officeart/2005/8/layout/default"/>
    <dgm:cxn modelId="{0D0B144E-97E8-416D-AB4F-EB40B6402693}" type="presParOf" srcId="{3B02B44C-CFB4-44EC-B8E1-3A1F8D08E1BB}" destId="{23CE2EE0-53BC-4664-849F-F1C0FDC97C45}" srcOrd="4" destOrd="0" presId="urn:microsoft.com/office/officeart/2005/8/layout/default"/>
    <dgm:cxn modelId="{F51292CF-4FFA-4921-8112-5CFA23828D48}" type="presParOf" srcId="{3B02B44C-CFB4-44EC-B8E1-3A1F8D08E1BB}" destId="{B03FC308-1651-407C-8EC2-DBEE32948E94}" srcOrd="5" destOrd="0" presId="urn:microsoft.com/office/officeart/2005/8/layout/default"/>
    <dgm:cxn modelId="{E5C36873-C702-4FC3-940E-352D20644C59}" type="presParOf" srcId="{3B02B44C-CFB4-44EC-B8E1-3A1F8D08E1BB}" destId="{83723BC0-EE54-4C72-B995-7AC1BD22823E}" srcOrd="6" destOrd="0" presId="urn:microsoft.com/office/officeart/2005/8/layout/default"/>
    <dgm:cxn modelId="{A91D18BA-A0E5-42AD-9057-9AED92AED2C2}" type="presParOf" srcId="{3B02B44C-CFB4-44EC-B8E1-3A1F8D08E1BB}" destId="{4FD8859D-4E69-421E-AF77-16D424B45502}" srcOrd="7" destOrd="0" presId="urn:microsoft.com/office/officeart/2005/8/layout/default"/>
    <dgm:cxn modelId="{3FBD398C-5D17-474A-9014-A95B0BC2EFE7}" type="presParOf" srcId="{3B02B44C-CFB4-44EC-B8E1-3A1F8D08E1BB}" destId="{C499918B-2EF9-4020-8B36-15936131B8D5}" srcOrd="8" destOrd="0" presId="urn:microsoft.com/office/officeart/2005/8/layout/default"/>
    <dgm:cxn modelId="{8573D577-796D-4E5B-A53A-F58689D5159F}" type="presParOf" srcId="{3B02B44C-CFB4-44EC-B8E1-3A1F8D08E1BB}" destId="{C257CF07-5CE0-4DCB-A6A1-0C073682E3BC}" srcOrd="9" destOrd="0" presId="urn:microsoft.com/office/officeart/2005/8/layout/default"/>
    <dgm:cxn modelId="{9BE27CE8-A0DA-431D-A74E-FAB77237F91E}" type="presParOf" srcId="{3B02B44C-CFB4-44EC-B8E1-3A1F8D08E1BB}" destId="{8AA18F3F-E70D-474C-9F01-90056168E132}" srcOrd="10" destOrd="0" presId="urn:microsoft.com/office/officeart/2005/8/layout/default"/>
    <dgm:cxn modelId="{57E0F08D-3C84-4B8C-AAF7-66222488B44B}" type="presParOf" srcId="{3B02B44C-CFB4-44EC-B8E1-3A1F8D08E1BB}" destId="{C49F5277-6C28-4871-B193-0F4A6FA6F4E2}" srcOrd="11" destOrd="0" presId="urn:microsoft.com/office/officeart/2005/8/layout/default"/>
    <dgm:cxn modelId="{16820584-05DD-42DC-90AD-11EF81D028E6}" type="presParOf" srcId="{3B02B44C-CFB4-44EC-B8E1-3A1F8D08E1BB}" destId="{EFE02576-6E85-4439-9102-BFAD82D95776}" srcOrd="12" destOrd="0" presId="urn:microsoft.com/office/officeart/2005/8/layout/default"/>
    <dgm:cxn modelId="{7E457FB1-1344-4A75-AD72-C06DF95B8E82}" type="presParOf" srcId="{3B02B44C-CFB4-44EC-B8E1-3A1F8D08E1BB}" destId="{A191806B-FB55-4189-924D-796A6F31A9AD}" srcOrd="13" destOrd="0" presId="urn:microsoft.com/office/officeart/2005/8/layout/default"/>
    <dgm:cxn modelId="{1C4DC879-285B-4646-AA6E-3690FCCCEEA7}" type="presParOf" srcId="{3B02B44C-CFB4-44EC-B8E1-3A1F8D08E1BB}" destId="{7526C97A-2A33-4320-8E1F-84DCCEA85CF0}"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344EE25-C278-4357-AEA7-7908F78377FF}" type="doc">
      <dgm:prSet loTypeId="urn:microsoft.com/office/officeart/2005/8/layout/default" loCatId="list" qsTypeId="urn:microsoft.com/office/officeart/2005/8/quickstyle/simple1" qsCatId="simple" csTypeId="urn:microsoft.com/office/officeart/2005/8/colors/accent3_2" csCatId="accent3" phldr="1"/>
      <dgm:spPr/>
      <dgm:t>
        <a:bodyPr/>
        <a:lstStyle/>
        <a:p>
          <a:endParaRPr lang="en-GB"/>
        </a:p>
      </dgm:t>
    </dgm:pt>
    <dgm:pt modelId="{CE6E8E10-870B-4397-8734-8AF537C6410D}">
      <dgm:prSet phldrT="[Text]"/>
      <dgm:spPr/>
      <dgm:t>
        <a:bodyPr/>
        <a:lstStyle/>
        <a:p>
          <a:r>
            <a:rPr lang="cy-GB" noProof="0" dirty="0"/>
            <a:t>Esbonio diben proses pennu nodau/ deilliannau.</a:t>
          </a:r>
        </a:p>
      </dgm:t>
    </dgm:pt>
    <dgm:pt modelId="{43275E99-DE77-4437-82DA-118E0E781F9F}" type="parTrans" cxnId="{72AEC6FC-A249-4EF6-B1BB-FE9FD8D95112}">
      <dgm:prSet/>
      <dgm:spPr/>
      <dgm:t>
        <a:bodyPr/>
        <a:lstStyle/>
        <a:p>
          <a:endParaRPr lang="en-GB"/>
        </a:p>
      </dgm:t>
    </dgm:pt>
    <dgm:pt modelId="{6C54D04B-7B0E-48B0-BE02-485C19E768F0}" type="sibTrans" cxnId="{72AEC6FC-A249-4EF6-B1BB-FE9FD8D95112}">
      <dgm:prSet/>
      <dgm:spPr/>
      <dgm:t>
        <a:bodyPr/>
        <a:lstStyle/>
        <a:p>
          <a:endParaRPr lang="en-GB"/>
        </a:p>
      </dgm:t>
    </dgm:pt>
    <dgm:pt modelId="{AE3FBC3F-6750-42B4-B496-4E4211F2F218}">
      <dgm:prSet phldrT="[Text]"/>
      <dgm:spPr/>
      <dgm:t>
        <a:bodyPr/>
        <a:lstStyle/>
        <a:p>
          <a:r>
            <a:rPr lang="cy-GB" noProof="0" dirty="0"/>
            <a:t>Addasu’ch ffordd o gyfathrebu.</a:t>
          </a:r>
        </a:p>
      </dgm:t>
    </dgm:pt>
    <dgm:pt modelId="{CB728423-EB2C-4F6B-B95C-DB94543C2FAB}" type="parTrans" cxnId="{DA2EB953-4B94-4354-B058-BCDD78E09360}">
      <dgm:prSet/>
      <dgm:spPr/>
      <dgm:t>
        <a:bodyPr/>
        <a:lstStyle/>
        <a:p>
          <a:endParaRPr lang="en-GB"/>
        </a:p>
      </dgm:t>
    </dgm:pt>
    <dgm:pt modelId="{A7899DA1-C88A-4D3E-959C-F357B593D1DF}" type="sibTrans" cxnId="{DA2EB953-4B94-4354-B058-BCDD78E09360}">
      <dgm:prSet/>
      <dgm:spPr/>
      <dgm:t>
        <a:bodyPr/>
        <a:lstStyle/>
        <a:p>
          <a:endParaRPr lang="en-GB"/>
        </a:p>
      </dgm:t>
    </dgm:pt>
    <dgm:pt modelId="{4B92CF01-3BD2-480C-861F-73953B81FDBB}">
      <dgm:prSet phldrT="[Text]"/>
      <dgm:spPr/>
      <dgm:t>
        <a:bodyPr/>
        <a:lstStyle/>
        <a:p>
          <a:r>
            <a:rPr lang="cy-GB" noProof="0" dirty="0"/>
            <a:t>Cynnig opsiynau neu hyn a hyn o ddewisiadau.</a:t>
          </a:r>
        </a:p>
      </dgm:t>
    </dgm:pt>
    <dgm:pt modelId="{12AF2B94-BE67-4BBB-B784-2DCDEC21F259}" type="parTrans" cxnId="{CD3EB25E-6851-407A-BF58-A4E950CC118E}">
      <dgm:prSet/>
      <dgm:spPr/>
      <dgm:t>
        <a:bodyPr/>
        <a:lstStyle/>
        <a:p>
          <a:endParaRPr lang="en-GB"/>
        </a:p>
      </dgm:t>
    </dgm:pt>
    <dgm:pt modelId="{99DB933C-7861-4986-A0EC-6208B0B2E296}" type="sibTrans" cxnId="{CD3EB25E-6851-407A-BF58-A4E950CC118E}">
      <dgm:prSet/>
      <dgm:spPr/>
      <dgm:t>
        <a:bodyPr/>
        <a:lstStyle/>
        <a:p>
          <a:endParaRPr lang="en-GB"/>
        </a:p>
      </dgm:t>
    </dgm:pt>
    <dgm:pt modelId="{1A616DD5-F516-4E0D-AFA3-CC68ED715CAC}">
      <dgm:prSet phldrT="[Text]"/>
      <dgm:spPr/>
      <dgm:t>
        <a:bodyPr/>
        <a:lstStyle/>
        <a:p>
          <a:r>
            <a:rPr lang="cy-GB" noProof="0" dirty="0"/>
            <a:t>Defnyddio cyfarpar, rhestrau neu siartiau llif i’w helpu i ddod i benderfyniad.</a:t>
          </a:r>
        </a:p>
      </dgm:t>
    </dgm:pt>
    <dgm:pt modelId="{A1FFD85B-96C5-47BF-B5EB-0456B4731EF9}" type="parTrans" cxnId="{81EE4517-EE0B-4895-84A4-CDC5011F3F04}">
      <dgm:prSet/>
      <dgm:spPr/>
      <dgm:t>
        <a:bodyPr/>
        <a:lstStyle/>
        <a:p>
          <a:endParaRPr lang="en-GB"/>
        </a:p>
      </dgm:t>
    </dgm:pt>
    <dgm:pt modelId="{4461842D-C5CD-47D5-B86B-996DB74A8BAD}" type="sibTrans" cxnId="{81EE4517-EE0B-4895-84A4-CDC5011F3F04}">
      <dgm:prSet/>
      <dgm:spPr/>
      <dgm:t>
        <a:bodyPr/>
        <a:lstStyle/>
        <a:p>
          <a:endParaRPr lang="en-GB"/>
        </a:p>
      </dgm:t>
    </dgm:pt>
    <dgm:pt modelId="{B5CB2312-7BFA-4F46-819D-D36DD239B58D}">
      <dgm:prSet phldrT="[Text]"/>
      <dgm:spPr/>
      <dgm:t>
        <a:bodyPr/>
        <a:lstStyle/>
        <a:p>
          <a:r>
            <a:rPr lang="cy-GB" noProof="0" dirty="0"/>
            <a:t>Cynnwys profiadau neu ddiddordebau penodol yn y drafodaeth fel y bydd yn fwy perthnasol.</a:t>
          </a:r>
        </a:p>
      </dgm:t>
    </dgm:pt>
    <dgm:pt modelId="{AFFBAD48-719C-454B-B7AA-CA90D968A919}" type="parTrans" cxnId="{67E7E0AF-3ABF-42F2-A0CF-BE03EBC6D66D}">
      <dgm:prSet/>
      <dgm:spPr/>
      <dgm:t>
        <a:bodyPr/>
        <a:lstStyle/>
        <a:p>
          <a:endParaRPr lang="en-GB"/>
        </a:p>
      </dgm:t>
    </dgm:pt>
    <dgm:pt modelId="{79A464C8-C029-412B-8B5F-9D45C18DAF6D}" type="sibTrans" cxnId="{67E7E0AF-3ABF-42F2-A0CF-BE03EBC6D66D}">
      <dgm:prSet/>
      <dgm:spPr/>
      <dgm:t>
        <a:bodyPr/>
        <a:lstStyle/>
        <a:p>
          <a:endParaRPr lang="en-GB"/>
        </a:p>
      </dgm:t>
    </dgm:pt>
    <dgm:pt modelId="{3B02B44C-CFB4-44EC-B8E1-3A1F8D08E1BB}" type="pres">
      <dgm:prSet presAssocID="{6344EE25-C278-4357-AEA7-7908F78377FF}" presName="diagram" presStyleCnt="0">
        <dgm:presLayoutVars>
          <dgm:dir/>
          <dgm:resizeHandles val="exact"/>
        </dgm:presLayoutVars>
      </dgm:prSet>
      <dgm:spPr/>
    </dgm:pt>
    <dgm:pt modelId="{A960910E-9CE7-46C7-AF4B-15AD7BE8CB2E}" type="pres">
      <dgm:prSet presAssocID="{CE6E8E10-870B-4397-8734-8AF537C6410D}" presName="node" presStyleLbl="node1" presStyleIdx="0" presStyleCnt="5" custLinFactNeighborX="327" custLinFactNeighborY="-99">
        <dgm:presLayoutVars>
          <dgm:bulletEnabled val="1"/>
        </dgm:presLayoutVars>
      </dgm:prSet>
      <dgm:spPr/>
    </dgm:pt>
    <dgm:pt modelId="{E7DD31B3-C6B1-4745-93DC-5272AB92282D}" type="pres">
      <dgm:prSet presAssocID="{6C54D04B-7B0E-48B0-BE02-485C19E768F0}" presName="sibTrans" presStyleCnt="0"/>
      <dgm:spPr/>
    </dgm:pt>
    <dgm:pt modelId="{FF4C4032-CF53-4102-9FCA-DF174EB3E037}" type="pres">
      <dgm:prSet presAssocID="{AE3FBC3F-6750-42B4-B496-4E4211F2F218}" presName="node" presStyleLbl="node1" presStyleIdx="1" presStyleCnt="5">
        <dgm:presLayoutVars>
          <dgm:bulletEnabled val="1"/>
        </dgm:presLayoutVars>
      </dgm:prSet>
      <dgm:spPr/>
    </dgm:pt>
    <dgm:pt modelId="{D5EE5DF0-0B8E-48ED-988B-17FF1B7B7322}" type="pres">
      <dgm:prSet presAssocID="{A7899DA1-C88A-4D3E-959C-F357B593D1DF}" presName="sibTrans" presStyleCnt="0"/>
      <dgm:spPr/>
    </dgm:pt>
    <dgm:pt modelId="{23CE2EE0-53BC-4664-849F-F1C0FDC97C45}" type="pres">
      <dgm:prSet presAssocID="{4B92CF01-3BD2-480C-861F-73953B81FDBB}" presName="node" presStyleLbl="node1" presStyleIdx="2" presStyleCnt="5">
        <dgm:presLayoutVars>
          <dgm:bulletEnabled val="1"/>
        </dgm:presLayoutVars>
      </dgm:prSet>
      <dgm:spPr/>
    </dgm:pt>
    <dgm:pt modelId="{B03FC308-1651-407C-8EC2-DBEE32948E94}" type="pres">
      <dgm:prSet presAssocID="{99DB933C-7861-4986-A0EC-6208B0B2E296}" presName="sibTrans" presStyleCnt="0"/>
      <dgm:spPr/>
    </dgm:pt>
    <dgm:pt modelId="{83723BC0-EE54-4C72-B995-7AC1BD22823E}" type="pres">
      <dgm:prSet presAssocID="{1A616DD5-F516-4E0D-AFA3-CC68ED715CAC}" presName="node" presStyleLbl="node1" presStyleIdx="3" presStyleCnt="5">
        <dgm:presLayoutVars>
          <dgm:bulletEnabled val="1"/>
        </dgm:presLayoutVars>
      </dgm:prSet>
      <dgm:spPr/>
    </dgm:pt>
    <dgm:pt modelId="{4FD8859D-4E69-421E-AF77-16D424B45502}" type="pres">
      <dgm:prSet presAssocID="{4461842D-C5CD-47D5-B86B-996DB74A8BAD}" presName="sibTrans" presStyleCnt="0"/>
      <dgm:spPr/>
    </dgm:pt>
    <dgm:pt modelId="{C499918B-2EF9-4020-8B36-15936131B8D5}" type="pres">
      <dgm:prSet presAssocID="{B5CB2312-7BFA-4F46-819D-D36DD239B58D}" presName="node" presStyleLbl="node1" presStyleIdx="4" presStyleCnt="5" custScaleX="108601">
        <dgm:presLayoutVars>
          <dgm:bulletEnabled val="1"/>
        </dgm:presLayoutVars>
      </dgm:prSet>
      <dgm:spPr/>
    </dgm:pt>
  </dgm:ptLst>
  <dgm:cxnLst>
    <dgm:cxn modelId="{55B7F489-A8F3-4CBB-8120-17469DB9FECE}" type="presOf" srcId="{6344EE25-C278-4357-AEA7-7908F78377FF}" destId="{3B02B44C-CFB4-44EC-B8E1-3A1F8D08E1BB}" srcOrd="0" destOrd="0" presId="urn:microsoft.com/office/officeart/2005/8/layout/default"/>
    <dgm:cxn modelId="{DA2EB953-4B94-4354-B058-BCDD78E09360}" srcId="{6344EE25-C278-4357-AEA7-7908F78377FF}" destId="{AE3FBC3F-6750-42B4-B496-4E4211F2F218}" srcOrd="1" destOrd="0" parTransId="{CB728423-EB2C-4F6B-B95C-DB94543C2FAB}" sibTransId="{A7899DA1-C88A-4D3E-959C-F357B593D1DF}"/>
    <dgm:cxn modelId="{A50A4457-2AC1-4F70-8911-76C25A1FE3BE}" type="presOf" srcId="{4B92CF01-3BD2-480C-861F-73953B81FDBB}" destId="{23CE2EE0-53BC-4664-849F-F1C0FDC97C45}" srcOrd="0" destOrd="0" presId="urn:microsoft.com/office/officeart/2005/8/layout/default"/>
    <dgm:cxn modelId="{ECD80389-76D2-41AB-BB02-FAFC4AEC4644}" type="presOf" srcId="{AE3FBC3F-6750-42B4-B496-4E4211F2F218}" destId="{FF4C4032-CF53-4102-9FCA-DF174EB3E037}" srcOrd="0" destOrd="0" presId="urn:microsoft.com/office/officeart/2005/8/layout/default"/>
    <dgm:cxn modelId="{81EE4517-EE0B-4895-84A4-CDC5011F3F04}" srcId="{6344EE25-C278-4357-AEA7-7908F78377FF}" destId="{1A616DD5-F516-4E0D-AFA3-CC68ED715CAC}" srcOrd="3" destOrd="0" parTransId="{A1FFD85B-96C5-47BF-B5EB-0456B4731EF9}" sibTransId="{4461842D-C5CD-47D5-B86B-996DB74A8BAD}"/>
    <dgm:cxn modelId="{CD3EB25E-6851-407A-BF58-A4E950CC118E}" srcId="{6344EE25-C278-4357-AEA7-7908F78377FF}" destId="{4B92CF01-3BD2-480C-861F-73953B81FDBB}" srcOrd="2" destOrd="0" parTransId="{12AF2B94-BE67-4BBB-B784-2DCDEC21F259}" sibTransId="{99DB933C-7861-4986-A0EC-6208B0B2E296}"/>
    <dgm:cxn modelId="{72AEC6FC-A249-4EF6-B1BB-FE9FD8D95112}" srcId="{6344EE25-C278-4357-AEA7-7908F78377FF}" destId="{CE6E8E10-870B-4397-8734-8AF537C6410D}" srcOrd="0" destOrd="0" parTransId="{43275E99-DE77-4437-82DA-118E0E781F9F}" sibTransId="{6C54D04B-7B0E-48B0-BE02-485C19E768F0}"/>
    <dgm:cxn modelId="{4D6AAC85-7B56-4DE4-84E3-3887780C0C3A}" type="presOf" srcId="{CE6E8E10-870B-4397-8734-8AF537C6410D}" destId="{A960910E-9CE7-46C7-AF4B-15AD7BE8CB2E}" srcOrd="0" destOrd="0" presId="urn:microsoft.com/office/officeart/2005/8/layout/default"/>
    <dgm:cxn modelId="{E3A97B58-9A61-4FE2-B21D-243F4CD62D69}" type="presOf" srcId="{1A616DD5-F516-4E0D-AFA3-CC68ED715CAC}" destId="{83723BC0-EE54-4C72-B995-7AC1BD22823E}" srcOrd="0" destOrd="0" presId="urn:microsoft.com/office/officeart/2005/8/layout/default"/>
    <dgm:cxn modelId="{BB3933F7-477A-4E8B-BA05-B0BB648E2030}" type="presOf" srcId="{B5CB2312-7BFA-4F46-819D-D36DD239B58D}" destId="{C499918B-2EF9-4020-8B36-15936131B8D5}" srcOrd="0" destOrd="0" presId="urn:microsoft.com/office/officeart/2005/8/layout/default"/>
    <dgm:cxn modelId="{67E7E0AF-3ABF-42F2-A0CF-BE03EBC6D66D}" srcId="{6344EE25-C278-4357-AEA7-7908F78377FF}" destId="{B5CB2312-7BFA-4F46-819D-D36DD239B58D}" srcOrd="4" destOrd="0" parTransId="{AFFBAD48-719C-454B-B7AA-CA90D968A919}" sibTransId="{79A464C8-C029-412B-8B5F-9D45C18DAF6D}"/>
    <dgm:cxn modelId="{479134B0-051D-4688-B798-5048BEF001F6}" type="presParOf" srcId="{3B02B44C-CFB4-44EC-B8E1-3A1F8D08E1BB}" destId="{A960910E-9CE7-46C7-AF4B-15AD7BE8CB2E}" srcOrd="0" destOrd="0" presId="urn:microsoft.com/office/officeart/2005/8/layout/default"/>
    <dgm:cxn modelId="{BE2C5B8E-8DEF-433E-ABB4-3F3E87A17C93}" type="presParOf" srcId="{3B02B44C-CFB4-44EC-B8E1-3A1F8D08E1BB}" destId="{E7DD31B3-C6B1-4745-93DC-5272AB92282D}" srcOrd="1" destOrd="0" presId="urn:microsoft.com/office/officeart/2005/8/layout/default"/>
    <dgm:cxn modelId="{59D55B46-8B8E-4645-BFAB-D661ACBD9925}" type="presParOf" srcId="{3B02B44C-CFB4-44EC-B8E1-3A1F8D08E1BB}" destId="{FF4C4032-CF53-4102-9FCA-DF174EB3E037}" srcOrd="2" destOrd="0" presId="urn:microsoft.com/office/officeart/2005/8/layout/default"/>
    <dgm:cxn modelId="{11D77A13-5DCC-4530-8EA2-924D29E81F40}" type="presParOf" srcId="{3B02B44C-CFB4-44EC-B8E1-3A1F8D08E1BB}" destId="{D5EE5DF0-0B8E-48ED-988B-17FF1B7B7322}" srcOrd="3" destOrd="0" presId="urn:microsoft.com/office/officeart/2005/8/layout/default"/>
    <dgm:cxn modelId="{0C9C08EC-F1B5-4942-A4A1-E351133568C4}" type="presParOf" srcId="{3B02B44C-CFB4-44EC-B8E1-3A1F8D08E1BB}" destId="{23CE2EE0-53BC-4664-849F-F1C0FDC97C45}" srcOrd="4" destOrd="0" presId="urn:microsoft.com/office/officeart/2005/8/layout/default"/>
    <dgm:cxn modelId="{B6BBDEB1-05D6-49B4-AB79-446E12DA5A4E}" type="presParOf" srcId="{3B02B44C-CFB4-44EC-B8E1-3A1F8D08E1BB}" destId="{B03FC308-1651-407C-8EC2-DBEE32948E94}" srcOrd="5" destOrd="0" presId="urn:microsoft.com/office/officeart/2005/8/layout/default"/>
    <dgm:cxn modelId="{6343043E-D9B7-48AB-AAFB-0AE79298728C}" type="presParOf" srcId="{3B02B44C-CFB4-44EC-B8E1-3A1F8D08E1BB}" destId="{83723BC0-EE54-4C72-B995-7AC1BD22823E}" srcOrd="6" destOrd="0" presId="urn:microsoft.com/office/officeart/2005/8/layout/default"/>
    <dgm:cxn modelId="{E43B6D32-E551-4112-8C1C-8463CB3D0E88}" type="presParOf" srcId="{3B02B44C-CFB4-44EC-B8E1-3A1F8D08E1BB}" destId="{4FD8859D-4E69-421E-AF77-16D424B45502}" srcOrd="7" destOrd="0" presId="urn:microsoft.com/office/officeart/2005/8/layout/default"/>
    <dgm:cxn modelId="{719D4BFC-58C0-4F51-8ADD-023649B38371}" type="presParOf" srcId="{3B02B44C-CFB4-44EC-B8E1-3A1F8D08E1BB}" destId="{C499918B-2EF9-4020-8B36-15936131B8D5}"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344EE25-C278-4357-AEA7-7908F78377FF}"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GB"/>
        </a:p>
      </dgm:t>
    </dgm:pt>
    <dgm:pt modelId="{CE6E8E10-870B-4397-8734-8AF537C6410D}">
      <dgm:prSet phldrT="[Text]"/>
      <dgm:spPr/>
      <dgm:t>
        <a:bodyPr/>
        <a:lstStyle/>
        <a:p>
          <a:r>
            <a:rPr lang="cy-GB" noProof="0" dirty="0"/>
            <a:t>Ychwanegu rhagor o strwythur at unrhyw driniaeth, yn arbennig gwaith y bydd yr unigolyn ei hun yn ei gyfeirio.</a:t>
          </a:r>
        </a:p>
      </dgm:t>
    </dgm:pt>
    <dgm:pt modelId="{43275E99-DE77-4437-82DA-118E0E781F9F}" type="parTrans" cxnId="{72AEC6FC-A249-4EF6-B1BB-FE9FD8D95112}">
      <dgm:prSet/>
      <dgm:spPr/>
      <dgm:t>
        <a:bodyPr/>
        <a:lstStyle/>
        <a:p>
          <a:endParaRPr lang="en-GB"/>
        </a:p>
      </dgm:t>
    </dgm:pt>
    <dgm:pt modelId="{6C54D04B-7B0E-48B0-BE02-485C19E768F0}" type="sibTrans" cxnId="{72AEC6FC-A249-4EF6-B1BB-FE9FD8D95112}">
      <dgm:prSet/>
      <dgm:spPr/>
      <dgm:t>
        <a:bodyPr/>
        <a:lstStyle/>
        <a:p>
          <a:endParaRPr lang="en-GB"/>
        </a:p>
      </dgm:t>
    </dgm:pt>
    <dgm:pt modelId="{AE3FBC3F-6750-42B4-B496-4E4211F2F218}">
      <dgm:prSet phldrT="[Text]"/>
      <dgm:spPr/>
      <dgm:t>
        <a:bodyPr/>
        <a:lstStyle/>
        <a:p>
          <a:r>
            <a:rPr lang="cy-GB" noProof="0" dirty="0"/>
            <a:t>Ystyried a allai’r unigolyn ymgymryd â gwaith gartref – gallai fod yn anodd iddo gyflawni yno waith sydd wedi’i osod mewn lle arall.</a:t>
          </a:r>
        </a:p>
      </dgm:t>
    </dgm:pt>
    <dgm:pt modelId="{CB728423-EB2C-4F6B-B95C-DB94543C2FAB}" type="parTrans" cxnId="{DA2EB953-4B94-4354-B058-BCDD78E09360}">
      <dgm:prSet/>
      <dgm:spPr/>
      <dgm:t>
        <a:bodyPr/>
        <a:lstStyle/>
        <a:p>
          <a:endParaRPr lang="en-GB"/>
        </a:p>
      </dgm:t>
    </dgm:pt>
    <dgm:pt modelId="{A7899DA1-C88A-4D3E-959C-F357B593D1DF}" type="sibTrans" cxnId="{DA2EB953-4B94-4354-B058-BCDD78E09360}">
      <dgm:prSet/>
      <dgm:spPr/>
      <dgm:t>
        <a:bodyPr/>
        <a:lstStyle/>
        <a:p>
          <a:endParaRPr lang="en-GB"/>
        </a:p>
      </dgm:t>
    </dgm:pt>
    <dgm:pt modelId="{1A616DD5-F516-4E0D-AFA3-CC68ED715CAC}">
      <dgm:prSet phldrT="[Text]"/>
      <dgm:spPr/>
      <dgm:t>
        <a:bodyPr/>
        <a:lstStyle/>
        <a:p>
          <a:r>
            <a:rPr lang="cy-GB" noProof="0" dirty="0"/>
            <a:t>Rhoi cynllun ac ynddo gamau llai, dull mesur deilliannau, amserlenni a diwedd eglur i’r driniaeth.</a:t>
          </a:r>
        </a:p>
      </dgm:t>
    </dgm:pt>
    <dgm:pt modelId="{A1FFD85B-96C5-47BF-B5EB-0456B4731EF9}" type="parTrans" cxnId="{81EE4517-EE0B-4895-84A4-CDC5011F3F04}">
      <dgm:prSet/>
      <dgm:spPr/>
      <dgm:t>
        <a:bodyPr/>
        <a:lstStyle/>
        <a:p>
          <a:endParaRPr lang="en-GB"/>
        </a:p>
      </dgm:t>
    </dgm:pt>
    <dgm:pt modelId="{4461842D-C5CD-47D5-B86B-996DB74A8BAD}" type="sibTrans" cxnId="{81EE4517-EE0B-4895-84A4-CDC5011F3F04}">
      <dgm:prSet/>
      <dgm:spPr/>
      <dgm:t>
        <a:bodyPr/>
        <a:lstStyle/>
        <a:p>
          <a:endParaRPr lang="en-GB"/>
        </a:p>
      </dgm:t>
    </dgm:pt>
    <dgm:pt modelId="{B5CB2312-7BFA-4F46-819D-D36DD239B58D}">
      <dgm:prSet phldrT="[Text]"/>
      <dgm:spPr/>
      <dgm:t>
        <a:bodyPr/>
        <a:lstStyle/>
        <a:p>
          <a:r>
            <a:rPr lang="cy-GB" noProof="0" dirty="0"/>
            <a:t>Esbonio’n eglur unrhyw driniaeth feddygol, heb ddefnyddio iaith y corff i gyfleu’r neges.</a:t>
          </a:r>
        </a:p>
      </dgm:t>
    </dgm:pt>
    <dgm:pt modelId="{AFFBAD48-719C-454B-B7AA-CA90D968A919}" type="parTrans" cxnId="{67E7E0AF-3ABF-42F2-A0CF-BE03EBC6D66D}">
      <dgm:prSet/>
      <dgm:spPr/>
      <dgm:t>
        <a:bodyPr/>
        <a:lstStyle/>
        <a:p>
          <a:endParaRPr lang="en-GB"/>
        </a:p>
      </dgm:t>
    </dgm:pt>
    <dgm:pt modelId="{79A464C8-C029-412B-8B5F-9D45C18DAF6D}" type="sibTrans" cxnId="{67E7E0AF-3ABF-42F2-A0CF-BE03EBC6D66D}">
      <dgm:prSet/>
      <dgm:spPr/>
      <dgm:t>
        <a:bodyPr/>
        <a:lstStyle/>
        <a:p>
          <a:endParaRPr lang="en-GB"/>
        </a:p>
      </dgm:t>
    </dgm:pt>
    <dgm:pt modelId="{DC471CD4-18DC-4F07-900A-AAECE68891BF}">
      <dgm:prSet phldrT="[Text]"/>
      <dgm:spPr/>
      <dgm:t>
        <a:bodyPr/>
        <a:lstStyle/>
        <a:p>
          <a:r>
            <a:rPr lang="cy-GB" noProof="0" dirty="0"/>
            <a:t>Siarad yn benodol gan ddefnyddio rheolau ac esbonio unrhyw eithriadau.</a:t>
          </a:r>
        </a:p>
      </dgm:t>
    </dgm:pt>
    <dgm:pt modelId="{4E14FEB3-77D3-4B1F-8A97-873B2960F2BB}" type="parTrans" cxnId="{7A9126E4-B82F-4D46-B2C3-412191899860}">
      <dgm:prSet/>
      <dgm:spPr/>
      <dgm:t>
        <a:bodyPr/>
        <a:lstStyle/>
        <a:p>
          <a:endParaRPr lang="en-GB"/>
        </a:p>
      </dgm:t>
    </dgm:pt>
    <dgm:pt modelId="{B6FB88EB-664E-43DC-BA06-28A7A356033D}" type="sibTrans" cxnId="{7A9126E4-B82F-4D46-B2C3-412191899860}">
      <dgm:prSet/>
      <dgm:spPr/>
      <dgm:t>
        <a:bodyPr/>
        <a:lstStyle/>
        <a:p>
          <a:endParaRPr lang="en-GB"/>
        </a:p>
      </dgm:t>
    </dgm:pt>
    <dgm:pt modelId="{EF6C72ED-F4FA-4928-987C-E5A41DA76798}">
      <dgm:prSet phldrT="[Text]"/>
      <dgm:spPr/>
      <dgm:t>
        <a:bodyPr/>
        <a:lstStyle/>
        <a:p>
          <a:r>
            <a:rPr lang="cy-GB" noProof="0" dirty="0"/>
            <a:t>Defnyddio dulliau gweledol megis lluniau, cynllunwyr, rhestrau gwirio, dyddiaduron a siartiau llif.</a:t>
          </a:r>
        </a:p>
      </dgm:t>
    </dgm:pt>
    <dgm:pt modelId="{5C28C886-E973-4CC9-8FB7-416F1BEBE542}" type="parTrans" cxnId="{C63663B4-4651-4DE9-B980-0186F3BA3D6A}">
      <dgm:prSet/>
      <dgm:spPr/>
      <dgm:t>
        <a:bodyPr/>
        <a:lstStyle/>
        <a:p>
          <a:endParaRPr lang="en-GB"/>
        </a:p>
      </dgm:t>
    </dgm:pt>
    <dgm:pt modelId="{C9CC6B23-F9C2-4EDA-9DD6-8BEFD15FE382}" type="sibTrans" cxnId="{C63663B4-4651-4DE9-B980-0186F3BA3D6A}">
      <dgm:prSet/>
      <dgm:spPr/>
      <dgm:t>
        <a:bodyPr/>
        <a:lstStyle/>
        <a:p>
          <a:endParaRPr lang="en-GB"/>
        </a:p>
      </dgm:t>
    </dgm:pt>
    <dgm:pt modelId="{F4DF1F95-3745-41C8-96FE-5BAF7755AEF4}">
      <dgm:prSet phldrT="[Text]"/>
      <dgm:spPr/>
      <dgm:t>
        <a:bodyPr/>
        <a:lstStyle/>
        <a:p>
          <a:r>
            <a:rPr lang="cy-GB" noProof="0" dirty="0"/>
            <a:t>Defnyddio ffeithiau gan osgoi pethau haniaethol a chofio y bydd yn anodd i’r unigolyn sôn am ei deimladau.</a:t>
          </a:r>
        </a:p>
      </dgm:t>
    </dgm:pt>
    <dgm:pt modelId="{33FE4ED1-C97F-4162-B025-BEF66A7B9950}" type="parTrans" cxnId="{DAD6C292-C133-455A-8E13-1AF451AB7567}">
      <dgm:prSet/>
      <dgm:spPr/>
      <dgm:t>
        <a:bodyPr/>
        <a:lstStyle/>
        <a:p>
          <a:endParaRPr lang="en-GB"/>
        </a:p>
      </dgm:t>
    </dgm:pt>
    <dgm:pt modelId="{19800221-6994-45C0-897A-5CCCF4BE88DA}" type="sibTrans" cxnId="{DAD6C292-C133-455A-8E13-1AF451AB7567}">
      <dgm:prSet/>
      <dgm:spPr/>
      <dgm:t>
        <a:bodyPr/>
        <a:lstStyle/>
        <a:p>
          <a:endParaRPr lang="en-GB"/>
        </a:p>
      </dgm:t>
    </dgm:pt>
    <dgm:pt modelId="{4B92CF01-3BD2-480C-861F-73953B81FDBB}">
      <dgm:prSet phldrT="[Text]"/>
      <dgm:spPr/>
      <dgm:t>
        <a:bodyPr/>
        <a:lstStyle/>
        <a:p>
          <a:r>
            <a:rPr lang="cy-GB" noProof="0" dirty="0"/>
            <a:t>Os cewch chi ganiatâd, gofyn i gynhalwyr ei helpu i gyflawni’r gwaith. </a:t>
          </a:r>
        </a:p>
      </dgm:t>
    </dgm:pt>
    <dgm:pt modelId="{99DB933C-7861-4986-A0EC-6208B0B2E296}" type="sibTrans" cxnId="{CD3EB25E-6851-407A-BF58-A4E950CC118E}">
      <dgm:prSet/>
      <dgm:spPr/>
      <dgm:t>
        <a:bodyPr/>
        <a:lstStyle/>
        <a:p>
          <a:endParaRPr lang="en-GB"/>
        </a:p>
      </dgm:t>
    </dgm:pt>
    <dgm:pt modelId="{12AF2B94-BE67-4BBB-B784-2DCDEC21F259}" type="parTrans" cxnId="{CD3EB25E-6851-407A-BF58-A4E950CC118E}">
      <dgm:prSet/>
      <dgm:spPr/>
      <dgm:t>
        <a:bodyPr/>
        <a:lstStyle/>
        <a:p>
          <a:endParaRPr lang="en-GB"/>
        </a:p>
      </dgm:t>
    </dgm:pt>
    <dgm:pt modelId="{3B02B44C-CFB4-44EC-B8E1-3A1F8D08E1BB}" type="pres">
      <dgm:prSet presAssocID="{6344EE25-C278-4357-AEA7-7908F78377FF}" presName="diagram" presStyleCnt="0">
        <dgm:presLayoutVars>
          <dgm:dir/>
          <dgm:resizeHandles val="exact"/>
        </dgm:presLayoutVars>
      </dgm:prSet>
      <dgm:spPr/>
    </dgm:pt>
    <dgm:pt modelId="{A960910E-9CE7-46C7-AF4B-15AD7BE8CB2E}" type="pres">
      <dgm:prSet presAssocID="{CE6E8E10-870B-4397-8734-8AF537C6410D}" presName="node" presStyleLbl="node1" presStyleIdx="0" presStyleCnt="8" custLinFactNeighborX="327" custLinFactNeighborY="-99">
        <dgm:presLayoutVars>
          <dgm:bulletEnabled val="1"/>
        </dgm:presLayoutVars>
      </dgm:prSet>
      <dgm:spPr/>
    </dgm:pt>
    <dgm:pt modelId="{E7DD31B3-C6B1-4745-93DC-5272AB92282D}" type="pres">
      <dgm:prSet presAssocID="{6C54D04B-7B0E-48B0-BE02-485C19E768F0}" presName="sibTrans" presStyleCnt="0"/>
      <dgm:spPr/>
    </dgm:pt>
    <dgm:pt modelId="{FF4C4032-CF53-4102-9FCA-DF174EB3E037}" type="pres">
      <dgm:prSet presAssocID="{AE3FBC3F-6750-42B4-B496-4E4211F2F218}" presName="node" presStyleLbl="node1" presStyleIdx="1" presStyleCnt="8">
        <dgm:presLayoutVars>
          <dgm:bulletEnabled val="1"/>
        </dgm:presLayoutVars>
      </dgm:prSet>
      <dgm:spPr/>
    </dgm:pt>
    <dgm:pt modelId="{D5EE5DF0-0B8E-48ED-988B-17FF1B7B7322}" type="pres">
      <dgm:prSet presAssocID="{A7899DA1-C88A-4D3E-959C-F357B593D1DF}" presName="sibTrans" presStyleCnt="0"/>
      <dgm:spPr/>
    </dgm:pt>
    <dgm:pt modelId="{23CE2EE0-53BC-4664-849F-F1C0FDC97C45}" type="pres">
      <dgm:prSet presAssocID="{4B92CF01-3BD2-480C-861F-73953B81FDBB}" presName="node" presStyleLbl="node1" presStyleIdx="2" presStyleCnt="8">
        <dgm:presLayoutVars>
          <dgm:bulletEnabled val="1"/>
        </dgm:presLayoutVars>
      </dgm:prSet>
      <dgm:spPr/>
    </dgm:pt>
    <dgm:pt modelId="{B03FC308-1651-407C-8EC2-DBEE32948E94}" type="pres">
      <dgm:prSet presAssocID="{99DB933C-7861-4986-A0EC-6208B0B2E296}" presName="sibTrans" presStyleCnt="0"/>
      <dgm:spPr/>
    </dgm:pt>
    <dgm:pt modelId="{83723BC0-EE54-4C72-B995-7AC1BD22823E}" type="pres">
      <dgm:prSet presAssocID="{1A616DD5-F516-4E0D-AFA3-CC68ED715CAC}" presName="node" presStyleLbl="node1" presStyleIdx="3" presStyleCnt="8">
        <dgm:presLayoutVars>
          <dgm:bulletEnabled val="1"/>
        </dgm:presLayoutVars>
      </dgm:prSet>
      <dgm:spPr/>
    </dgm:pt>
    <dgm:pt modelId="{4FD8859D-4E69-421E-AF77-16D424B45502}" type="pres">
      <dgm:prSet presAssocID="{4461842D-C5CD-47D5-B86B-996DB74A8BAD}" presName="sibTrans" presStyleCnt="0"/>
      <dgm:spPr/>
    </dgm:pt>
    <dgm:pt modelId="{C499918B-2EF9-4020-8B36-15936131B8D5}" type="pres">
      <dgm:prSet presAssocID="{B5CB2312-7BFA-4F46-819D-D36DD239B58D}" presName="node" presStyleLbl="node1" presStyleIdx="4" presStyleCnt="8">
        <dgm:presLayoutVars>
          <dgm:bulletEnabled val="1"/>
        </dgm:presLayoutVars>
      </dgm:prSet>
      <dgm:spPr/>
    </dgm:pt>
    <dgm:pt modelId="{01DAC887-CE99-4431-B529-2D157BADCA6D}" type="pres">
      <dgm:prSet presAssocID="{79A464C8-C029-412B-8B5F-9D45C18DAF6D}" presName="sibTrans" presStyleCnt="0"/>
      <dgm:spPr/>
    </dgm:pt>
    <dgm:pt modelId="{2834684D-849E-4D4B-A14E-EF5543929196}" type="pres">
      <dgm:prSet presAssocID="{DC471CD4-18DC-4F07-900A-AAECE68891BF}" presName="node" presStyleLbl="node1" presStyleIdx="5" presStyleCnt="8">
        <dgm:presLayoutVars>
          <dgm:bulletEnabled val="1"/>
        </dgm:presLayoutVars>
      </dgm:prSet>
      <dgm:spPr/>
    </dgm:pt>
    <dgm:pt modelId="{ED2C2519-AE30-4EF7-8F08-45125EE52140}" type="pres">
      <dgm:prSet presAssocID="{B6FB88EB-664E-43DC-BA06-28A7A356033D}" presName="sibTrans" presStyleCnt="0"/>
      <dgm:spPr/>
    </dgm:pt>
    <dgm:pt modelId="{DA3EC163-506C-45BA-A6B7-BDE9F3F608C5}" type="pres">
      <dgm:prSet presAssocID="{EF6C72ED-F4FA-4928-987C-E5A41DA76798}" presName="node" presStyleLbl="node1" presStyleIdx="6" presStyleCnt="8">
        <dgm:presLayoutVars>
          <dgm:bulletEnabled val="1"/>
        </dgm:presLayoutVars>
      </dgm:prSet>
      <dgm:spPr/>
    </dgm:pt>
    <dgm:pt modelId="{BF0A6DF4-1B37-4712-A1BB-E43DC177E06A}" type="pres">
      <dgm:prSet presAssocID="{C9CC6B23-F9C2-4EDA-9DD6-8BEFD15FE382}" presName="sibTrans" presStyleCnt="0"/>
      <dgm:spPr/>
    </dgm:pt>
    <dgm:pt modelId="{84EA86C4-4BC9-4CAC-BCDE-1EB783673D95}" type="pres">
      <dgm:prSet presAssocID="{F4DF1F95-3745-41C8-96FE-5BAF7755AEF4}" presName="node" presStyleLbl="node1" presStyleIdx="7" presStyleCnt="8">
        <dgm:presLayoutVars>
          <dgm:bulletEnabled val="1"/>
        </dgm:presLayoutVars>
      </dgm:prSet>
      <dgm:spPr/>
    </dgm:pt>
  </dgm:ptLst>
  <dgm:cxnLst>
    <dgm:cxn modelId="{C170737C-7CF0-46F4-97FD-2B482C8B3D74}" type="presOf" srcId="{EF6C72ED-F4FA-4928-987C-E5A41DA76798}" destId="{DA3EC163-506C-45BA-A6B7-BDE9F3F608C5}" srcOrd="0" destOrd="0" presId="urn:microsoft.com/office/officeart/2005/8/layout/default"/>
    <dgm:cxn modelId="{DA2EB953-4B94-4354-B058-BCDD78E09360}" srcId="{6344EE25-C278-4357-AEA7-7908F78377FF}" destId="{AE3FBC3F-6750-42B4-B496-4E4211F2F218}" srcOrd="1" destOrd="0" parTransId="{CB728423-EB2C-4F6B-B95C-DB94543C2FAB}" sibTransId="{A7899DA1-C88A-4D3E-959C-F357B593D1DF}"/>
    <dgm:cxn modelId="{8F6E11B5-62F4-4AD3-9CB0-26E8963EC0D8}" type="presOf" srcId="{AE3FBC3F-6750-42B4-B496-4E4211F2F218}" destId="{FF4C4032-CF53-4102-9FCA-DF174EB3E037}" srcOrd="0" destOrd="0" presId="urn:microsoft.com/office/officeart/2005/8/layout/default"/>
    <dgm:cxn modelId="{8B46BF10-8086-4C79-BC9B-7E67059F086F}" type="presOf" srcId="{F4DF1F95-3745-41C8-96FE-5BAF7755AEF4}" destId="{84EA86C4-4BC9-4CAC-BCDE-1EB783673D95}" srcOrd="0" destOrd="0" presId="urn:microsoft.com/office/officeart/2005/8/layout/default"/>
    <dgm:cxn modelId="{9EB2A751-DC0D-45F3-80D1-4FA66738D2E9}" type="presOf" srcId="{B5CB2312-7BFA-4F46-819D-D36DD239B58D}" destId="{C499918B-2EF9-4020-8B36-15936131B8D5}" srcOrd="0" destOrd="0" presId="urn:microsoft.com/office/officeart/2005/8/layout/default"/>
    <dgm:cxn modelId="{7A9126E4-B82F-4D46-B2C3-412191899860}" srcId="{6344EE25-C278-4357-AEA7-7908F78377FF}" destId="{DC471CD4-18DC-4F07-900A-AAECE68891BF}" srcOrd="5" destOrd="0" parTransId="{4E14FEB3-77D3-4B1F-8A97-873B2960F2BB}" sibTransId="{B6FB88EB-664E-43DC-BA06-28A7A356033D}"/>
    <dgm:cxn modelId="{776FC815-0EAA-4D70-8FA0-44B3C59C6A46}" type="presOf" srcId="{CE6E8E10-870B-4397-8734-8AF537C6410D}" destId="{A960910E-9CE7-46C7-AF4B-15AD7BE8CB2E}" srcOrd="0" destOrd="0" presId="urn:microsoft.com/office/officeart/2005/8/layout/default"/>
    <dgm:cxn modelId="{81EE4517-EE0B-4895-84A4-CDC5011F3F04}" srcId="{6344EE25-C278-4357-AEA7-7908F78377FF}" destId="{1A616DD5-F516-4E0D-AFA3-CC68ED715CAC}" srcOrd="3" destOrd="0" parTransId="{A1FFD85B-96C5-47BF-B5EB-0456B4731EF9}" sibTransId="{4461842D-C5CD-47D5-B86B-996DB74A8BAD}"/>
    <dgm:cxn modelId="{CD3EB25E-6851-407A-BF58-A4E950CC118E}" srcId="{6344EE25-C278-4357-AEA7-7908F78377FF}" destId="{4B92CF01-3BD2-480C-861F-73953B81FDBB}" srcOrd="2" destOrd="0" parTransId="{12AF2B94-BE67-4BBB-B784-2DCDEC21F259}" sibTransId="{99DB933C-7861-4986-A0EC-6208B0B2E296}"/>
    <dgm:cxn modelId="{5DD96971-45DB-4A2A-81A2-595F37A01CD5}" type="presOf" srcId="{6344EE25-C278-4357-AEA7-7908F78377FF}" destId="{3B02B44C-CFB4-44EC-B8E1-3A1F8D08E1BB}" srcOrd="0" destOrd="0" presId="urn:microsoft.com/office/officeart/2005/8/layout/default"/>
    <dgm:cxn modelId="{04BF82C8-DD89-449C-BEA6-52817B8B0627}" type="presOf" srcId="{4B92CF01-3BD2-480C-861F-73953B81FDBB}" destId="{23CE2EE0-53BC-4664-849F-F1C0FDC97C45}" srcOrd="0" destOrd="0" presId="urn:microsoft.com/office/officeart/2005/8/layout/default"/>
    <dgm:cxn modelId="{72AEC6FC-A249-4EF6-B1BB-FE9FD8D95112}" srcId="{6344EE25-C278-4357-AEA7-7908F78377FF}" destId="{CE6E8E10-870B-4397-8734-8AF537C6410D}" srcOrd="0" destOrd="0" parTransId="{43275E99-DE77-4437-82DA-118E0E781F9F}" sibTransId="{6C54D04B-7B0E-48B0-BE02-485C19E768F0}"/>
    <dgm:cxn modelId="{DAD6C292-C133-455A-8E13-1AF451AB7567}" srcId="{6344EE25-C278-4357-AEA7-7908F78377FF}" destId="{F4DF1F95-3745-41C8-96FE-5BAF7755AEF4}" srcOrd="7" destOrd="0" parTransId="{33FE4ED1-C97F-4162-B025-BEF66A7B9950}" sibTransId="{19800221-6994-45C0-897A-5CCCF4BE88DA}"/>
    <dgm:cxn modelId="{C63663B4-4651-4DE9-B980-0186F3BA3D6A}" srcId="{6344EE25-C278-4357-AEA7-7908F78377FF}" destId="{EF6C72ED-F4FA-4928-987C-E5A41DA76798}" srcOrd="6" destOrd="0" parTransId="{5C28C886-E973-4CC9-8FB7-416F1BEBE542}" sibTransId="{C9CC6B23-F9C2-4EDA-9DD6-8BEFD15FE382}"/>
    <dgm:cxn modelId="{EBB42C22-2EC8-449A-9B7E-873E045DEF83}" type="presOf" srcId="{DC471CD4-18DC-4F07-900A-AAECE68891BF}" destId="{2834684D-849E-4D4B-A14E-EF5543929196}" srcOrd="0" destOrd="0" presId="urn:microsoft.com/office/officeart/2005/8/layout/default"/>
    <dgm:cxn modelId="{67E7E0AF-3ABF-42F2-A0CF-BE03EBC6D66D}" srcId="{6344EE25-C278-4357-AEA7-7908F78377FF}" destId="{B5CB2312-7BFA-4F46-819D-D36DD239B58D}" srcOrd="4" destOrd="0" parTransId="{AFFBAD48-719C-454B-B7AA-CA90D968A919}" sibTransId="{79A464C8-C029-412B-8B5F-9D45C18DAF6D}"/>
    <dgm:cxn modelId="{314F5D03-1300-4B44-BFE3-1D7CCA770A1E}" type="presOf" srcId="{1A616DD5-F516-4E0D-AFA3-CC68ED715CAC}" destId="{83723BC0-EE54-4C72-B995-7AC1BD22823E}" srcOrd="0" destOrd="0" presId="urn:microsoft.com/office/officeart/2005/8/layout/default"/>
    <dgm:cxn modelId="{5F21A716-282F-4DA7-85B1-F2D3655BA0A5}" type="presParOf" srcId="{3B02B44C-CFB4-44EC-B8E1-3A1F8D08E1BB}" destId="{A960910E-9CE7-46C7-AF4B-15AD7BE8CB2E}" srcOrd="0" destOrd="0" presId="urn:microsoft.com/office/officeart/2005/8/layout/default"/>
    <dgm:cxn modelId="{FFEF77E6-41ED-489C-9765-9C75019AED50}" type="presParOf" srcId="{3B02B44C-CFB4-44EC-B8E1-3A1F8D08E1BB}" destId="{E7DD31B3-C6B1-4745-93DC-5272AB92282D}" srcOrd="1" destOrd="0" presId="urn:microsoft.com/office/officeart/2005/8/layout/default"/>
    <dgm:cxn modelId="{4C7C97FB-7FB8-4C80-BA89-50E47D8FE5BA}" type="presParOf" srcId="{3B02B44C-CFB4-44EC-B8E1-3A1F8D08E1BB}" destId="{FF4C4032-CF53-4102-9FCA-DF174EB3E037}" srcOrd="2" destOrd="0" presId="urn:microsoft.com/office/officeart/2005/8/layout/default"/>
    <dgm:cxn modelId="{C3903D11-BECC-4690-85F5-D41DA71B676D}" type="presParOf" srcId="{3B02B44C-CFB4-44EC-B8E1-3A1F8D08E1BB}" destId="{D5EE5DF0-0B8E-48ED-988B-17FF1B7B7322}" srcOrd="3" destOrd="0" presId="urn:microsoft.com/office/officeart/2005/8/layout/default"/>
    <dgm:cxn modelId="{4F706096-86DA-454C-802C-62F0C0A013ED}" type="presParOf" srcId="{3B02B44C-CFB4-44EC-B8E1-3A1F8D08E1BB}" destId="{23CE2EE0-53BC-4664-849F-F1C0FDC97C45}" srcOrd="4" destOrd="0" presId="urn:microsoft.com/office/officeart/2005/8/layout/default"/>
    <dgm:cxn modelId="{9BB2A825-61EE-432D-AEEA-7CB83BE94ED3}" type="presParOf" srcId="{3B02B44C-CFB4-44EC-B8E1-3A1F8D08E1BB}" destId="{B03FC308-1651-407C-8EC2-DBEE32948E94}" srcOrd="5" destOrd="0" presId="urn:microsoft.com/office/officeart/2005/8/layout/default"/>
    <dgm:cxn modelId="{46CF5E72-A5F2-4B0C-A08C-6179E41C9417}" type="presParOf" srcId="{3B02B44C-CFB4-44EC-B8E1-3A1F8D08E1BB}" destId="{83723BC0-EE54-4C72-B995-7AC1BD22823E}" srcOrd="6" destOrd="0" presId="urn:microsoft.com/office/officeart/2005/8/layout/default"/>
    <dgm:cxn modelId="{05E974D2-7565-4FA9-A94D-C34F8C6195F8}" type="presParOf" srcId="{3B02B44C-CFB4-44EC-B8E1-3A1F8D08E1BB}" destId="{4FD8859D-4E69-421E-AF77-16D424B45502}" srcOrd="7" destOrd="0" presId="urn:microsoft.com/office/officeart/2005/8/layout/default"/>
    <dgm:cxn modelId="{FCAA5275-4147-4C30-8986-95C5F6AADDA1}" type="presParOf" srcId="{3B02B44C-CFB4-44EC-B8E1-3A1F8D08E1BB}" destId="{C499918B-2EF9-4020-8B36-15936131B8D5}" srcOrd="8" destOrd="0" presId="urn:microsoft.com/office/officeart/2005/8/layout/default"/>
    <dgm:cxn modelId="{14A0B912-CD50-4B49-A476-4F0FCB77B506}" type="presParOf" srcId="{3B02B44C-CFB4-44EC-B8E1-3A1F8D08E1BB}" destId="{01DAC887-CE99-4431-B529-2D157BADCA6D}" srcOrd="9" destOrd="0" presId="urn:microsoft.com/office/officeart/2005/8/layout/default"/>
    <dgm:cxn modelId="{4F559819-0064-4ECE-BEA9-C428C1F56E7B}" type="presParOf" srcId="{3B02B44C-CFB4-44EC-B8E1-3A1F8D08E1BB}" destId="{2834684D-849E-4D4B-A14E-EF5543929196}" srcOrd="10" destOrd="0" presId="urn:microsoft.com/office/officeart/2005/8/layout/default"/>
    <dgm:cxn modelId="{C126E855-9910-43D0-8107-F76D80D6912F}" type="presParOf" srcId="{3B02B44C-CFB4-44EC-B8E1-3A1F8D08E1BB}" destId="{ED2C2519-AE30-4EF7-8F08-45125EE52140}" srcOrd="11" destOrd="0" presId="urn:microsoft.com/office/officeart/2005/8/layout/default"/>
    <dgm:cxn modelId="{83943E57-C944-4A29-AD9B-B89A8FA39391}" type="presParOf" srcId="{3B02B44C-CFB4-44EC-B8E1-3A1F8D08E1BB}" destId="{DA3EC163-506C-45BA-A6B7-BDE9F3F608C5}" srcOrd="12" destOrd="0" presId="urn:microsoft.com/office/officeart/2005/8/layout/default"/>
    <dgm:cxn modelId="{0266C292-97C3-40A9-B67C-A82151A0C42B}" type="presParOf" srcId="{3B02B44C-CFB4-44EC-B8E1-3A1F8D08E1BB}" destId="{BF0A6DF4-1B37-4712-A1BB-E43DC177E06A}" srcOrd="13" destOrd="0" presId="urn:microsoft.com/office/officeart/2005/8/layout/default"/>
    <dgm:cxn modelId="{C67CFB6F-84C9-4EA5-8532-FAD35D2C6D21}" type="presParOf" srcId="{3B02B44C-CFB4-44EC-B8E1-3A1F8D08E1BB}" destId="{84EA86C4-4BC9-4CAC-BCDE-1EB783673D95}"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344EE25-C278-4357-AEA7-7908F78377FF}" type="doc">
      <dgm:prSet loTypeId="urn:microsoft.com/office/officeart/2005/8/layout/default" loCatId="list" qsTypeId="urn:microsoft.com/office/officeart/2005/8/quickstyle/simple1" qsCatId="simple" csTypeId="urn:microsoft.com/office/officeart/2005/8/colors/accent3_2" csCatId="accent3" phldr="1"/>
      <dgm:spPr/>
      <dgm:t>
        <a:bodyPr/>
        <a:lstStyle/>
        <a:p>
          <a:endParaRPr lang="en-GB"/>
        </a:p>
      </dgm:t>
    </dgm:pt>
    <dgm:pt modelId="{CE6E8E10-870B-4397-8734-8AF537C6410D}">
      <dgm:prSet phldrT="[Text]"/>
      <dgm:spPr/>
      <dgm:t>
        <a:bodyPr/>
        <a:lstStyle/>
        <a:p>
          <a:r>
            <a:rPr lang="cy-GB" noProof="0" dirty="0"/>
            <a:t>Gofalu bod trefniadau dilynol wedi’u cyfleu i’r unigolyn yn eglur.</a:t>
          </a:r>
        </a:p>
      </dgm:t>
    </dgm:pt>
    <dgm:pt modelId="{43275E99-DE77-4437-82DA-118E0E781F9F}" type="parTrans" cxnId="{72AEC6FC-A249-4EF6-B1BB-FE9FD8D95112}">
      <dgm:prSet/>
      <dgm:spPr/>
      <dgm:t>
        <a:bodyPr/>
        <a:lstStyle/>
        <a:p>
          <a:endParaRPr lang="en-GB"/>
        </a:p>
      </dgm:t>
    </dgm:pt>
    <dgm:pt modelId="{6C54D04B-7B0E-48B0-BE02-485C19E768F0}" type="sibTrans" cxnId="{72AEC6FC-A249-4EF6-B1BB-FE9FD8D95112}">
      <dgm:prSet/>
      <dgm:spPr/>
      <dgm:t>
        <a:bodyPr/>
        <a:lstStyle/>
        <a:p>
          <a:endParaRPr lang="en-GB"/>
        </a:p>
      </dgm:t>
    </dgm:pt>
    <dgm:pt modelId="{AE3FBC3F-6750-42B4-B496-4E4211F2F218}">
      <dgm:prSet phldrT="[Text]"/>
      <dgm:spPr/>
      <dgm:t>
        <a:bodyPr/>
        <a:lstStyle/>
        <a:p>
          <a:r>
            <a:rPr lang="cy-GB" noProof="0" dirty="0"/>
            <a:t>Rhoi cynghorion penodol heb ddweud ‘cymerwch dabled’ i olygu ‘llyncwch dabled’.</a:t>
          </a:r>
        </a:p>
      </dgm:t>
    </dgm:pt>
    <dgm:pt modelId="{CB728423-EB2C-4F6B-B95C-DB94543C2FAB}" type="parTrans" cxnId="{DA2EB953-4B94-4354-B058-BCDD78E09360}">
      <dgm:prSet/>
      <dgm:spPr/>
      <dgm:t>
        <a:bodyPr/>
        <a:lstStyle/>
        <a:p>
          <a:endParaRPr lang="en-GB"/>
        </a:p>
      </dgm:t>
    </dgm:pt>
    <dgm:pt modelId="{A7899DA1-C88A-4D3E-959C-F357B593D1DF}" type="sibTrans" cxnId="{DA2EB953-4B94-4354-B058-BCDD78E09360}">
      <dgm:prSet/>
      <dgm:spPr/>
      <dgm:t>
        <a:bodyPr/>
        <a:lstStyle/>
        <a:p>
          <a:endParaRPr lang="en-GB"/>
        </a:p>
      </dgm:t>
    </dgm:pt>
    <dgm:pt modelId="{4B92CF01-3BD2-480C-861F-73953B81FDBB}">
      <dgm:prSet phldrT="[Text]"/>
      <dgm:spPr/>
      <dgm:t>
        <a:bodyPr/>
        <a:lstStyle/>
        <a:p>
          <a:r>
            <a:rPr lang="cy-GB" noProof="0" dirty="0"/>
            <a:t>Gofalu bod yr unigolyn yn gwybod pryd y dylai ddychwelyd, gan osgoi pethau amwys megis ‘os na fyddwch chi’n gwella’.</a:t>
          </a:r>
        </a:p>
      </dgm:t>
    </dgm:pt>
    <dgm:pt modelId="{12AF2B94-BE67-4BBB-B784-2DCDEC21F259}" type="parTrans" cxnId="{CD3EB25E-6851-407A-BF58-A4E950CC118E}">
      <dgm:prSet/>
      <dgm:spPr/>
      <dgm:t>
        <a:bodyPr/>
        <a:lstStyle/>
        <a:p>
          <a:endParaRPr lang="en-GB"/>
        </a:p>
      </dgm:t>
    </dgm:pt>
    <dgm:pt modelId="{99DB933C-7861-4986-A0EC-6208B0B2E296}" type="sibTrans" cxnId="{CD3EB25E-6851-407A-BF58-A4E950CC118E}">
      <dgm:prSet/>
      <dgm:spPr/>
      <dgm:t>
        <a:bodyPr/>
        <a:lstStyle/>
        <a:p>
          <a:endParaRPr lang="en-GB"/>
        </a:p>
      </dgm:t>
    </dgm:pt>
    <dgm:pt modelId="{1A616DD5-F516-4E0D-AFA3-CC68ED715CAC}">
      <dgm:prSet phldrT="[Text]"/>
      <dgm:spPr/>
      <dgm:t>
        <a:bodyPr/>
        <a:lstStyle/>
        <a:p>
          <a:r>
            <a:rPr lang="cy-GB" noProof="0" dirty="0"/>
            <a:t>Os cewch chi ganiatâd, rhoi gwybodaeth ddilynol i gynhaliwr.</a:t>
          </a:r>
        </a:p>
      </dgm:t>
    </dgm:pt>
    <dgm:pt modelId="{A1FFD85B-96C5-47BF-B5EB-0456B4731EF9}" type="parTrans" cxnId="{81EE4517-EE0B-4895-84A4-CDC5011F3F04}">
      <dgm:prSet/>
      <dgm:spPr/>
      <dgm:t>
        <a:bodyPr/>
        <a:lstStyle/>
        <a:p>
          <a:endParaRPr lang="en-GB"/>
        </a:p>
      </dgm:t>
    </dgm:pt>
    <dgm:pt modelId="{4461842D-C5CD-47D5-B86B-996DB74A8BAD}" type="sibTrans" cxnId="{81EE4517-EE0B-4895-84A4-CDC5011F3F04}">
      <dgm:prSet/>
      <dgm:spPr/>
      <dgm:t>
        <a:bodyPr/>
        <a:lstStyle/>
        <a:p>
          <a:endParaRPr lang="en-GB"/>
        </a:p>
      </dgm:t>
    </dgm:pt>
    <dgm:pt modelId="{B5CB2312-7BFA-4F46-819D-D36DD239B58D}">
      <dgm:prSet phldrT="[Text]"/>
      <dgm:spPr/>
      <dgm:t>
        <a:bodyPr/>
        <a:lstStyle/>
        <a:p>
          <a:r>
            <a:rPr lang="cy-GB" noProof="0" dirty="0"/>
            <a:t>O anfon rhywun at wasanaeth neu broffesiynolyn arall, rhoi gwybod iddyn nhw am anawsterau hwnnw ymlaen llaw.</a:t>
          </a:r>
        </a:p>
      </dgm:t>
    </dgm:pt>
    <dgm:pt modelId="{AFFBAD48-719C-454B-B7AA-CA90D968A919}" type="parTrans" cxnId="{67E7E0AF-3ABF-42F2-A0CF-BE03EBC6D66D}">
      <dgm:prSet/>
      <dgm:spPr/>
      <dgm:t>
        <a:bodyPr/>
        <a:lstStyle/>
        <a:p>
          <a:endParaRPr lang="en-GB"/>
        </a:p>
      </dgm:t>
    </dgm:pt>
    <dgm:pt modelId="{79A464C8-C029-412B-8B5F-9D45C18DAF6D}" type="sibTrans" cxnId="{67E7E0AF-3ABF-42F2-A0CF-BE03EBC6D66D}">
      <dgm:prSet/>
      <dgm:spPr/>
      <dgm:t>
        <a:bodyPr/>
        <a:lstStyle/>
        <a:p>
          <a:endParaRPr lang="en-GB"/>
        </a:p>
      </dgm:t>
    </dgm:pt>
    <dgm:pt modelId="{12D131BA-3A2C-466E-ADDA-0EB8434D4D59}">
      <dgm:prSet phldrT="[Text]"/>
      <dgm:spPr/>
      <dgm:t>
        <a:bodyPr/>
        <a:lstStyle/>
        <a:p>
          <a:r>
            <a:rPr lang="cy-GB" noProof="0" dirty="0"/>
            <a:t>Rhoi proffil o’i anghenion i’r unigolyn fel y gallai ei gadw a’i ddangos i bobl eraill.</a:t>
          </a:r>
        </a:p>
      </dgm:t>
    </dgm:pt>
    <dgm:pt modelId="{D6AB4B99-706B-4E89-998B-A8AD3AB3952E}" type="parTrans" cxnId="{BA37E0A7-E910-4801-9FBD-384B82238D54}">
      <dgm:prSet/>
      <dgm:spPr/>
      <dgm:t>
        <a:bodyPr/>
        <a:lstStyle/>
        <a:p>
          <a:endParaRPr lang="en-GB"/>
        </a:p>
      </dgm:t>
    </dgm:pt>
    <dgm:pt modelId="{C03C4B96-D740-4D7C-88BE-CCF670D4A7C2}" type="sibTrans" cxnId="{BA37E0A7-E910-4801-9FBD-384B82238D54}">
      <dgm:prSet/>
      <dgm:spPr/>
      <dgm:t>
        <a:bodyPr/>
        <a:lstStyle/>
        <a:p>
          <a:endParaRPr lang="en-GB"/>
        </a:p>
      </dgm:t>
    </dgm:pt>
    <dgm:pt modelId="{E5DDB5A5-456C-4801-BC45-068652CE8CA0}">
      <dgm:prSet phldrT="[Text]"/>
      <dgm:spPr/>
      <dgm:t>
        <a:bodyPr/>
        <a:lstStyle/>
        <a:p>
          <a:r>
            <a:rPr lang="cy-GB" noProof="0" dirty="0"/>
            <a:t>Rhoi gwybodaeth ysgrifenedig a gofalu ei bod wedi’i haddasu ar gyfer pobl ac arnyn nhw anhwylderau’r sbectrwm awtistaidd.</a:t>
          </a:r>
        </a:p>
      </dgm:t>
    </dgm:pt>
    <dgm:pt modelId="{452C982F-5E04-43E2-9C08-335650D4BAB4}" type="parTrans" cxnId="{9BDEB5B1-B123-4425-A6BC-3F557C0C000A}">
      <dgm:prSet/>
      <dgm:spPr/>
      <dgm:t>
        <a:bodyPr/>
        <a:lstStyle/>
        <a:p>
          <a:endParaRPr lang="en-GB"/>
        </a:p>
      </dgm:t>
    </dgm:pt>
    <dgm:pt modelId="{BF5E268C-4616-4DC3-99C3-3B6D01890668}" type="sibTrans" cxnId="{9BDEB5B1-B123-4425-A6BC-3F557C0C000A}">
      <dgm:prSet/>
      <dgm:spPr/>
      <dgm:t>
        <a:bodyPr/>
        <a:lstStyle/>
        <a:p>
          <a:endParaRPr lang="en-GB"/>
        </a:p>
      </dgm:t>
    </dgm:pt>
    <dgm:pt modelId="{3B02B44C-CFB4-44EC-B8E1-3A1F8D08E1BB}" type="pres">
      <dgm:prSet presAssocID="{6344EE25-C278-4357-AEA7-7908F78377FF}" presName="diagram" presStyleCnt="0">
        <dgm:presLayoutVars>
          <dgm:dir/>
          <dgm:resizeHandles val="exact"/>
        </dgm:presLayoutVars>
      </dgm:prSet>
      <dgm:spPr/>
    </dgm:pt>
    <dgm:pt modelId="{A960910E-9CE7-46C7-AF4B-15AD7BE8CB2E}" type="pres">
      <dgm:prSet presAssocID="{CE6E8E10-870B-4397-8734-8AF537C6410D}" presName="node" presStyleLbl="node1" presStyleIdx="0" presStyleCnt="7" custLinFactNeighborX="327" custLinFactNeighborY="-99">
        <dgm:presLayoutVars>
          <dgm:bulletEnabled val="1"/>
        </dgm:presLayoutVars>
      </dgm:prSet>
      <dgm:spPr/>
    </dgm:pt>
    <dgm:pt modelId="{E7DD31B3-C6B1-4745-93DC-5272AB92282D}" type="pres">
      <dgm:prSet presAssocID="{6C54D04B-7B0E-48B0-BE02-485C19E768F0}" presName="sibTrans" presStyleCnt="0"/>
      <dgm:spPr/>
    </dgm:pt>
    <dgm:pt modelId="{FF4C4032-CF53-4102-9FCA-DF174EB3E037}" type="pres">
      <dgm:prSet presAssocID="{AE3FBC3F-6750-42B4-B496-4E4211F2F218}" presName="node" presStyleLbl="node1" presStyleIdx="1" presStyleCnt="7">
        <dgm:presLayoutVars>
          <dgm:bulletEnabled val="1"/>
        </dgm:presLayoutVars>
      </dgm:prSet>
      <dgm:spPr/>
    </dgm:pt>
    <dgm:pt modelId="{D5EE5DF0-0B8E-48ED-988B-17FF1B7B7322}" type="pres">
      <dgm:prSet presAssocID="{A7899DA1-C88A-4D3E-959C-F357B593D1DF}" presName="sibTrans" presStyleCnt="0"/>
      <dgm:spPr/>
    </dgm:pt>
    <dgm:pt modelId="{23CE2EE0-53BC-4664-849F-F1C0FDC97C45}" type="pres">
      <dgm:prSet presAssocID="{4B92CF01-3BD2-480C-861F-73953B81FDBB}" presName="node" presStyleLbl="node1" presStyleIdx="2" presStyleCnt="7">
        <dgm:presLayoutVars>
          <dgm:bulletEnabled val="1"/>
        </dgm:presLayoutVars>
      </dgm:prSet>
      <dgm:spPr/>
    </dgm:pt>
    <dgm:pt modelId="{B03FC308-1651-407C-8EC2-DBEE32948E94}" type="pres">
      <dgm:prSet presAssocID="{99DB933C-7861-4986-A0EC-6208B0B2E296}" presName="sibTrans" presStyleCnt="0"/>
      <dgm:spPr/>
    </dgm:pt>
    <dgm:pt modelId="{83723BC0-EE54-4C72-B995-7AC1BD22823E}" type="pres">
      <dgm:prSet presAssocID="{1A616DD5-F516-4E0D-AFA3-CC68ED715CAC}" presName="node" presStyleLbl="node1" presStyleIdx="3" presStyleCnt="7">
        <dgm:presLayoutVars>
          <dgm:bulletEnabled val="1"/>
        </dgm:presLayoutVars>
      </dgm:prSet>
      <dgm:spPr/>
    </dgm:pt>
    <dgm:pt modelId="{4FD8859D-4E69-421E-AF77-16D424B45502}" type="pres">
      <dgm:prSet presAssocID="{4461842D-C5CD-47D5-B86B-996DB74A8BAD}" presName="sibTrans" presStyleCnt="0"/>
      <dgm:spPr/>
    </dgm:pt>
    <dgm:pt modelId="{C499918B-2EF9-4020-8B36-15936131B8D5}" type="pres">
      <dgm:prSet presAssocID="{B5CB2312-7BFA-4F46-819D-D36DD239B58D}" presName="node" presStyleLbl="node1" presStyleIdx="4" presStyleCnt="7" custScaleX="109816">
        <dgm:presLayoutVars>
          <dgm:bulletEnabled val="1"/>
        </dgm:presLayoutVars>
      </dgm:prSet>
      <dgm:spPr/>
    </dgm:pt>
    <dgm:pt modelId="{A0D39264-D662-44C9-857F-0F3DC1CE0F3F}" type="pres">
      <dgm:prSet presAssocID="{79A464C8-C029-412B-8B5F-9D45C18DAF6D}" presName="sibTrans" presStyleCnt="0"/>
      <dgm:spPr/>
    </dgm:pt>
    <dgm:pt modelId="{717645D8-9F64-4DA6-B47E-1A2285527C04}" type="pres">
      <dgm:prSet presAssocID="{12D131BA-3A2C-466E-ADDA-0EB8434D4D59}" presName="node" presStyleLbl="node1" presStyleIdx="5" presStyleCnt="7">
        <dgm:presLayoutVars>
          <dgm:bulletEnabled val="1"/>
        </dgm:presLayoutVars>
      </dgm:prSet>
      <dgm:spPr/>
    </dgm:pt>
    <dgm:pt modelId="{19E3E30E-8C74-447D-AD63-6ADA04B5C8DB}" type="pres">
      <dgm:prSet presAssocID="{C03C4B96-D740-4D7C-88BE-CCF670D4A7C2}" presName="sibTrans" presStyleCnt="0"/>
      <dgm:spPr/>
    </dgm:pt>
    <dgm:pt modelId="{67D950F1-B8A9-4895-8213-15A852C05850}" type="pres">
      <dgm:prSet presAssocID="{E5DDB5A5-456C-4801-BC45-068652CE8CA0}" presName="node" presStyleLbl="node1" presStyleIdx="6" presStyleCnt="7">
        <dgm:presLayoutVars>
          <dgm:bulletEnabled val="1"/>
        </dgm:presLayoutVars>
      </dgm:prSet>
      <dgm:spPr/>
    </dgm:pt>
  </dgm:ptLst>
  <dgm:cxnLst>
    <dgm:cxn modelId="{72AEC6FC-A249-4EF6-B1BB-FE9FD8D95112}" srcId="{6344EE25-C278-4357-AEA7-7908F78377FF}" destId="{CE6E8E10-870B-4397-8734-8AF537C6410D}" srcOrd="0" destOrd="0" parTransId="{43275E99-DE77-4437-82DA-118E0E781F9F}" sibTransId="{6C54D04B-7B0E-48B0-BE02-485C19E768F0}"/>
    <dgm:cxn modelId="{036AA861-9681-4E78-9C7B-A294195D14AC}" type="presOf" srcId="{E5DDB5A5-456C-4801-BC45-068652CE8CA0}" destId="{67D950F1-B8A9-4895-8213-15A852C05850}" srcOrd="0" destOrd="0" presId="urn:microsoft.com/office/officeart/2005/8/layout/default"/>
    <dgm:cxn modelId="{81EE4517-EE0B-4895-84A4-CDC5011F3F04}" srcId="{6344EE25-C278-4357-AEA7-7908F78377FF}" destId="{1A616DD5-F516-4E0D-AFA3-CC68ED715CAC}" srcOrd="3" destOrd="0" parTransId="{A1FFD85B-96C5-47BF-B5EB-0456B4731EF9}" sibTransId="{4461842D-C5CD-47D5-B86B-996DB74A8BAD}"/>
    <dgm:cxn modelId="{0AB6C1E4-C29D-4B86-9F1F-6CB9B0273EDE}" type="presOf" srcId="{6344EE25-C278-4357-AEA7-7908F78377FF}" destId="{3B02B44C-CFB4-44EC-B8E1-3A1F8D08E1BB}" srcOrd="0" destOrd="0" presId="urn:microsoft.com/office/officeart/2005/8/layout/default"/>
    <dgm:cxn modelId="{968ED2D3-200B-477B-AFBC-F3D4EEC82C74}" type="presOf" srcId="{12D131BA-3A2C-466E-ADDA-0EB8434D4D59}" destId="{717645D8-9F64-4DA6-B47E-1A2285527C04}" srcOrd="0" destOrd="0" presId="urn:microsoft.com/office/officeart/2005/8/layout/default"/>
    <dgm:cxn modelId="{D026FB24-ADFC-4070-9C23-AE96852D9FFA}" type="presOf" srcId="{1A616DD5-F516-4E0D-AFA3-CC68ED715CAC}" destId="{83723BC0-EE54-4C72-B995-7AC1BD22823E}" srcOrd="0" destOrd="0" presId="urn:microsoft.com/office/officeart/2005/8/layout/default"/>
    <dgm:cxn modelId="{EAB44060-FD11-4BDD-9870-D8490271CC04}" type="presOf" srcId="{4B92CF01-3BD2-480C-861F-73953B81FDBB}" destId="{23CE2EE0-53BC-4664-849F-F1C0FDC97C45}" srcOrd="0" destOrd="0" presId="urn:microsoft.com/office/officeart/2005/8/layout/default"/>
    <dgm:cxn modelId="{67E7E0AF-3ABF-42F2-A0CF-BE03EBC6D66D}" srcId="{6344EE25-C278-4357-AEA7-7908F78377FF}" destId="{B5CB2312-7BFA-4F46-819D-D36DD239B58D}" srcOrd="4" destOrd="0" parTransId="{AFFBAD48-719C-454B-B7AA-CA90D968A919}" sibTransId="{79A464C8-C029-412B-8B5F-9D45C18DAF6D}"/>
    <dgm:cxn modelId="{CD3EB25E-6851-407A-BF58-A4E950CC118E}" srcId="{6344EE25-C278-4357-AEA7-7908F78377FF}" destId="{4B92CF01-3BD2-480C-861F-73953B81FDBB}" srcOrd="2" destOrd="0" parTransId="{12AF2B94-BE67-4BBB-B784-2DCDEC21F259}" sibTransId="{99DB933C-7861-4986-A0EC-6208B0B2E296}"/>
    <dgm:cxn modelId="{F437CB45-7298-4CE4-BDFF-F1154178A258}" type="presOf" srcId="{CE6E8E10-870B-4397-8734-8AF537C6410D}" destId="{A960910E-9CE7-46C7-AF4B-15AD7BE8CB2E}" srcOrd="0" destOrd="0" presId="urn:microsoft.com/office/officeart/2005/8/layout/default"/>
    <dgm:cxn modelId="{254342BA-FF6B-4504-8147-A96CE9AA3988}" type="presOf" srcId="{AE3FBC3F-6750-42B4-B496-4E4211F2F218}" destId="{FF4C4032-CF53-4102-9FCA-DF174EB3E037}" srcOrd="0" destOrd="0" presId="urn:microsoft.com/office/officeart/2005/8/layout/default"/>
    <dgm:cxn modelId="{1A0CED10-E408-455A-BE74-54EAC28EA57F}" type="presOf" srcId="{B5CB2312-7BFA-4F46-819D-D36DD239B58D}" destId="{C499918B-2EF9-4020-8B36-15936131B8D5}" srcOrd="0" destOrd="0" presId="urn:microsoft.com/office/officeart/2005/8/layout/default"/>
    <dgm:cxn modelId="{BA37E0A7-E910-4801-9FBD-384B82238D54}" srcId="{6344EE25-C278-4357-AEA7-7908F78377FF}" destId="{12D131BA-3A2C-466E-ADDA-0EB8434D4D59}" srcOrd="5" destOrd="0" parTransId="{D6AB4B99-706B-4E89-998B-A8AD3AB3952E}" sibTransId="{C03C4B96-D740-4D7C-88BE-CCF670D4A7C2}"/>
    <dgm:cxn modelId="{9BDEB5B1-B123-4425-A6BC-3F557C0C000A}" srcId="{6344EE25-C278-4357-AEA7-7908F78377FF}" destId="{E5DDB5A5-456C-4801-BC45-068652CE8CA0}" srcOrd="6" destOrd="0" parTransId="{452C982F-5E04-43E2-9C08-335650D4BAB4}" sibTransId="{BF5E268C-4616-4DC3-99C3-3B6D01890668}"/>
    <dgm:cxn modelId="{DA2EB953-4B94-4354-B058-BCDD78E09360}" srcId="{6344EE25-C278-4357-AEA7-7908F78377FF}" destId="{AE3FBC3F-6750-42B4-B496-4E4211F2F218}" srcOrd="1" destOrd="0" parTransId="{CB728423-EB2C-4F6B-B95C-DB94543C2FAB}" sibTransId="{A7899DA1-C88A-4D3E-959C-F357B593D1DF}"/>
    <dgm:cxn modelId="{CF257A05-6E1C-4520-9D84-267B0548AB5D}" type="presParOf" srcId="{3B02B44C-CFB4-44EC-B8E1-3A1F8D08E1BB}" destId="{A960910E-9CE7-46C7-AF4B-15AD7BE8CB2E}" srcOrd="0" destOrd="0" presId="urn:microsoft.com/office/officeart/2005/8/layout/default"/>
    <dgm:cxn modelId="{350BA293-6F05-4A17-8F3E-EAAD26D97021}" type="presParOf" srcId="{3B02B44C-CFB4-44EC-B8E1-3A1F8D08E1BB}" destId="{E7DD31B3-C6B1-4745-93DC-5272AB92282D}" srcOrd="1" destOrd="0" presId="urn:microsoft.com/office/officeart/2005/8/layout/default"/>
    <dgm:cxn modelId="{C16E32D3-19B7-43CB-B644-498BA14BFC77}" type="presParOf" srcId="{3B02B44C-CFB4-44EC-B8E1-3A1F8D08E1BB}" destId="{FF4C4032-CF53-4102-9FCA-DF174EB3E037}" srcOrd="2" destOrd="0" presId="urn:microsoft.com/office/officeart/2005/8/layout/default"/>
    <dgm:cxn modelId="{2B829879-35D4-44D4-B87D-AB1075FEF5A1}" type="presParOf" srcId="{3B02B44C-CFB4-44EC-B8E1-3A1F8D08E1BB}" destId="{D5EE5DF0-0B8E-48ED-988B-17FF1B7B7322}" srcOrd="3" destOrd="0" presId="urn:microsoft.com/office/officeart/2005/8/layout/default"/>
    <dgm:cxn modelId="{E365C14A-B495-4408-B55B-1AA77BC6BE2D}" type="presParOf" srcId="{3B02B44C-CFB4-44EC-B8E1-3A1F8D08E1BB}" destId="{23CE2EE0-53BC-4664-849F-F1C0FDC97C45}" srcOrd="4" destOrd="0" presId="urn:microsoft.com/office/officeart/2005/8/layout/default"/>
    <dgm:cxn modelId="{F8393E21-E7B9-4280-A164-B29C286331BF}" type="presParOf" srcId="{3B02B44C-CFB4-44EC-B8E1-3A1F8D08E1BB}" destId="{B03FC308-1651-407C-8EC2-DBEE32948E94}" srcOrd="5" destOrd="0" presId="urn:microsoft.com/office/officeart/2005/8/layout/default"/>
    <dgm:cxn modelId="{FCFD9180-E950-48A0-A1D4-B009A49AD0E0}" type="presParOf" srcId="{3B02B44C-CFB4-44EC-B8E1-3A1F8D08E1BB}" destId="{83723BC0-EE54-4C72-B995-7AC1BD22823E}" srcOrd="6" destOrd="0" presId="urn:microsoft.com/office/officeart/2005/8/layout/default"/>
    <dgm:cxn modelId="{7FC76A10-5C00-4444-8342-E1C9AA8DC0D5}" type="presParOf" srcId="{3B02B44C-CFB4-44EC-B8E1-3A1F8D08E1BB}" destId="{4FD8859D-4E69-421E-AF77-16D424B45502}" srcOrd="7" destOrd="0" presId="urn:microsoft.com/office/officeart/2005/8/layout/default"/>
    <dgm:cxn modelId="{8FC2739D-B233-4E8B-822D-64F4C03833E2}" type="presParOf" srcId="{3B02B44C-CFB4-44EC-B8E1-3A1F8D08E1BB}" destId="{C499918B-2EF9-4020-8B36-15936131B8D5}" srcOrd="8" destOrd="0" presId="urn:microsoft.com/office/officeart/2005/8/layout/default"/>
    <dgm:cxn modelId="{A1CDA51A-8FB7-467C-9D26-E8922F0D107D}" type="presParOf" srcId="{3B02B44C-CFB4-44EC-B8E1-3A1F8D08E1BB}" destId="{A0D39264-D662-44C9-857F-0F3DC1CE0F3F}" srcOrd="9" destOrd="0" presId="urn:microsoft.com/office/officeart/2005/8/layout/default"/>
    <dgm:cxn modelId="{CABE7881-04BB-4CB4-AA01-B59D7A513C40}" type="presParOf" srcId="{3B02B44C-CFB4-44EC-B8E1-3A1F8D08E1BB}" destId="{717645D8-9F64-4DA6-B47E-1A2285527C04}" srcOrd="10" destOrd="0" presId="urn:microsoft.com/office/officeart/2005/8/layout/default"/>
    <dgm:cxn modelId="{77256888-B8B7-42D5-A1B4-360729484BA7}" type="presParOf" srcId="{3B02B44C-CFB4-44EC-B8E1-3A1F8D08E1BB}" destId="{19E3E30E-8C74-447D-AD63-6ADA04B5C8DB}" srcOrd="11" destOrd="0" presId="urn:microsoft.com/office/officeart/2005/8/layout/default"/>
    <dgm:cxn modelId="{CCD092AA-31D0-4130-AAC1-3391F1F80DD7}" type="presParOf" srcId="{3B02B44C-CFB4-44EC-B8E1-3A1F8D08E1BB}" destId="{67D950F1-B8A9-4895-8213-15A852C05850}"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23D712-697F-486C-954C-CC486A95C79F}" type="doc">
      <dgm:prSet loTypeId="urn:microsoft.com/office/officeart/2005/8/layout/vList5" loCatId="list" qsTypeId="urn:microsoft.com/office/officeart/2005/8/quickstyle/simple5" qsCatId="simple" csTypeId="urn:microsoft.com/office/officeart/2005/8/colors/accent2_3" csCatId="accent2" phldr="1"/>
      <dgm:spPr/>
      <dgm:t>
        <a:bodyPr/>
        <a:lstStyle/>
        <a:p>
          <a:endParaRPr lang="en-GB"/>
        </a:p>
      </dgm:t>
    </dgm:pt>
    <dgm:pt modelId="{C16767B4-3FE1-477C-9AA1-823C64FE3AC0}">
      <dgm:prSet/>
      <dgm:spPr/>
      <dgm:t>
        <a:bodyPr/>
        <a:lstStyle/>
        <a:p>
          <a:pPr rtl="0"/>
          <a:r>
            <a:rPr lang="cy-GB" noProof="0" dirty="0"/>
            <a:t>Awtistiaeth</a:t>
          </a:r>
        </a:p>
      </dgm:t>
    </dgm:pt>
    <dgm:pt modelId="{6742D9B7-F8DC-4869-9555-848617AC1C84}" type="parTrans" cxnId="{EA778DFE-A7A0-4CE6-ADFD-499135CAC64E}">
      <dgm:prSet/>
      <dgm:spPr/>
      <dgm:t>
        <a:bodyPr/>
        <a:lstStyle/>
        <a:p>
          <a:endParaRPr lang="en-GB"/>
        </a:p>
      </dgm:t>
    </dgm:pt>
    <dgm:pt modelId="{B0FEAF42-0A2C-4B00-BFC5-FEE35662441F}" type="sibTrans" cxnId="{EA778DFE-A7A0-4CE6-ADFD-499135CAC64E}">
      <dgm:prSet/>
      <dgm:spPr/>
      <dgm:t>
        <a:bodyPr/>
        <a:lstStyle/>
        <a:p>
          <a:endParaRPr lang="en-GB"/>
        </a:p>
      </dgm:t>
    </dgm:pt>
    <dgm:pt modelId="{51A45089-6812-446A-B470-856AD1F29CA0}">
      <dgm:prSet/>
      <dgm:spPr/>
      <dgm:t>
        <a:bodyPr/>
        <a:lstStyle/>
        <a:p>
          <a:pPr rtl="0"/>
          <a:r>
            <a:rPr lang="cy-GB" noProof="0" dirty="0"/>
            <a:t>Syndrom </a:t>
          </a:r>
          <a:r>
            <a:rPr lang="cy-GB" noProof="0" dirty="0" err="1"/>
            <a:t>Asperger</a:t>
          </a:r>
          <a:endParaRPr lang="cy-GB" noProof="0" dirty="0"/>
        </a:p>
      </dgm:t>
    </dgm:pt>
    <dgm:pt modelId="{02BC6B92-46C8-45E1-91FF-D55830E323F9}" type="parTrans" cxnId="{642C13B8-355A-4F7C-80B6-D16C20787F2F}">
      <dgm:prSet/>
      <dgm:spPr/>
      <dgm:t>
        <a:bodyPr/>
        <a:lstStyle/>
        <a:p>
          <a:endParaRPr lang="en-GB"/>
        </a:p>
      </dgm:t>
    </dgm:pt>
    <dgm:pt modelId="{57E1D7CC-D619-4119-A725-72E3814A7965}" type="sibTrans" cxnId="{642C13B8-355A-4F7C-80B6-D16C20787F2F}">
      <dgm:prSet/>
      <dgm:spPr/>
      <dgm:t>
        <a:bodyPr/>
        <a:lstStyle/>
        <a:p>
          <a:endParaRPr lang="en-GB"/>
        </a:p>
      </dgm:t>
    </dgm:pt>
    <dgm:pt modelId="{991EFB01-BC38-4B26-A17F-200472FB0305}">
      <dgm:prSet/>
      <dgm:spPr/>
      <dgm:t>
        <a:bodyPr/>
        <a:lstStyle/>
        <a:p>
          <a:pPr rtl="0"/>
          <a:r>
            <a:rPr lang="cy-GB" noProof="0" dirty="0"/>
            <a:t>Cyflyrau’r sbectrwm awtistaidd</a:t>
          </a:r>
        </a:p>
      </dgm:t>
    </dgm:pt>
    <dgm:pt modelId="{F4BF28EB-EB10-4A47-9A2F-F31F08D3AF31}" type="parTrans" cxnId="{3A4F0DBC-78F6-491B-870E-1F25FC1D9FB9}">
      <dgm:prSet/>
      <dgm:spPr/>
      <dgm:t>
        <a:bodyPr/>
        <a:lstStyle/>
        <a:p>
          <a:endParaRPr lang="en-GB"/>
        </a:p>
      </dgm:t>
    </dgm:pt>
    <dgm:pt modelId="{345180CB-9545-4239-B568-CEA6D5778FFE}" type="sibTrans" cxnId="{3A4F0DBC-78F6-491B-870E-1F25FC1D9FB9}">
      <dgm:prSet/>
      <dgm:spPr/>
      <dgm:t>
        <a:bodyPr/>
        <a:lstStyle/>
        <a:p>
          <a:endParaRPr lang="en-GB"/>
        </a:p>
      </dgm:t>
    </dgm:pt>
    <dgm:pt modelId="{36D17B05-87A2-46F4-B6C7-AF5C7294BD6F}">
      <dgm:prSet/>
      <dgm:spPr/>
      <dgm:t>
        <a:bodyPr/>
        <a:lstStyle/>
        <a:p>
          <a:pPr rtl="0"/>
          <a:r>
            <a:rPr lang="cy-GB" noProof="0" dirty="0"/>
            <a:t>Awtistiaeth plentyndod</a:t>
          </a:r>
        </a:p>
      </dgm:t>
    </dgm:pt>
    <dgm:pt modelId="{7C2E0885-148A-46DD-BDBF-4861101B5B4A}" type="parTrans" cxnId="{E94EC6DC-C380-4CBB-98D1-8BA78E3DA679}">
      <dgm:prSet/>
      <dgm:spPr/>
      <dgm:t>
        <a:bodyPr/>
        <a:lstStyle/>
        <a:p>
          <a:endParaRPr lang="en-GB"/>
        </a:p>
      </dgm:t>
    </dgm:pt>
    <dgm:pt modelId="{AF044A83-06A7-4026-A0DD-205CC334C794}" type="sibTrans" cxnId="{E94EC6DC-C380-4CBB-98D1-8BA78E3DA679}">
      <dgm:prSet/>
      <dgm:spPr/>
      <dgm:t>
        <a:bodyPr/>
        <a:lstStyle/>
        <a:p>
          <a:endParaRPr lang="en-GB"/>
        </a:p>
      </dgm:t>
    </dgm:pt>
    <dgm:pt modelId="{1CF22F71-26D8-40F2-B0BB-7170A534B0BF}">
      <dgm:prSet/>
      <dgm:spPr/>
      <dgm:t>
        <a:bodyPr/>
        <a:lstStyle/>
        <a:p>
          <a:pPr rtl="0"/>
          <a:r>
            <a:rPr lang="cy-GB" noProof="0" dirty="0"/>
            <a:t>Anhwylder datblygiadol hydreiddiol</a:t>
          </a:r>
        </a:p>
      </dgm:t>
    </dgm:pt>
    <dgm:pt modelId="{DCEE47C3-2EAD-4E3D-B37A-0AE3B679CF4F}" type="parTrans" cxnId="{9AC06F7A-18DB-415A-9E42-4C839E8BE726}">
      <dgm:prSet/>
      <dgm:spPr/>
      <dgm:t>
        <a:bodyPr/>
        <a:lstStyle/>
        <a:p>
          <a:endParaRPr lang="en-GB"/>
        </a:p>
      </dgm:t>
    </dgm:pt>
    <dgm:pt modelId="{24F9658C-8339-4255-859B-84C228278E1F}" type="sibTrans" cxnId="{9AC06F7A-18DB-415A-9E42-4C839E8BE726}">
      <dgm:prSet/>
      <dgm:spPr/>
      <dgm:t>
        <a:bodyPr/>
        <a:lstStyle/>
        <a:p>
          <a:endParaRPr lang="en-GB"/>
        </a:p>
      </dgm:t>
    </dgm:pt>
    <dgm:pt modelId="{34998A01-459B-4E4A-8FDC-B92CAE1545C8}" type="pres">
      <dgm:prSet presAssocID="{F123D712-697F-486C-954C-CC486A95C79F}" presName="Name0" presStyleCnt="0">
        <dgm:presLayoutVars>
          <dgm:dir/>
          <dgm:animLvl val="lvl"/>
          <dgm:resizeHandles val="exact"/>
        </dgm:presLayoutVars>
      </dgm:prSet>
      <dgm:spPr/>
    </dgm:pt>
    <dgm:pt modelId="{1D64710C-A536-439B-9F03-55713D8557AA}" type="pres">
      <dgm:prSet presAssocID="{C16767B4-3FE1-477C-9AA1-823C64FE3AC0}" presName="linNode" presStyleCnt="0"/>
      <dgm:spPr/>
    </dgm:pt>
    <dgm:pt modelId="{2B6C02B2-7D93-4567-84F9-4C4358AFD17F}" type="pres">
      <dgm:prSet presAssocID="{C16767B4-3FE1-477C-9AA1-823C64FE3AC0}" presName="parentText" presStyleLbl="node1" presStyleIdx="0" presStyleCnt="5">
        <dgm:presLayoutVars>
          <dgm:chMax val="1"/>
          <dgm:bulletEnabled val="1"/>
        </dgm:presLayoutVars>
      </dgm:prSet>
      <dgm:spPr/>
    </dgm:pt>
    <dgm:pt modelId="{C6C1200B-A1A6-4553-9D0C-822D3DB1E65D}" type="pres">
      <dgm:prSet presAssocID="{B0FEAF42-0A2C-4B00-BFC5-FEE35662441F}" presName="sp" presStyleCnt="0"/>
      <dgm:spPr/>
    </dgm:pt>
    <dgm:pt modelId="{9C52FEF5-F216-4E65-A299-3ECB64731AAD}" type="pres">
      <dgm:prSet presAssocID="{51A45089-6812-446A-B470-856AD1F29CA0}" presName="linNode" presStyleCnt="0"/>
      <dgm:spPr/>
    </dgm:pt>
    <dgm:pt modelId="{07F513A8-1F05-4B5A-81BD-519D477E1B68}" type="pres">
      <dgm:prSet presAssocID="{51A45089-6812-446A-B470-856AD1F29CA0}" presName="parentText" presStyleLbl="node1" presStyleIdx="1" presStyleCnt="5">
        <dgm:presLayoutVars>
          <dgm:chMax val="1"/>
          <dgm:bulletEnabled val="1"/>
        </dgm:presLayoutVars>
      </dgm:prSet>
      <dgm:spPr/>
    </dgm:pt>
    <dgm:pt modelId="{06471D53-ED59-41C2-A489-E2989A7055AE}" type="pres">
      <dgm:prSet presAssocID="{57E1D7CC-D619-4119-A725-72E3814A7965}" presName="sp" presStyleCnt="0"/>
      <dgm:spPr/>
    </dgm:pt>
    <dgm:pt modelId="{4A69F9C4-2B6A-497B-9643-880765DFC5D4}" type="pres">
      <dgm:prSet presAssocID="{991EFB01-BC38-4B26-A17F-200472FB0305}" presName="linNode" presStyleCnt="0"/>
      <dgm:spPr/>
    </dgm:pt>
    <dgm:pt modelId="{0C3B7BF9-9F43-4A90-A9C5-E8CF65D1D65B}" type="pres">
      <dgm:prSet presAssocID="{991EFB01-BC38-4B26-A17F-200472FB0305}" presName="parentText" presStyleLbl="node1" presStyleIdx="2" presStyleCnt="5">
        <dgm:presLayoutVars>
          <dgm:chMax val="1"/>
          <dgm:bulletEnabled val="1"/>
        </dgm:presLayoutVars>
      </dgm:prSet>
      <dgm:spPr/>
    </dgm:pt>
    <dgm:pt modelId="{C8B68F7A-54CB-4A56-ADC1-45A5EA617CF2}" type="pres">
      <dgm:prSet presAssocID="{345180CB-9545-4239-B568-CEA6D5778FFE}" presName="sp" presStyleCnt="0"/>
      <dgm:spPr/>
    </dgm:pt>
    <dgm:pt modelId="{26596B54-EF2F-4BD4-A1CE-9BE2B6827AB1}" type="pres">
      <dgm:prSet presAssocID="{36D17B05-87A2-46F4-B6C7-AF5C7294BD6F}" presName="linNode" presStyleCnt="0"/>
      <dgm:spPr/>
    </dgm:pt>
    <dgm:pt modelId="{D9A617D3-9939-4BD0-9AF9-B874E8F9BF42}" type="pres">
      <dgm:prSet presAssocID="{36D17B05-87A2-46F4-B6C7-AF5C7294BD6F}" presName="parentText" presStyleLbl="node1" presStyleIdx="3" presStyleCnt="5">
        <dgm:presLayoutVars>
          <dgm:chMax val="1"/>
          <dgm:bulletEnabled val="1"/>
        </dgm:presLayoutVars>
      </dgm:prSet>
      <dgm:spPr/>
    </dgm:pt>
    <dgm:pt modelId="{95E619EF-1E09-42A1-B67A-BF7C9EF6BEAD}" type="pres">
      <dgm:prSet presAssocID="{AF044A83-06A7-4026-A0DD-205CC334C794}" presName="sp" presStyleCnt="0"/>
      <dgm:spPr/>
    </dgm:pt>
    <dgm:pt modelId="{760BF050-CF08-4E63-AD05-3A5549308987}" type="pres">
      <dgm:prSet presAssocID="{1CF22F71-26D8-40F2-B0BB-7170A534B0BF}" presName="linNode" presStyleCnt="0"/>
      <dgm:spPr/>
    </dgm:pt>
    <dgm:pt modelId="{4103604A-CE2C-4145-A55B-8C6181936CD3}" type="pres">
      <dgm:prSet presAssocID="{1CF22F71-26D8-40F2-B0BB-7170A534B0BF}" presName="parentText" presStyleLbl="node1" presStyleIdx="4" presStyleCnt="5">
        <dgm:presLayoutVars>
          <dgm:chMax val="1"/>
          <dgm:bulletEnabled val="1"/>
        </dgm:presLayoutVars>
      </dgm:prSet>
      <dgm:spPr/>
    </dgm:pt>
  </dgm:ptLst>
  <dgm:cxnLst>
    <dgm:cxn modelId="{EB31C3EC-02AF-4927-96C4-BB2E5E3B943C}" type="presOf" srcId="{51A45089-6812-446A-B470-856AD1F29CA0}" destId="{07F513A8-1F05-4B5A-81BD-519D477E1B68}" srcOrd="0" destOrd="0" presId="urn:microsoft.com/office/officeart/2005/8/layout/vList5"/>
    <dgm:cxn modelId="{3A4F0DBC-78F6-491B-870E-1F25FC1D9FB9}" srcId="{F123D712-697F-486C-954C-CC486A95C79F}" destId="{991EFB01-BC38-4B26-A17F-200472FB0305}" srcOrd="2" destOrd="0" parTransId="{F4BF28EB-EB10-4A47-9A2F-F31F08D3AF31}" sibTransId="{345180CB-9545-4239-B568-CEA6D5778FFE}"/>
    <dgm:cxn modelId="{F279206F-2202-4EB1-92DE-7E61CFFFCE90}" type="presOf" srcId="{36D17B05-87A2-46F4-B6C7-AF5C7294BD6F}" destId="{D9A617D3-9939-4BD0-9AF9-B874E8F9BF42}" srcOrd="0" destOrd="0" presId="urn:microsoft.com/office/officeart/2005/8/layout/vList5"/>
    <dgm:cxn modelId="{31104157-A2CB-4347-839D-533DF389A760}" type="presOf" srcId="{C16767B4-3FE1-477C-9AA1-823C64FE3AC0}" destId="{2B6C02B2-7D93-4567-84F9-4C4358AFD17F}" srcOrd="0" destOrd="0" presId="urn:microsoft.com/office/officeart/2005/8/layout/vList5"/>
    <dgm:cxn modelId="{66A92BA7-00E8-4272-8135-75405F116C17}" type="presOf" srcId="{1CF22F71-26D8-40F2-B0BB-7170A534B0BF}" destId="{4103604A-CE2C-4145-A55B-8C6181936CD3}" srcOrd="0" destOrd="0" presId="urn:microsoft.com/office/officeart/2005/8/layout/vList5"/>
    <dgm:cxn modelId="{F208111E-72F3-40EC-8B8F-A72231ABDC03}" type="presOf" srcId="{991EFB01-BC38-4B26-A17F-200472FB0305}" destId="{0C3B7BF9-9F43-4A90-A9C5-E8CF65D1D65B}" srcOrd="0" destOrd="0" presId="urn:microsoft.com/office/officeart/2005/8/layout/vList5"/>
    <dgm:cxn modelId="{11716F16-AA1E-46F0-821E-B18BF8DD4F37}" type="presOf" srcId="{F123D712-697F-486C-954C-CC486A95C79F}" destId="{34998A01-459B-4E4A-8FDC-B92CAE1545C8}" srcOrd="0" destOrd="0" presId="urn:microsoft.com/office/officeart/2005/8/layout/vList5"/>
    <dgm:cxn modelId="{E94EC6DC-C380-4CBB-98D1-8BA78E3DA679}" srcId="{F123D712-697F-486C-954C-CC486A95C79F}" destId="{36D17B05-87A2-46F4-B6C7-AF5C7294BD6F}" srcOrd="3" destOrd="0" parTransId="{7C2E0885-148A-46DD-BDBF-4861101B5B4A}" sibTransId="{AF044A83-06A7-4026-A0DD-205CC334C794}"/>
    <dgm:cxn modelId="{EA778DFE-A7A0-4CE6-ADFD-499135CAC64E}" srcId="{F123D712-697F-486C-954C-CC486A95C79F}" destId="{C16767B4-3FE1-477C-9AA1-823C64FE3AC0}" srcOrd="0" destOrd="0" parTransId="{6742D9B7-F8DC-4869-9555-848617AC1C84}" sibTransId="{B0FEAF42-0A2C-4B00-BFC5-FEE35662441F}"/>
    <dgm:cxn modelId="{642C13B8-355A-4F7C-80B6-D16C20787F2F}" srcId="{F123D712-697F-486C-954C-CC486A95C79F}" destId="{51A45089-6812-446A-B470-856AD1F29CA0}" srcOrd="1" destOrd="0" parTransId="{02BC6B92-46C8-45E1-91FF-D55830E323F9}" sibTransId="{57E1D7CC-D619-4119-A725-72E3814A7965}"/>
    <dgm:cxn modelId="{9AC06F7A-18DB-415A-9E42-4C839E8BE726}" srcId="{F123D712-697F-486C-954C-CC486A95C79F}" destId="{1CF22F71-26D8-40F2-B0BB-7170A534B0BF}" srcOrd="4" destOrd="0" parTransId="{DCEE47C3-2EAD-4E3D-B37A-0AE3B679CF4F}" sibTransId="{24F9658C-8339-4255-859B-84C228278E1F}"/>
    <dgm:cxn modelId="{890AA3AF-A3EB-49FF-9CE8-7B5FE0ADCD83}" type="presParOf" srcId="{34998A01-459B-4E4A-8FDC-B92CAE1545C8}" destId="{1D64710C-A536-439B-9F03-55713D8557AA}" srcOrd="0" destOrd="0" presId="urn:microsoft.com/office/officeart/2005/8/layout/vList5"/>
    <dgm:cxn modelId="{CBAA9A48-872D-42C9-8467-00459C915944}" type="presParOf" srcId="{1D64710C-A536-439B-9F03-55713D8557AA}" destId="{2B6C02B2-7D93-4567-84F9-4C4358AFD17F}" srcOrd="0" destOrd="0" presId="urn:microsoft.com/office/officeart/2005/8/layout/vList5"/>
    <dgm:cxn modelId="{F8BDCA1B-60DB-4B07-A214-DD6E12CBBE9A}" type="presParOf" srcId="{34998A01-459B-4E4A-8FDC-B92CAE1545C8}" destId="{C6C1200B-A1A6-4553-9D0C-822D3DB1E65D}" srcOrd="1" destOrd="0" presId="urn:microsoft.com/office/officeart/2005/8/layout/vList5"/>
    <dgm:cxn modelId="{3E6F647D-271A-4E17-AFA0-9B9AF2DAE0D9}" type="presParOf" srcId="{34998A01-459B-4E4A-8FDC-B92CAE1545C8}" destId="{9C52FEF5-F216-4E65-A299-3ECB64731AAD}" srcOrd="2" destOrd="0" presId="urn:microsoft.com/office/officeart/2005/8/layout/vList5"/>
    <dgm:cxn modelId="{4854A49A-6DD2-4167-A79F-FDC7E7967BB9}" type="presParOf" srcId="{9C52FEF5-F216-4E65-A299-3ECB64731AAD}" destId="{07F513A8-1F05-4B5A-81BD-519D477E1B68}" srcOrd="0" destOrd="0" presId="urn:microsoft.com/office/officeart/2005/8/layout/vList5"/>
    <dgm:cxn modelId="{7F63D965-450B-4080-B257-C77C1D871D80}" type="presParOf" srcId="{34998A01-459B-4E4A-8FDC-B92CAE1545C8}" destId="{06471D53-ED59-41C2-A489-E2989A7055AE}" srcOrd="3" destOrd="0" presId="urn:microsoft.com/office/officeart/2005/8/layout/vList5"/>
    <dgm:cxn modelId="{D4A6EA53-6937-4909-BD10-4F3F38EB5628}" type="presParOf" srcId="{34998A01-459B-4E4A-8FDC-B92CAE1545C8}" destId="{4A69F9C4-2B6A-497B-9643-880765DFC5D4}" srcOrd="4" destOrd="0" presId="urn:microsoft.com/office/officeart/2005/8/layout/vList5"/>
    <dgm:cxn modelId="{59A9ABBB-47A9-4377-9F61-FB36A70AA30F}" type="presParOf" srcId="{4A69F9C4-2B6A-497B-9643-880765DFC5D4}" destId="{0C3B7BF9-9F43-4A90-A9C5-E8CF65D1D65B}" srcOrd="0" destOrd="0" presId="urn:microsoft.com/office/officeart/2005/8/layout/vList5"/>
    <dgm:cxn modelId="{9A093004-1B37-4C0B-8551-839ED317CB4F}" type="presParOf" srcId="{34998A01-459B-4E4A-8FDC-B92CAE1545C8}" destId="{C8B68F7A-54CB-4A56-ADC1-45A5EA617CF2}" srcOrd="5" destOrd="0" presId="urn:microsoft.com/office/officeart/2005/8/layout/vList5"/>
    <dgm:cxn modelId="{776257DC-3DF2-46F1-810A-7B62FB363B70}" type="presParOf" srcId="{34998A01-459B-4E4A-8FDC-B92CAE1545C8}" destId="{26596B54-EF2F-4BD4-A1CE-9BE2B6827AB1}" srcOrd="6" destOrd="0" presId="urn:microsoft.com/office/officeart/2005/8/layout/vList5"/>
    <dgm:cxn modelId="{8954C9A6-56D5-4E34-A785-F969C33DE6A6}" type="presParOf" srcId="{26596B54-EF2F-4BD4-A1CE-9BE2B6827AB1}" destId="{D9A617D3-9939-4BD0-9AF9-B874E8F9BF42}" srcOrd="0" destOrd="0" presId="urn:microsoft.com/office/officeart/2005/8/layout/vList5"/>
    <dgm:cxn modelId="{B03FABAB-5AF3-43D6-8538-0D43B7753A60}" type="presParOf" srcId="{34998A01-459B-4E4A-8FDC-B92CAE1545C8}" destId="{95E619EF-1E09-42A1-B67A-BF7C9EF6BEAD}" srcOrd="7" destOrd="0" presId="urn:microsoft.com/office/officeart/2005/8/layout/vList5"/>
    <dgm:cxn modelId="{EAEAC62B-B081-4596-8375-22A51ED71AE8}" type="presParOf" srcId="{34998A01-459B-4E4A-8FDC-B92CAE1545C8}" destId="{760BF050-CF08-4E63-AD05-3A5549308987}" srcOrd="8" destOrd="0" presId="urn:microsoft.com/office/officeart/2005/8/layout/vList5"/>
    <dgm:cxn modelId="{340BC726-2DFE-4B6F-833E-AF076838B3DF}" type="presParOf" srcId="{760BF050-CF08-4E63-AD05-3A5549308987}" destId="{4103604A-CE2C-4145-A55B-8C6181936CD3}"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8A9CBA-A624-4DB7-94C9-9179DC02B049}"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n-GB"/>
        </a:p>
      </dgm:t>
    </dgm:pt>
    <dgm:pt modelId="{9EA38550-17A8-46B4-B233-15AF6B7C8C31}">
      <dgm:prSet phldrT="[Text]"/>
      <dgm:spPr/>
      <dgm:t>
        <a:bodyPr/>
        <a:lstStyle/>
        <a:p>
          <a:r>
            <a:rPr lang="cy-GB" noProof="0" dirty="0"/>
            <a:t>Problemau iechyd y meddwl neu anhwylder datblygiad niwrolegol arall</a:t>
          </a:r>
        </a:p>
      </dgm:t>
    </dgm:pt>
    <dgm:pt modelId="{935CD433-C7E5-40AD-8A35-65C526EC3FFD}" type="parTrans" cxnId="{6322515C-00B8-43DA-B738-2B0A3FEE827A}">
      <dgm:prSet/>
      <dgm:spPr/>
      <dgm:t>
        <a:bodyPr/>
        <a:lstStyle/>
        <a:p>
          <a:endParaRPr lang="en-GB"/>
        </a:p>
      </dgm:t>
    </dgm:pt>
    <dgm:pt modelId="{B5B216ED-9279-4919-80B2-CD01C14382FF}" type="sibTrans" cxnId="{6322515C-00B8-43DA-B738-2B0A3FEE827A}">
      <dgm:prSet/>
      <dgm:spPr/>
      <dgm:t>
        <a:bodyPr/>
        <a:lstStyle/>
        <a:p>
          <a:endParaRPr lang="en-GB"/>
        </a:p>
      </dgm:t>
    </dgm:pt>
    <dgm:pt modelId="{E5657E31-2716-45ED-9E22-976ABC810A45}">
      <dgm:prSet phldrT="[Text]"/>
      <dgm:spPr/>
      <dgm:t>
        <a:bodyPr/>
        <a:lstStyle/>
        <a:p>
          <a:r>
            <a:rPr lang="cy-GB" noProof="0" dirty="0"/>
            <a:t>Megis ofn, iselder, seicosis ac anhwylder diffyg sylw a gorfywiogrwydd.</a:t>
          </a:r>
        </a:p>
      </dgm:t>
    </dgm:pt>
    <dgm:pt modelId="{7935CC00-52CE-406A-B08A-1D9485147F55}" type="parTrans" cxnId="{2C69625E-783E-4DB1-87F0-D01C3ADBF6C7}">
      <dgm:prSet/>
      <dgm:spPr/>
      <dgm:t>
        <a:bodyPr/>
        <a:lstStyle/>
        <a:p>
          <a:endParaRPr lang="en-GB"/>
        </a:p>
      </dgm:t>
    </dgm:pt>
    <dgm:pt modelId="{BC0F28C6-8CFB-44F0-A1D5-C21705C244F3}" type="sibTrans" cxnId="{2C69625E-783E-4DB1-87F0-D01C3ADBF6C7}">
      <dgm:prSet/>
      <dgm:spPr/>
      <dgm:t>
        <a:bodyPr/>
        <a:lstStyle/>
        <a:p>
          <a:endParaRPr lang="en-GB"/>
        </a:p>
      </dgm:t>
    </dgm:pt>
    <dgm:pt modelId="{3A8D1079-8F65-4D91-BB57-5E5ED3EC470A}">
      <dgm:prSet phldrT="[Text]"/>
      <dgm:spPr/>
      <dgm:t>
        <a:bodyPr/>
        <a:lstStyle/>
        <a:p>
          <a:r>
            <a:rPr lang="cy-GB" noProof="0" dirty="0"/>
            <a:t>Ymddwyn yn ôl yr un patrymau drwy’r amser</a:t>
          </a:r>
        </a:p>
      </dgm:t>
    </dgm:pt>
    <dgm:pt modelId="{D754FE60-37B5-4600-99D3-05935A7B072D}" type="parTrans" cxnId="{AF2A704E-DB80-48B5-AD28-918CB7BAE9D2}">
      <dgm:prSet/>
      <dgm:spPr/>
      <dgm:t>
        <a:bodyPr/>
        <a:lstStyle/>
        <a:p>
          <a:endParaRPr lang="en-GB"/>
        </a:p>
      </dgm:t>
    </dgm:pt>
    <dgm:pt modelId="{3C34A29B-3A7E-41B2-B191-3A0D4AEBDC33}" type="sibTrans" cxnId="{AF2A704E-DB80-48B5-AD28-918CB7BAE9D2}">
      <dgm:prSet/>
      <dgm:spPr/>
      <dgm:t>
        <a:bodyPr/>
        <a:lstStyle/>
        <a:p>
          <a:endParaRPr lang="en-GB"/>
        </a:p>
      </dgm:t>
    </dgm:pt>
    <dgm:pt modelId="{C41C681D-E9D0-4CF0-B980-2E0C8F75D154}">
      <dgm:prSet phldrT="[Text]"/>
      <dgm:spPr/>
      <dgm:t>
        <a:bodyPr/>
        <a:lstStyle/>
        <a:p>
          <a:r>
            <a:rPr lang="cy-GB" noProof="0" dirty="0"/>
            <a:t>Megis nodweddion anarferol, anhwylder cymhellol obsesiynol, diddordebau arbenigol allai ymddangos braidd yn od.</a:t>
          </a:r>
        </a:p>
      </dgm:t>
    </dgm:pt>
    <dgm:pt modelId="{D0E39BEE-8F36-4A29-A7D7-620183F51785}" type="parTrans" cxnId="{F16AF307-6DA2-44A7-9136-D383489C7EF1}">
      <dgm:prSet/>
      <dgm:spPr/>
      <dgm:t>
        <a:bodyPr/>
        <a:lstStyle/>
        <a:p>
          <a:endParaRPr lang="en-GB"/>
        </a:p>
      </dgm:t>
    </dgm:pt>
    <dgm:pt modelId="{919303F2-7CA0-495E-B3E6-324D0884C1D2}" type="sibTrans" cxnId="{F16AF307-6DA2-44A7-9136-D383489C7EF1}">
      <dgm:prSet/>
      <dgm:spPr/>
      <dgm:t>
        <a:bodyPr/>
        <a:lstStyle/>
        <a:p>
          <a:endParaRPr lang="en-GB"/>
        </a:p>
      </dgm:t>
    </dgm:pt>
    <dgm:pt modelId="{75EF07E6-CBAF-435F-8232-1B7B1858D0C7}">
      <dgm:prSet/>
      <dgm:spPr/>
      <dgm:t>
        <a:bodyPr/>
        <a:lstStyle/>
        <a:p>
          <a:r>
            <a:rPr lang="cy-GB" noProof="0" dirty="0"/>
            <a:t>Aflonyddwch mawr o achos newid neu newidiadau</a:t>
          </a:r>
        </a:p>
      </dgm:t>
    </dgm:pt>
    <dgm:pt modelId="{A41B2F58-ACD9-4FD2-8670-01A421773431}" type="parTrans" cxnId="{EE171CE8-0AAF-4A50-A2A2-83D1FEE39ADC}">
      <dgm:prSet/>
      <dgm:spPr/>
      <dgm:t>
        <a:bodyPr/>
        <a:lstStyle/>
        <a:p>
          <a:endParaRPr lang="en-GB"/>
        </a:p>
      </dgm:t>
    </dgm:pt>
    <dgm:pt modelId="{5CB2CCC9-9739-45D3-A93E-F04FBB6D6962}" type="sibTrans" cxnId="{EE171CE8-0AAF-4A50-A2A2-83D1FEE39ADC}">
      <dgm:prSet/>
      <dgm:spPr/>
      <dgm:t>
        <a:bodyPr/>
        <a:lstStyle/>
        <a:p>
          <a:endParaRPr lang="en-GB"/>
        </a:p>
      </dgm:t>
    </dgm:pt>
    <dgm:pt modelId="{D41F417C-37E9-4B9E-BC44-786B8AB9745D}">
      <dgm:prSet/>
      <dgm:spPr/>
      <dgm:t>
        <a:bodyPr/>
        <a:lstStyle/>
        <a:p>
          <a:r>
            <a:rPr lang="cy-GB" noProof="0" dirty="0"/>
            <a:t>Anawsterau ynglŷn â chael swydd neu addysg</a:t>
          </a:r>
        </a:p>
      </dgm:t>
    </dgm:pt>
    <dgm:pt modelId="{6CAB880F-50FE-499E-8299-4100789419E1}" type="parTrans" cxnId="{FC6D1F48-B82F-4E24-B3FD-4AC1A2C1672A}">
      <dgm:prSet/>
      <dgm:spPr/>
      <dgm:t>
        <a:bodyPr/>
        <a:lstStyle/>
        <a:p>
          <a:endParaRPr lang="en-GB"/>
        </a:p>
      </dgm:t>
    </dgm:pt>
    <dgm:pt modelId="{9241DC65-D83D-4B45-91EB-7C1FFFFBC5B6}" type="sibTrans" cxnId="{FC6D1F48-B82F-4E24-B3FD-4AC1A2C1672A}">
      <dgm:prSet/>
      <dgm:spPr/>
      <dgm:t>
        <a:bodyPr/>
        <a:lstStyle/>
        <a:p>
          <a:endParaRPr lang="en-GB"/>
        </a:p>
      </dgm:t>
    </dgm:pt>
    <dgm:pt modelId="{17C6A85C-8B6A-4669-B3F1-7A0ADAA53ACF}">
      <dgm:prSet/>
      <dgm:spPr/>
      <dgm:t>
        <a:bodyPr/>
        <a:lstStyle/>
        <a:p>
          <a:r>
            <a:rPr lang="cy-GB" noProof="0" dirty="0"/>
            <a:t>Anawsterau cyfathrebu a rhyngweithio cymdeithasol</a:t>
          </a:r>
        </a:p>
      </dgm:t>
    </dgm:pt>
    <dgm:pt modelId="{271EDDED-993B-4DEC-9836-92CD0646140A}" type="parTrans" cxnId="{0A747E7C-8A78-402C-BCE8-742D77CA24C0}">
      <dgm:prSet/>
      <dgm:spPr/>
      <dgm:t>
        <a:bodyPr/>
        <a:lstStyle/>
        <a:p>
          <a:endParaRPr lang="en-GB"/>
        </a:p>
      </dgm:t>
    </dgm:pt>
    <dgm:pt modelId="{8103D2DE-3F02-4C4A-B31D-48D8D61739E2}" type="sibTrans" cxnId="{0A747E7C-8A78-402C-BCE8-742D77CA24C0}">
      <dgm:prSet/>
      <dgm:spPr/>
      <dgm:t>
        <a:bodyPr/>
        <a:lstStyle/>
        <a:p>
          <a:endParaRPr lang="en-GB"/>
        </a:p>
      </dgm:t>
    </dgm:pt>
    <dgm:pt modelId="{5E536991-5A25-42F7-83ED-33DA77E2A00D}">
      <dgm:prSet/>
      <dgm:spPr/>
      <dgm:t>
        <a:bodyPr/>
        <a:lstStyle/>
        <a:p>
          <a:r>
            <a:rPr lang="cy-GB" noProof="0" dirty="0"/>
            <a:t>Megis symud cartref, newid swydd, colli perthynas neu newidiadau beunyddiol.</a:t>
          </a:r>
        </a:p>
      </dgm:t>
    </dgm:pt>
    <dgm:pt modelId="{D4B1E119-4E2B-4130-9DE8-D5AB3F05DC4D}" type="parTrans" cxnId="{AD7B67C5-7ADE-4D6F-98F2-67A5565799AA}">
      <dgm:prSet/>
      <dgm:spPr/>
      <dgm:t>
        <a:bodyPr/>
        <a:lstStyle/>
        <a:p>
          <a:endParaRPr lang="en-GB"/>
        </a:p>
      </dgm:t>
    </dgm:pt>
    <dgm:pt modelId="{1CFA7DCF-E2E6-4AE1-A330-D78B6610BA27}" type="sibTrans" cxnId="{AD7B67C5-7ADE-4D6F-98F2-67A5565799AA}">
      <dgm:prSet/>
      <dgm:spPr/>
      <dgm:t>
        <a:bodyPr/>
        <a:lstStyle/>
        <a:p>
          <a:endParaRPr lang="en-GB"/>
        </a:p>
      </dgm:t>
    </dgm:pt>
    <dgm:pt modelId="{CD8C893D-9BC4-401B-8B04-4E4B72202CCC}">
      <dgm:prSet/>
      <dgm:spPr/>
      <dgm:t>
        <a:bodyPr/>
        <a:lstStyle/>
        <a:p>
          <a:r>
            <a:rPr lang="cy-GB" noProof="0" dirty="0"/>
            <a:t>Megis heb astudio, gweithio na chael ei hyfforddi erioed, heb wybod sut mae cael swydd a heb allu cynnal swydd. </a:t>
          </a:r>
        </a:p>
      </dgm:t>
    </dgm:pt>
    <dgm:pt modelId="{D9834AA6-9512-40C8-821C-CAB3C1518792}" type="parTrans" cxnId="{FD94279A-E1D1-4C68-8193-885CF3FB3455}">
      <dgm:prSet/>
      <dgm:spPr/>
      <dgm:t>
        <a:bodyPr/>
        <a:lstStyle/>
        <a:p>
          <a:endParaRPr lang="en-GB"/>
        </a:p>
      </dgm:t>
    </dgm:pt>
    <dgm:pt modelId="{30BD16B3-EF79-4D78-AA3A-4FBEF69DC32C}" type="sibTrans" cxnId="{FD94279A-E1D1-4C68-8193-885CF3FB3455}">
      <dgm:prSet/>
      <dgm:spPr/>
      <dgm:t>
        <a:bodyPr/>
        <a:lstStyle/>
        <a:p>
          <a:endParaRPr lang="en-GB"/>
        </a:p>
      </dgm:t>
    </dgm:pt>
    <dgm:pt modelId="{68F81161-F263-4987-A764-5321D7202EB0}">
      <dgm:prSet/>
      <dgm:spPr/>
      <dgm:t>
        <a:bodyPr/>
        <a:lstStyle/>
        <a:p>
          <a:r>
            <a:rPr lang="cy-GB" noProof="0" dirty="0"/>
            <a:t>Megis problemau ar ôl cam-ddeall, ffraeo, cyfathrebu’n llythrennol, heb allu datrys anghydfod nac addasu ymddygiad yn ôl y sefyllfa.  Gall fod problemau cyfreithiol, hefyd.</a:t>
          </a:r>
        </a:p>
      </dgm:t>
    </dgm:pt>
    <dgm:pt modelId="{B239BC7E-2758-42F6-B8AA-0C3A43D3C382}" type="parTrans" cxnId="{1601BABF-E954-4F30-BDAD-65113822D62D}">
      <dgm:prSet/>
      <dgm:spPr/>
      <dgm:t>
        <a:bodyPr/>
        <a:lstStyle/>
        <a:p>
          <a:endParaRPr lang="en-GB"/>
        </a:p>
      </dgm:t>
    </dgm:pt>
    <dgm:pt modelId="{A3DF765C-5235-45B7-A0AB-E23B1761F2CE}" type="sibTrans" cxnId="{1601BABF-E954-4F30-BDAD-65113822D62D}">
      <dgm:prSet/>
      <dgm:spPr/>
      <dgm:t>
        <a:bodyPr/>
        <a:lstStyle/>
        <a:p>
          <a:endParaRPr lang="en-GB"/>
        </a:p>
      </dgm:t>
    </dgm:pt>
    <dgm:pt modelId="{51482412-C951-477B-8701-AD026ED953E8}" type="pres">
      <dgm:prSet presAssocID="{368A9CBA-A624-4DB7-94C9-9179DC02B049}" presName="linear" presStyleCnt="0">
        <dgm:presLayoutVars>
          <dgm:animLvl val="lvl"/>
          <dgm:resizeHandles val="exact"/>
        </dgm:presLayoutVars>
      </dgm:prSet>
      <dgm:spPr/>
    </dgm:pt>
    <dgm:pt modelId="{829667DD-F542-4BC4-9AEE-270236DC9702}" type="pres">
      <dgm:prSet presAssocID="{9EA38550-17A8-46B4-B233-15AF6B7C8C31}" presName="parentText" presStyleLbl="node1" presStyleIdx="0" presStyleCnt="5">
        <dgm:presLayoutVars>
          <dgm:chMax val="0"/>
          <dgm:bulletEnabled val="1"/>
        </dgm:presLayoutVars>
      </dgm:prSet>
      <dgm:spPr/>
    </dgm:pt>
    <dgm:pt modelId="{42C0550B-925F-4762-8468-A63292D941FE}" type="pres">
      <dgm:prSet presAssocID="{9EA38550-17A8-46B4-B233-15AF6B7C8C31}" presName="childText" presStyleLbl="revTx" presStyleIdx="0" presStyleCnt="5">
        <dgm:presLayoutVars>
          <dgm:bulletEnabled val="1"/>
        </dgm:presLayoutVars>
      </dgm:prSet>
      <dgm:spPr/>
    </dgm:pt>
    <dgm:pt modelId="{0F4DAD14-274B-4130-A957-CD01953DEB5D}" type="pres">
      <dgm:prSet presAssocID="{75EF07E6-CBAF-435F-8232-1B7B1858D0C7}" presName="parentText" presStyleLbl="node1" presStyleIdx="1" presStyleCnt="5">
        <dgm:presLayoutVars>
          <dgm:chMax val="0"/>
          <dgm:bulletEnabled val="1"/>
        </dgm:presLayoutVars>
      </dgm:prSet>
      <dgm:spPr/>
    </dgm:pt>
    <dgm:pt modelId="{D9F4CCA7-28D4-40DE-A115-53EFC6775BBB}" type="pres">
      <dgm:prSet presAssocID="{75EF07E6-CBAF-435F-8232-1B7B1858D0C7}" presName="childText" presStyleLbl="revTx" presStyleIdx="1" presStyleCnt="5">
        <dgm:presLayoutVars>
          <dgm:bulletEnabled val="1"/>
        </dgm:presLayoutVars>
      </dgm:prSet>
      <dgm:spPr/>
    </dgm:pt>
    <dgm:pt modelId="{039B9333-AE38-4DE1-94A5-68998229F918}" type="pres">
      <dgm:prSet presAssocID="{D41F417C-37E9-4B9E-BC44-786B8AB9745D}" presName="parentText" presStyleLbl="node1" presStyleIdx="2" presStyleCnt="5">
        <dgm:presLayoutVars>
          <dgm:chMax val="0"/>
          <dgm:bulletEnabled val="1"/>
        </dgm:presLayoutVars>
      </dgm:prSet>
      <dgm:spPr/>
    </dgm:pt>
    <dgm:pt modelId="{CF54D029-958B-4910-B2B0-9D3D17E174B2}" type="pres">
      <dgm:prSet presAssocID="{D41F417C-37E9-4B9E-BC44-786B8AB9745D}" presName="childText" presStyleLbl="revTx" presStyleIdx="2" presStyleCnt="5">
        <dgm:presLayoutVars>
          <dgm:bulletEnabled val="1"/>
        </dgm:presLayoutVars>
      </dgm:prSet>
      <dgm:spPr/>
    </dgm:pt>
    <dgm:pt modelId="{3E4A2558-4223-48E4-828B-E7012DEC72C9}" type="pres">
      <dgm:prSet presAssocID="{17C6A85C-8B6A-4669-B3F1-7A0ADAA53ACF}" presName="parentText" presStyleLbl="node1" presStyleIdx="3" presStyleCnt="5">
        <dgm:presLayoutVars>
          <dgm:chMax val="0"/>
          <dgm:bulletEnabled val="1"/>
        </dgm:presLayoutVars>
      </dgm:prSet>
      <dgm:spPr/>
    </dgm:pt>
    <dgm:pt modelId="{B98D3406-74ED-4235-85F7-9F3D894E27A3}" type="pres">
      <dgm:prSet presAssocID="{17C6A85C-8B6A-4669-B3F1-7A0ADAA53ACF}" presName="childText" presStyleLbl="revTx" presStyleIdx="3" presStyleCnt="5">
        <dgm:presLayoutVars>
          <dgm:bulletEnabled val="1"/>
        </dgm:presLayoutVars>
      </dgm:prSet>
      <dgm:spPr/>
    </dgm:pt>
    <dgm:pt modelId="{97B80FE7-B5CD-4D6E-A2C6-F4624E0CE031}" type="pres">
      <dgm:prSet presAssocID="{3A8D1079-8F65-4D91-BB57-5E5ED3EC470A}" presName="parentText" presStyleLbl="node1" presStyleIdx="4" presStyleCnt="5">
        <dgm:presLayoutVars>
          <dgm:chMax val="0"/>
          <dgm:bulletEnabled val="1"/>
        </dgm:presLayoutVars>
      </dgm:prSet>
      <dgm:spPr/>
    </dgm:pt>
    <dgm:pt modelId="{394FDF0F-6054-4079-8F97-CCBB35468944}" type="pres">
      <dgm:prSet presAssocID="{3A8D1079-8F65-4D91-BB57-5E5ED3EC470A}" presName="childText" presStyleLbl="revTx" presStyleIdx="4" presStyleCnt="5">
        <dgm:presLayoutVars>
          <dgm:bulletEnabled val="1"/>
        </dgm:presLayoutVars>
      </dgm:prSet>
      <dgm:spPr/>
    </dgm:pt>
  </dgm:ptLst>
  <dgm:cxnLst>
    <dgm:cxn modelId="{AD7B67C5-7ADE-4D6F-98F2-67A5565799AA}" srcId="{75EF07E6-CBAF-435F-8232-1B7B1858D0C7}" destId="{5E536991-5A25-42F7-83ED-33DA77E2A00D}" srcOrd="0" destOrd="0" parTransId="{D4B1E119-4E2B-4130-9DE8-D5AB3F05DC4D}" sibTransId="{1CFA7DCF-E2E6-4AE1-A330-D78B6610BA27}"/>
    <dgm:cxn modelId="{6322515C-00B8-43DA-B738-2B0A3FEE827A}" srcId="{368A9CBA-A624-4DB7-94C9-9179DC02B049}" destId="{9EA38550-17A8-46B4-B233-15AF6B7C8C31}" srcOrd="0" destOrd="0" parTransId="{935CD433-C7E5-40AD-8A35-65C526EC3FFD}" sibTransId="{B5B216ED-9279-4919-80B2-CD01C14382FF}"/>
    <dgm:cxn modelId="{48FFA4BF-7415-4901-A711-80F07A90E151}" type="presOf" srcId="{5E536991-5A25-42F7-83ED-33DA77E2A00D}" destId="{D9F4CCA7-28D4-40DE-A115-53EFC6775BBB}" srcOrd="0" destOrd="0" presId="urn:microsoft.com/office/officeart/2005/8/layout/vList2"/>
    <dgm:cxn modelId="{6AAE81F6-CF72-40DF-BF38-2662B0A3DD9C}" type="presOf" srcId="{68F81161-F263-4987-A764-5321D7202EB0}" destId="{B98D3406-74ED-4235-85F7-9F3D894E27A3}" srcOrd="0" destOrd="0" presId="urn:microsoft.com/office/officeart/2005/8/layout/vList2"/>
    <dgm:cxn modelId="{2C69625E-783E-4DB1-87F0-D01C3ADBF6C7}" srcId="{9EA38550-17A8-46B4-B233-15AF6B7C8C31}" destId="{E5657E31-2716-45ED-9E22-976ABC810A45}" srcOrd="0" destOrd="0" parTransId="{7935CC00-52CE-406A-B08A-1D9485147F55}" sibTransId="{BC0F28C6-8CFB-44F0-A1D5-C21705C244F3}"/>
    <dgm:cxn modelId="{D896809B-8254-4023-B729-80E7CFF4B802}" type="presOf" srcId="{C41C681D-E9D0-4CF0-B980-2E0C8F75D154}" destId="{394FDF0F-6054-4079-8F97-CCBB35468944}" srcOrd="0" destOrd="0" presId="urn:microsoft.com/office/officeart/2005/8/layout/vList2"/>
    <dgm:cxn modelId="{FD94279A-E1D1-4C68-8193-885CF3FB3455}" srcId="{D41F417C-37E9-4B9E-BC44-786B8AB9745D}" destId="{CD8C893D-9BC4-401B-8B04-4E4B72202CCC}" srcOrd="0" destOrd="0" parTransId="{D9834AA6-9512-40C8-821C-CAB3C1518792}" sibTransId="{30BD16B3-EF79-4D78-AA3A-4FBEF69DC32C}"/>
    <dgm:cxn modelId="{D113EC19-5434-4C61-8B6B-004B511117F1}" type="presOf" srcId="{368A9CBA-A624-4DB7-94C9-9179DC02B049}" destId="{51482412-C951-477B-8701-AD026ED953E8}" srcOrd="0" destOrd="0" presId="urn:microsoft.com/office/officeart/2005/8/layout/vList2"/>
    <dgm:cxn modelId="{FC6D1F48-B82F-4E24-B3FD-4AC1A2C1672A}" srcId="{368A9CBA-A624-4DB7-94C9-9179DC02B049}" destId="{D41F417C-37E9-4B9E-BC44-786B8AB9745D}" srcOrd="2" destOrd="0" parTransId="{6CAB880F-50FE-499E-8299-4100789419E1}" sibTransId="{9241DC65-D83D-4B45-91EB-7C1FFFFBC5B6}"/>
    <dgm:cxn modelId="{3074BB91-805E-41D9-BD14-F8B695F28718}" type="presOf" srcId="{9EA38550-17A8-46B4-B233-15AF6B7C8C31}" destId="{829667DD-F542-4BC4-9AEE-270236DC9702}" srcOrd="0" destOrd="0" presId="urn:microsoft.com/office/officeart/2005/8/layout/vList2"/>
    <dgm:cxn modelId="{1AB186BC-CDEA-4F46-9450-D637112C9839}" type="presOf" srcId="{CD8C893D-9BC4-401B-8B04-4E4B72202CCC}" destId="{CF54D029-958B-4910-B2B0-9D3D17E174B2}" srcOrd="0" destOrd="0" presId="urn:microsoft.com/office/officeart/2005/8/layout/vList2"/>
    <dgm:cxn modelId="{1601BABF-E954-4F30-BDAD-65113822D62D}" srcId="{17C6A85C-8B6A-4669-B3F1-7A0ADAA53ACF}" destId="{68F81161-F263-4987-A764-5321D7202EB0}" srcOrd="0" destOrd="0" parTransId="{B239BC7E-2758-42F6-B8AA-0C3A43D3C382}" sibTransId="{A3DF765C-5235-45B7-A0AB-E23B1761F2CE}"/>
    <dgm:cxn modelId="{43101CB0-C038-489A-93C6-5EBEB1792B12}" type="presOf" srcId="{3A8D1079-8F65-4D91-BB57-5E5ED3EC470A}" destId="{97B80FE7-B5CD-4D6E-A2C6-F4624E0CE031}" srcOrd="0" destOrd="0" presId="urn:microsoft.com/office/officeart/2005/8/layout/vList2"/>
    <dgm:cxn modelId="{CAAA9111-9AD7-4C5A-8DD6-88A3810CF112}" type="presOf" srcId="{E5657E31-2716-45ED-9E22-976ABC810A45}" destId="{42C0550B-925F-4762-8468-A63292D941FE}" srcOrd="0" destOrd="0" presId="urn:microsoft.com/office/officeart/2005/8/layout/vList2"/>
    <dgm:cxn modelId="{F16AF307-6DA2-44A7-9136-D383489C7EF1}" srcId="{3A8D1079-8F65-4D91-BB57-5E5ED3EC470A}" destId="{C41C681D-E9D0-4CF0-B980-2E0C8F75D154}" srcOrd="0" destOrd="0" parTransId="{D0E39BEE-8F36-4A29-A7D7-620183F51785}" sibTransId="{919303F2-7CA0-495E-B3E6-324D0884C1D2}"/>
    <dgm:cxn modelId="{EF60AB3C-82D0-4655-9EC7-9DB1ADF2763D}" type="presOf" srcId="{D41F417C-37E9-4B9E-BC44-786B8AB9745D}" destId="{039B9333-AE38-4DE1-94A5-68998229F918}" srcOrd="0" destOrd="0" presId="urn:microsoft.com/office/officeart/2005/8/layout/vList2"/>
    <dgm:cxn modelId="{EE171CE8-0AAF-4A50-A2A2-83D1FEE39ADC}" srcId="{368A9CBA-A624-4DB7-94C9-9179DC02B049}" destId="{75EF07E6-CBAF-435F-8232-1B7B1858D0C7}" srcOrd="1" destOrd="0" parTransId="{A41B2F58-ACD9-4FD2-8670-01A421773431}" sibTransId="{5CB2CCC9-9739-45D3-A93E-F04FBB6D6962}"/>
    <dgm:cxn modelId="{AF2A704E-DB80-48B5-AD28-918CB7BAE9D2}" srcId="{368A9CBA-A624-4DB7-94C9-9179DC02B049}" destId="{3A8D1079-8F65-4D91-BB57-5E5ED3EC470A}" srcOrd="4" destOrd="0" parTransId="{D754FE60-37B5-4600-99D3-05935A7B072D}" sibTransId="{3C34A29B-3A7E-41B2-B191-3A0D4AEBDC33}"/>
    <dgm:cxn modelId="{0A747E7C-8A78-402C-BCE8-742D77CA24C0}" srcId="{368A9CBA-A624-4DB7-94C9-9179DC02B049}" destId="{17C6A85C-8B6A-4669-B3F1-7A0ADAA53ACF}" srcOrd="3" destOrd="0" parTransId="{271EDDED-993B-4DEC-9836-92CD0646140A}" sibTransId="{8103D2DE-3F02-4C4A-B31D-48D8D61739E2}"/>
    <dgm:cxn modelId="{3C481A71-B227-4D2E-B613-78FCDB175E54}" type="presOf" srcId="{75EF07E6-CBAF-435F-8232-1B7B1858D0C7}" destId="{0F4DAD14-274B-4130-A957-CD01953DEB5D}" srcOrd="0" destOrd="0" presId="urn:microsoft.com/office/officeart/2005/8/layout/vList2"/>
    <dgm:cxn modelId="{093EEFD7-7FF1-45EB-881A-F5C6A0E747F8}" type="presOf" srcId="{17C6A85C-8B6A-4669-B3F1-7A0ADAA53ACF}" destId="{3E4A2558-4223-48E4-828B-E7012DEC72C9}" srcOrd="0" destOrd="0" presId="urn:microsoft.com/office/officeart/2005/8/layout/vList2"/>
    <dgm:cxn modelId="{733A5F2C-6AEA-4F3A-BE56-9CD300D2066C}" type="presParOf" srcId="{51482412-C951-477B-8701-AD026ED953E8}" destId="{829667DD-F542-4BC4-9AEE-270236DC9702}" srcOrd="0" destOrd="0" presId="urn:microsoft.com/office/officeart/2005/8/layout/vList2"/>
    <dgm:cxn modelId="{0A997314-D6E8-4052-A356-FFEE61EF49CE}" type="presParOf" srcId="{51482412-C951-477B-8701-AD026ED953E8}" destId="{42C0550B-925F-4762-8468-A63292D941FE}" srcOrd="1" destOrd="0" presId="urn:microsoft.com/office/officeart/2005/8/layout/vList2"/>
    <dgm:cxn modelId="{A8260A6B-6626-44F2-A46F-6D428877BEAE}" type="presParOf" srcId="{51482412-C951-477B-8701-AD026ED953E8}" destId="{0F4DAD14-274B-4130-A957-CD01953DEB5D}" srcOrd="2" destOrd="0" presId="urn:microsoft.com/office/officeart/2005/8/layout/vList2"/>
    <dgm:cxn modelId="{5261CADE-1153-4E40-AB54-F699DCF02A7D}" type="presParOf" srcId="{51482412-C951-477B-8701-AD026ED953E8}" destId="{D9F4CCA7-28D4-40DE-A115-53EFC6775BBB}" srcOrd="3" destOrd="0" presId="urn:microsoft.com/office/officeart/2005/8/layout/vList2"/>
    <dgm:cxn modelId="{47504F5E-224F-4FC6-B18D-E3295F9C0246}" type="presParOf" srcId="{51482412-C951-477B-8701-AD026ED953E8}" destId="{039B9333-AE38-4DE1-94A5-68998229F918}" srcOrd="4" destOrd="0" presId="urn:microsoft.com/office/officeart/2005/8/layout/vList2"/>
    <dgm:cxn modelId="{1D2B1248-9C35-413B-8819-E2E7515BDFBD}" type="presParOf" srcId="{51482412-C951-477B-8701-AD026ED953E8}" destId="{CF54D029-958B-4910-B2B0-9D3D17E174B2}" srcOrd="5" destOrd="0" presId="urn:microsoft.com/office/officeart/2005/8/layout/vList2"/>
    <dgm:cxn modelId="{EC7F072D-650F-445C-9EC4-CB1E7EF19007}" type="presParOf" srcId="{51482412-C951-477B-8701-AD026ED953E8}" destId="{3E4A2558-4223-48E4-828B-E7012DEC72C9}" srcOrd="6" destOrd="0" presId="urn:microsoft.com/office/officeart/2005/8/layout/vList2"/>
    <dgm:cxn modelId="{4F7EA28C-FF50-4C5D-88CB-F73457C3FC21}" type="presParOf" srcId="{51482412-C951-477B-8701-AD026ED953E8}" destId="{B98D3406-74ED-4235-85F7-9F3D894E27A3}" srcOrd="7" destOrd="0" presId="urn:microsoft.com/office/officeart/2005/8/layout/vList2"/>
    <dgm:cxn modelId="{FF874818-927A-46C0-B712-F05B1F15C0DC}" type="presParOf" srcId="{51482412-C951-477B-8701-AD026ED953E8}" destId="{97B80FE7-B5CD-4D6E-A2C6-F4624E0CE031}" srcOrd="8" destOrd="0" presId="urn:microsoft.com/office/officeart/2005/8/layout/vList2"/>
    <dgm:cxn modelId="{8B48221C-D7CE-4C82-8B53-3239CC0011CE}" type="presParOf" srcId="{51482412-C951-477B-8701-AD026ED953E8}" destId="{394FDF0F-6054-4079-8F97-CCBB35468944}"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C64E958-E4FF-4630-A124-2A856A82410B}"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lang="en-GB"/>
        </a:p>
      </dgm:t>
    </dgm:pt>
    <dgm:pt modelId="{9BA55EBC-6729-48C2-BF25-E838F87C76B0}">
      <dgm:prSet/>
      <dgm:spPr/>
      <dgm:t>
        <a:bodyPr/>
        <a:lstStyle/>
        <a:p>
          <a:pPr rtl="0"/>
          <a:r>
            <a:rPr lang="cy-GB" b="1" noProof="0" dirty="0"/>
            <a:t>lleferydd</a:t>
          </a:r>
        </a:p>
      </dgm:t>
    </dgm:pt>
    <dgm:pt modelId="{43DB9065-3469-4372-B82C-213D3F3C62B8}" type="parTrans" cxnId="{01DBD17C-B277-4B46-9122-13DD9C1687BE}">
      <dgm:prSet/>
      <dgm:spPr/>
      <dgm:t>
        <a:bodyPr/>
        <a:lstStyle/>
        <a:p>
          <a:endParaRPr lang="en-GB" b="1"/>
        </a:p>
      </dgm:t>
    </dgm:pt>
    <dgm:pt modelId="{FF60D97A-67D7-4FAB-8F24-5D3F60BD0269}" type="sibTrans" cxnId="{01DBD17C-B277-4B46-9122-13DD9C1687BE}">
      <dgm:prSet/>
      <dgm:spPr/>
      <dgm:t>
        <a:bodyPr/>
        <a:lstStyle/>
        <a:p>
          <a:endParaRPr lang="en-GB" b="1"/>
        </a:p>
      </dgm:t>
    </dgm:pt>
    <dgm:pt modelId="{94B2B516-5CFF-4EEA-A659-0200473B0D8E}">
      <dgm:prSet/>
      <dgm:spPr/>
      <dgm:t>
        <a:bodyPr/>
        <a:lstStyle/>
        <a:p>
          <a:pPr rtl="0"/>
          <a:r>
            <a:rPr lang="cy-GB" b="1" noProof="0" dirty="0"/>
            <a:t>amneidiau </a:t>
          </a:r>
        </a:p>
      </dgm:t>
    </dgm:pt>
    <dgm:pt modelId="{288A965F-C0C4-496F-B856-8358D150A0D6}" type="parTrans" cxnId="{90D9209D-0C32-4437-BFD6-4EBD909AC04E}">
      <dgm:prSet/>
      <dgm:spPr/>
      <dgm:t>
        <a:bodyPr/>
        <a:lstStyle/>
        <a:p>
          <a:endParaRPr lang="en-GB" b="1"/>
        </a:p>
      </dgm:t>
    </dgm:pt>
    <dgm:pt modelId="{2167F300-0FA0-4CA1-B177-D7CA35B32ADB}" type="sibTrans" cxnId="{90D9209D-0C32-4437-BFD6-4EBD909AC04E}">
      <dgm:prSet/>
      <dgm:spPr/>
      <dgm:t>
        <a:bodyPr/>
        <a:lstStyle/>
        <a:p>
          <a:endParaRPr lang="en-GB" b="1"/>
        </a:p>
      </dgm:t>
    </dgm:pt>
    <dgm:pt modelId="{CD6F1A46-05AF-4106-9ED2-10949200BCFB}">
      <dgm:prSet/>
      <dgm:spPr/>
      <dgm:t>
        <a:bodyPr/>
        <a:lstStyle/>
        <a:p>
          <a:pPr rtl="0"/>
          <a:r>
            <a:rPr lang="cy-GB" b="1" noProof="0" dirty="0"/>
            <a:t> iaith</a:t>
          </a:r>
        </a:p>
      </dgm:t>
    </dgm:pt>
    <dgm:pt modelId="{0BB263BA-DB43-4282-BF88-B1E4FED51A66}" type="parTrans" cxnId="{7E5F0403-09DF-40BD-BA7E-CEDD347AE01B}">
      <dgm:prSet/>
      <dgm:spPr/>
      <dgm:t>
        <a:bodyPr/>
        <a:lstStyle/>
        <a:p>
          <a:endParaRPr lang="en-GB" b="1"/>
        </a:p>
      </dgm:t>
    </dgm:pt>
    <dgm:pt modelId="{B8D51E28-2AF4-429A-849A-D5744E9B3506}" type="sibTrans" cxnId="{7E5F0403-09DF-40BD-BA7E-CEDD347AE01B}">
      <dgm:prSet/>
      <dgm:spPr/>
      <dgm:t>
        <a:bodyPr/>
        <a:lstStyle/>
        <a:p>
          <a:endParaRPr lang="en-GB" b="1"/>
        </a:p>
      </dgm:t>
    </dgm:pt>
    <dgm:pt modelId="{439FBA99-BC5E-4800-B40C-5A4F7723E209}">
      <dgm:prSet/>
      <dgm:spPr/>
      <dgm:t>
        <a:bodyPr/>
        <a:lstStyle/>
        <a:p>
          <a:pPr rtl="0"/>
          <a:r>
            <a:rPr lang="cy-GB" b="1" noProof="0" dirty="0"/>
            <a:t>tôn llais</a:t>
          </a:r>
        </a:p>
      </dgm:t>
    </dgm:pt>
    <dgm:pt modelId="{590C99BE-DA8D-4B1C-9D43-5612FF8A276E}" type="parTrans" cxnId="{883012A9-B231-4874-82D7-78DA7F2DA669}">
      <dgm:prSet/>
      <dgm:spPr/>
      <dgm:t>
        <a:bodyPr/>
        <a:lstStyle/>
        <a:p>
          <a:endParaRPr lang="en-GB" b="1"/>
        </a:p>
      </dgm:t>
    </dgm:pt>
    <dgm:pt modelId="{12501A49-1B17-4EE9-87CE-B1198BE378D4}" type="sibTrans" cxnId="{883012A9-B231-4874-82D7-78DA7F2DA669}">
      <dgm:prSet/>
      <dgm:spPr/>
      <dgm:t>
        <a:bodyPr/>
        <a:lstStyle/>
        <a:p>
          <a:endParaRPr lang="en-GB" b="1"/>
        </a:p>
      </dgm:t>
    </dgm:pt>
    <dgm:pt modelId="{F9CD5386-E2F8-439F-BF15-70A8E8E9CAE8}">
      <dgm:prSet/>
      <dgm:spPr/>
      <dgm:t>
        <a:bodyPr/>
        <a:lstStyle/>
        <a:p>
          <a:pPr rtl="0"/>
          <a:r>
            <a:rPr lang="cy-GB" b="1" noProof="0" dirty="0"/>
            <a:t>cyswllt llygad</a:t>
          </a:r>
        </a:p>
      </dgm:t>
    </dgm:pt>
    <dgm:pt modelId="{D68C6C3C-722C-4F3A-A8D5-3A5D6E01E5BA}" type="parTrans" cxnId="{A68A2BE4-B6F8-45E0-AA3D-C9EED48F91BD}">
      <dgm:prSet/>
      <dgm:spPr/>
      <dgm:t>
        <a:bodyPr/>
        <a:lstStyle/>
        <a:p>
          <a:endParaRPr lang="en-GB" b="1"/>
        </a:p>
      </dgm:t>
    </dgm:pt>
    <dgm:pt modelId="{254CA909-E414-4AA3-A34B-2B913DD42C2A}" type="sibTrans" cxnId="{A68A2BE4-B6F8-45E0-AA3D-C9EED48F91BD}">
      <dgm:prSet/>
      <dgm:spPr/>
      <dgm:t>
        <a:bodyPr/>
        <a:lstStyle/>
        <a:p>
          <a:endParaRPr lang="en-GB" b="1"/>
        </a:p>
      </dgm:t>
    </dgm:pt>
    <dgm:pt modelId="{9EC5F034-6398-4448-A7B8-ADC38AA5B553}" type="pres">
      <dgm:prSet presAssocID="{4C64E958-E4FF-4630-A124-2A856A82410B}" presName="Name0" presStyleCnt="0">
        <dgm:presLayoutVars>
          <dgm:dir/>
          <dgm:animLvl val="lvl"/>
          <dgm:resizeHandles val="exact"/>
        </dgm:presLayoutVars>
      </dgm:prSet>
      <dgm:spPr/>
    </dgm:pt>
    <dgm:pt modelId="{69D557A7-6528-45CE-93D4-1671FA6DDEA9}" type="pres">
      <dgm:prSet presAssocID="{9BA55EBC-6729-48C2-BF25-E838F87C76B0}" presName="linNode" presStyleCnt="0"/>
      <dgm:spPr/>
    </dgm:pt>
    <dgm:pt modelId="{06000900-4017-4EF8-923F-EDB719E6ADA6}" type="pres">
      <dgm:prSet presAssocID="{9BA55EBC-6729-48C2-BF25-E838F87C76B0}" presName="parentText" presStyleLbl="node1" presStyleIdx="0" presStyleCnt="5">
        <dgm:presLayoutVars>
          <dgm:chMax val="1"/>
          <dgm:bulletEnabled val="1"/>
        </dgm:presLayoutVars>
      </dgm:prSet>
      <dgm:spPr/>
    </dgm:pt>
    <dgm:pt modelId="{C57E193C-47EE-4B81-94A3-8990CF1A1205}" type="pres">
      <dgm:prSet presAssocID="{FF60D97A-67D7-4FAB-8F24-5D3F60BD0269}" presName="sp" presStyleCnt="0"/>
      <dgm:spPr/>
    </dgm:pt>
    <dgm:pt modelId="{80262622-E3CD-46D1-93A2-22DD41A7A643}" type="pres">
      <dgm:prSet presAssocID="{94B2B516-5CFF-4EEA-A659-0200473B0D8E}" presName="linNode" presStyleCnt="0"/>
      <dgm:spPr/>
    </dgm:pt>
    <dgm:pt modelId="{50803E3C-1198-4354-9DB7-FBD3BBA21CA9}" type="pres">
      <dgm:prSet presAssocID="{94B2B516-5CFF-4EEA-A659-0200473B0D8E}" presName="parentText" presStyleLbl="node1" presStyleIdx="1" presStyleCnt="5">
        <dgm:presLayoutVars>
          <dgm:chMax val="1"/>
          <dgm:bulletEnabled val="1"/>
        </dgm:presLayoutVars>
      </dgm:prSet>
      <dgm:spPr/>
    </dgm:pt>
    <dgm:pt modelId="{8148E0D7-776A-4884-82D1-8FB40E7C33AC}" type="pres">
      <dgm:prSet presAssocID="{2167F300-0FA0-4CA1-B177-D7CA35B32ADB}" presName="sp" presStyleCnt="0"/>
      <dgm:spPr/>
    </dgm:pt>
    <dgm:pt modelId="{DA4B59B2-4CF8-4754-8544-4DD81F64BBB2}" type="pres">
      <dgm:prSet presAssocID="{F9CD5386-E2F8-439F-BF15-70A8E8E9CAE8}" presName="linNode" presStyleCnt="0"/>
      <dgm:spPr/>
    </dgm:pt>
    <dgm:pt modelId="{C9B63274-C675-4AEE-9B9A-46A838AFE65D}" type="pres">
      <dgm:prSet presAssocID="{F9CD5386-E2F8-439F-BF15-70A8E8E9CAE8}" presName="parentText" presStyleLbl="node1" presStyleIdx="2" presStyleCnt="5">
        <dgm:presLayoutVars>
          <dgm:chMax val="1"/>
          <dgm:bulletEnabled val="1"/>
        </dgm:presLayoutVars>
      </dgm:prSet>
      <dgm:spPr/>
    </dgm:pt>
    <dgm:pt modelId="{6360FC96-03FF-4366-9A5D-6D6385910828}" type="pres">
      <dgm:prSet presAssocID="{254CA909-E414-4AA3-A34B-2B913DD42C2A}" presName="sp" presStyleCnt="0"/>
      <dgm:spPr/>
    </dgm:pt>
    <dgm:pt modelId="{C77F4C9F-8FB6-478C-81C4-9E300E51A4B1}" type="pres">
      <dgm:prSet presAssocID="{439FBA99-BC5E-4800-B40C-5A4F7723E209}" presName="linNode" presStyleCnt="0"/>
      <dgm:spPr/>
    </dgm:pt>
    <dgm:pt modelId="{BB2C8F34-CED4-4605-8866-54C14FB9D6FD}" type="pres">
      <dgm:prSet presAssocID="{439FBA99-BC5E-4800-B40C-5A4F7723E209}" presName="parentText" presStyleLbl="node1" presStyleIdx="3" presStyleCnt="5">
        <dgm:presLayoutVars>
          <dgm:chMax val="1"/>
          <dgm:bulletEnabled val="1"/>
        </dgm:presLayoutVars>
      </dgm:prSet>
      <dgm:spPr/>
    </dgm:pt>
    <dgm:pt modelId="{ACCA7011-AF0E-4EE2-8DBE-6C596012F5FA}" type="pres">
      <dgm:prSet presAssocID="{12501A49-1B17-4EE9-87CE-B1198BE378D4}" presName="sp" presStyleCnt="0"/>
      <dgm:spPr/>
    </dgm:pt>
    <dgm:pt modelId="{1B071CEA-E466-4864-AA61-67906A06A418}" type="pres">
      <dgm:prSet presAssocID="{CD6F1A46-05AF-4106-9ED2-10949200BCFB}" presName="linNode" presStyleCnt="0"/>
      <dgm:spPr/>
    </dgm:pt>
    <dgm:pt modelId="{56D36579-67FD-4AFF-A3E2-DFBB8D6EA0C1}" type="pres">
      <dgm:prSet presAssocID="{CD6F1A46-05AF-4106-9ED2-10949200BCFB}" presName="parentText" presStyleLbl="node1" presStyleIdx="4" presStyleCnt="5">
        <dgm:presLayoutVars>
          <dgm:chMax val="1"/>
          <dgm:bulletEnabled val="1"/>
        </dgm:presLayoutVars>
      </dgm:prSet>
      <dgm:spPr/>
    </dgm:pt>
  </dgm:ptLst>
  <dgm:cxnLst>
    <dgm:cxn modelId="{2AC2D851-06B2-492C-AEFC-060B85343819}" type="presOf" srcId="{4C64E958-E4FF-4630-A124-2A856A82410B}" destId="{9EC5F034-6398-4448-A7B8-ADC38AA5B553}" srcOrd="0" destOrd="0" presId="urn:microsoft.com/office/officeart/2005/8/layout/vList5"/>
    <dgm:cxn modelId="{41E8AB70-11FC-4791-A041-BB92D57A6DC5}" type="presOf" srcId="{9BA55EBC-6729-48C2-BF25-E838F87C76B0}" destId="{06000900-4017-4EF8-923F-EDB719E6ADA6}" srcOrd="0" destOrd="0" presId="urn:microsoft.com/office/officeart/2005/8/layout/vList5"/>
    <dgm:cxn modelId="{A68A2BE4-B6F8-45E0-AA3D-C9EED48F91BD}" srcId="{4C64E958-E4FF-4630-A124-2A856A82410B}" destId="{F9CD5386-E2F8-439F-BF15-70A8E8E9CAE8}" srcOrd="2" destOrd="0" parTransId="{D68C6C3C-722C-4F3A-A8D5-3A5D6E01E5BA}" sibTransId="{254CA909-E414-4AA3-A34B-2B913DD42C2A}"/>
    <dgm:cxn modelId="{883012A9-B231-4874-82D7-78DA7F2DA669}" srcId="{4C64E958-E4FF-4630-A124-2A856A82410B}" destId="{439FBA99-BC5E-4800-B40C-5A4F7723E209}" srcOrd="3" destOrd="0" parTransId="{590C99BE-DA8D-4B1C-9D43-5612FF8A276E}" sibTransId="{12501A49-1B17-4EE9-87CE-B1198BE378D4}"/>
    <dgm:cxn modelId="{7E5F0403-09DF-40BD-BA7E-CEDD347AE01B}" srcId="{4C64E958-E4FF-4630-A124-2A856A82410B}" destId="{CD6F1A46-05AF-4106-9ED2-10949200BCFB}" srcOrd="4" destOrd="0" parTransId="{0BB263BA-DB43-4282-BF88-B1E4FED51A66}" sibTransId="{B8D51E28-2AF4-429A-849A-D5744E9B3506}"/>
    <dgm:cxn modelId="{9724C1AC-D95C-4F1B-9C26-AD2E9BF661B9}" type="presOf" srcId="{439FBA99-BC5E-4800-B40C-5A4F7723E209}" destId="{BB2C8F34-CED4-4605-8866-54C14FB9D6FD}" srcOrd="0" destOrd="0" presId="urn:microsoft.com/office/officeart/2005/8/layout/vList5"/>
    <dgm:cxn modelId="{01DBD17C-B277-4B46-9122-13DD9C1687BE}" srcId="{4C64E958-E4FF-4630-A124-2A856A82410B}" destId="{9BA55EBC-6729-48C2-BF25-E838F87C76B0}" srcOrd="0" destOrd="0" parTransId="{43DB9065-3469-4372-B82C-213D3F3C62B8}" sibTransId="{FF60D97A-67D7-4FAB-8F24-5D3F60BD0269}"/>
    <dgm:cxn modelId="{5783F650-F42E-40EB-ABC5-97E60178B250}" type="presOf" srcId="{94B2B516-5CFF-4EEA-A659-0200473B0D8E}" destId="{50803E3C-1198-4354-9DB7-FBD3BBA21CA9}" srcOrd="0" destOrd="0" presId="urn:microsoft.com/office/officeart/2005/8/layout/vList5"/>
    <dgm:cxn modelId="{90D9209D-0C32-4437-BFD6-4EBD909AC04E}" srcId="{4C64E958-E4FF-4630-A124-2A856A82410B}" destId="{94B2B516-5CFF-4EEA-A659-0200473B0D8E}" srcOrd="1" destOrd="0" parTransId="{288A965F-C0C4-496F-B856-8358D150A0D6}" sibTransId="{2167F300-0FA0-4CA1-B177-D7CA35B32ADB}"/>
    <dgm:cxn modelId="{80FA91DF-4524-4328-8181-9659DD2C2BE5}" type="presOf" srcId="{CD6F1A46-05AF-4106-9ED2-10949200BCFB}" destId="{56D36579-67FD-4AFF-A3E2-DFBB8D6EA0C1}" srcOrd="0" destOrd="0" presId="urn:microsoft.com/office/officeart/2005/8/layout/vList5"/>
    <dgm:cxn modelId="{E6E5B9D7-49A2-4165-A428-6A4C62540F80}" type="presOf" srcId="{F9CD5386-E2F8-439F-BF15-70A8E8E9CAE8}" destId="{C9B63274-C675-4AEE-9B9A-46A838AFE65D}" srcOrd="0" destOrd="0" presId="urn:microsoft.com/office/officeart/2005/8/layout/vList5"/>
    <dgm:cxn modelId="{C1E5B517-8134-4393-AD6F-7A2C3449AEBF}" type="presParOf" srcId="{9EC5F034-6398-4448-A7B8-ADC38AA5B553}" destId="{69D557A7-6528-45CE-93D4-1671FA6DDEA9}" srcOrd="0" destOrd="0" presId="urn:microsoft.com/office/officeart/2005/8/layout/vList5"/>
    <dgm:cxn modelId="{68418206-64FC-4E4C-BCEC-C8618E41A801}" type="presParOf" srcId="{69D557A7-6528-45CE-93D4-1671FA6DDEA9}" destId="{06000900-4017-4EF8-923F-EDB719E6ADA6}" srcOrd="0" destOrd="0" presId="urn:microsoft.com/office/officeart/2005/8/layout/vList5"/>
    <dgm:cxn modelId="{E352C0D8-DFBB-4FDE-98F3-2266E2F631DA}" type="presParOf" srcId="{9EC5F034-6398-4448-A7B8-ADC38AA5B553}" destId="{C57E193C-47EE-4B81-94A3-8990CF1A1205}" srcOrd="1" destOrd="0" presId="urn:microsoft.com/office/officeart/2005/8/layout/vList5"/>
    <dgm:cxn modelId="{D09B6D78-630B-4B75-B873-F74FB531B945}" type="presParOf" srcId="{9EC5F034-6398-4448-A7B8-ADC38AA5B553}" destId="{80262622-E3CD-46D1-93A2-22DD41A7A643}" srcOrd="2" destOrd="0" presId="urn:microsoft.com/office/officeart/2005/8/layout/vList5"/>
    <dgm:cxn modelId="{AADC4324-819D-468D-8340-DD2EFF7D9A70}" type="presParOf" srcId="{80262622-E3CD-46D1-93A2-22DD41A7A643}" destId="{50803E3C-1198-4354-9DB7-FBD3BBA21CA9}" srcOrd="0" destOrd="0" presId="urn:microsoft.com/office/officeart/2005/8/layout/vList5"/>
    <dgm:cxn modelId="{728D7D30-2F23-41DC-B0D3-6B8BD56263B3}" type="presParOf" srcId="{9EC5F034-6398-4448-A7B8-ADC38AA5B553}" destId="{8148E0D7-776A-4884-82D1-8FB40E7C33AC}" srcOrd="3" destOrd="0" presId="urn:microsoft.com/office/officeart/2005/8/layout/vList5"/>
    <dgm:cxn modelId="{F87142D3-D353-4F95-829D-53B850334F92}" type="presParOf" srcId="{9EC5F034-6398-4448-A7B8-ADC38AA5B553}" destId="{DA4B59B2-4CF8-4754-8544-4DD81F64BBB2}" srcOrd="4" destOrd="0" presId="urn:microsoft.com/office/officeart/2005/8/layout/vList5"/>
    <dgm:cxn modelId="{DD7A2611-1329-44F4-A0B4-4C7C0CC4CD3B}" type="presParOf" srcId="{DA4B59B2-4CF8-4754-8544-4DD81F64BBB2}" destId="{C9B63274-C675-4AEE-9B9A-46A838AFE65D}" srcOrd="0" destOrd="0" presId="urn:microsoft.com/office/officeart/2005/8/layout/vList5"/>
    <dgm:cxn modelId="{E57EB1E7-80B6-4382-A982-68018D5C2B4F}" type="presParOf" srcId="{9EC5F034-6398-4448-A7B8-ADC38AA5B553}" destId="{6360FC96-03FF-4366-9A5D-6D6385910828}" srcOrd="5" destOrd="0" presId="urn:microsoft.com/office/officeart/2005/8/layout/vList5"/>
    <dgm:cxn modelId="{61BD3C8D-D257-408C-A0D0-1FE828D49862}" type="presParOf" srcId="{9EC5F034-6398-4448-A7B8-ADC38AA5B553}" destId="{C77F4C9F-8FB6-478C-81C4-9E300E51A4B1}" srcOrd="6" destOrd="0" presId="urn:microsoft.com/office/officeart/2005/8/layout/vList5"/>
    <dgm:cxn modelId="{34F41F15-D3F1-47C5-A724-2F2E51DE3BCB}" type="presParOf" srcId="{C77F4C9F-8FB6-478C-81C4-9E300E51A4B1}" destId="{BB2C8F34-CED4-4605-8866-54C14FB9D6FD}" srcOrd="0" destOrd="0" presId="urn:microsoft.com/office/officeart/2005/8/layout/vList5"/>
    <dgm:cxn modelId="{EE0E4E8F-CBBB-4C19-B34D-A1535FED3859}" type="presParOf" srcId="{9EC5F034-6398-4448-A7B8-ADC38AA5B553}" destId="{ACCA7011-AF0E-4EE2-8DBE-6C596012F5FA}" srcOrd="7" destOrd="0" presId="urn:microsoft.com/office/officeart/2005/8/layout/vList5"/>
    <dgm:cxn modelId="{3DD78D6D-57F4-40A6-A635-7AEF48980773}" type="presParOf" srcId="{9EC5F034-6398-4448-A7B8-ADC38AA5B553}" destId="{1B071CEA-E466-4864-AA61-67906A06A418}" srcOrd="8" destOrd="0" presId="urn:microsoft.com/office/officeart/2005/8/layout/vList5"/>
    <dgm:cxn modelId="{49A310F3-7E73-4F46-A868-1F93A9E5B4E6}" type="presParOf" srcId="{1B071CEA-E466-4864-AA61-67906A06A418}" destId="{56D36579-67FD-4AFF-A3E2-DFBB8D6EA0C1}"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53A08D1-018C-4596-825B-31168D976D9A}"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GB"/>
        </a:p>
      </dgm:t>
    </dgm:pt>
    <dgm:pt modelId="{105C564B-11B4-4D52-84BB-11C162B39AF4}">
      <dgm:prSet phldrT="[Text]"/>
      <dgm:spPr/>
      <dgm:t>
        <a:bodyPr/>
        <a:lstStyle/>
        <a:p>
          <a:r>
            <a:rPr lang="cy-GB" noProof="0" dirty="0"/>
            <a:t>Peidiwch â defnyddio iaith haniaethol, priod-ddulliau na throsiadau</a:t>
          </a:r>
        </a:p>
      </dgm:t>
    </dgm:pt>
    <dgm:pt modelId="{75535BF1-9C1E-4FFB-B4AE-19CC6925B100}" type="parTrans" cxnId="{0A02B8B1-D315-4773-9376-5A15FAF2B1EF}">
      <dgm:prSet/>
      <dgm:spPr/>
      <dgm:t>
        <a:bodyPr/>
        <a:lstStyle/>
        <a:p>
          <a:endParaRPr lang="en-GB"/>
        </a:p>
      </dgm:t>
    </dgm:pt>
    <dgm:pt modelId="{3C12FD7D-5F96-47E9-B0C9-BAD2E07C53F2}" type="sibTrans" cxnId="{0A02B8B1-D315-4773-9376-5A15FAF2B1EF}">
      <dgm:prSet/>
      <dgm:spPr/>
      <dgm:t>
        <a:bodyPr/>
        <a:lstStyle/>
        <a:p>
          <a:endParaRPr lang="en-GB"/>
        </a:p>
      </dgm:t>
    </dgm:pt>
    <dgm:pt modelId="{C23FE3EA-A2D7-4A8A-8038-9D2FE7983CD6}">
      <dgm:prSet phldrT="[Text]"/>
      <dgm:spPr/>
      <dgm:t>
        <a:bodyPr/>
        <a:lstStyle/>
        <a:p>
          <a:r>
            <a:rPr lang="cy-GB" noProof="0" dirty="0"/>
            <a:t>Defnyddiwch dulliau gweledol megis lluniau, rhestrau neu ddeunydd ysgrifenedig i’ch helpu i gyfathrebu*</a:t>
          </a:r>
        </a:p>
      </dgm:t>
    </dgm:pt>
    <dgm:pt modelId="{CBE33819-21CB-4BE9-A056-58953CDEA98D}" type="parTrans" cxnId="{51E99FB2-0364-410C-AEC7-456ACEF5EE61}">
      <dgm:prSet/>
      <dgm:spPr/>
      <dgm:t>
        <a:bodyPr/>
        <a:lstStyle/>
        <a:p>
          <a:endParaRPr lang="en-GB"/>
        </a:p>
      </dgm:t>
    </dgm:pt>
    <dgm:pt modelId="{C0A3F3DD-8506-468F-A7F9-DD7BEFC53791}" type="sibTrans" cxnId="{51E99FB2-0364-410C-AEC7-456ACEF5EE61}">
      <dgm:prSet/>
      <dgm:spPr/>
      <dgm:t>
        <a:bodyPr/>
        <a:lstStyle/>
        <a:p>
          <a:endParaRPr lang="en-GB"/>
        </a:p>
      </dgm:t>
    </dgm:pt>
    <dgm:pt modelId="{8EDB7746-9C75-4B60-88F7-1038B9D446BC}">
      <dgm:prSet phldrT="[Text]"/>
      <dgm:spPr/>
      <dgm:t>
        <a:bodyPr/>
        <a:lstStyle/>
        <a:p>
          <a:r>
            <a:rPr lang="cy-GB" noProof="0" dirty="0"/>
            <a:t>Dywedwch yr hyn rydych chi’n ei feddwl a gweithredu yn ôl yr hyn ddywedoch chi</a:t>
          </a:r>
        </a:p>
      </dgm:t>
    </dgm:pt>
    <dgm:pt modelId="{FAFE1F84-A06E-4132-B6E8-D52D3E3053EE}" type="parTrans" cxnId="{357C3E52-4654-4E15-82FC-64FBE9DC7D10}">
      <dgm:prSet/>
      <dgm:spPr/>
      <dgm:t>
        <a:bodyPr/>
        <a:lstStyle/>
        <a:p>
          <a:endParaRPr lang="en-GB"/>
        </a:p>
      </dgm:t>
    </dgm:pt>
    <dgm:pt modelId="{E8F93E1C-4D3D-4583-A3AA-3726BFF0F027}" type="sibTrans" cxnId="{357C3E52-4654-4E15-82FC-64FBE9DC7D10}">
      <dgm:prSet/>
      <dgm:spPr/>
      <dgm:t>
        <a:bodyPr/>
        <a:lstStyle/>
        <a:p>
          <a:endParaRPr lang="en-GB"/>
        </a:p>
      </dgm:t>
    </dgm:pt>
    <dgm:pt modelId="{927C7A74-624A-4B2D-9B96-B158249DF4A1}">
      <dgm:prSet phldrT="[Text]"/>
      <dgm:spPr/>
      <dgm:t>
        <a:bodyPr/>
        <a:lstStyle/>
        <a:p>
          <a:r>
            <a:rPr lang="cy-GB" noProof="0" dirty="0"/>
            <a:t>Siaradwch mewn llais cyson ei dôn</a:t>
          </a:r>
        </a:p>
      </dgm:t>
    </dgm:pt>
    <dgm:pt modelId="{01A6A952-671F-4259-AB53-21C907502736}" type="parTrans" cxnId="{D0C84F2E-46B5-41A4-9913-5DD24BAC2BCB}">
      <dgm:prSet/>
      <dgm:spPr/>
      <dgm:t>
        <a:bodyPr/>
        <a:lstStyle/>
        <a:p>
          <a:endParaRPr lang="en-GB"/>
        </a:p>
      </dgm:t>
    </dgm:pt>
    <dgm:pt modelId="{0240DBF7-3295-4B92-A5BF-808CE2A1ECD3}" type="sibTrans" cxnId="{D0C84F2E-46B5-41A4-9913-5DD24BAC2BCB}">
      <dgm:prSet/>
      <dgm:spPr/>
      <dgm:t>
        <a:bodyPr/>
        <a:lstStyle/>
        <a:p>
          <a:endParaRPr lang="en-GB"/>
        </a:p>
      </dgm:t>
    </dgm:pt>
    <dgm:pt modelId="{F6D893BE-C757-4182-90DC-7A5C108E6604}">
      <dgm:prSet phldrT="[Text]"/>
      <dgm:spPr/>
      <dgm:t>
        <a:bodyPr/>
        <a:lstStyle/>
        <a:p>
          <a:r>
            <a:rPr lang="cy-GB" noProof="0" dirty="0"/>
            <a:t>Peidiwch â dibynnu ar gyfathrebu heb eiriau i gyfleu neges</a:t>
          </a:r>
        </a:p>
      </dgm:t>
    </dgm:pt>
    <dgm:pt modelId="{41E23152-83F4-4CE0-B801-4DAEDEA7C250}" type="parTrans" cxnId="{0819A3C6-0391-4FB8-9A00-275CAAE20488}">
      <dgm:prSet/>
      <dgm:spPr/>
      <dgm:t>
        <a:bodyPr/>
        <a:lstStyle/>
        <a:p>
          <a:endParaRPr lang="en-GB"/>
        </a:p>
      </dgm:t>
    </dgm:pt>
    <dgm:pt modelId="{6D91AFD4-2FF8-4E76-80E5-1C0E26173080}" type="sibTrans" cxnId="{0819A3C6-0391-4FB8-9A00-275CAAE20488}">
      <dgm:prSet/>
      <dgm:spPr/>
      <dgm:t>
        <a:bodyPr/>
        <a:lstStyle/>
        <a:p>
          <a:endParaRPr lang="en-GB"/>
        </a:p>
      </dgm:t>
    </dgm:pt>
    <dgm:pt modelId="{F211B538-3EC1-4977-84B0-1B91997255C9}">
      <dgm:prSet phldrT="[Text]"/>
      <dgm:spPr/>
      <dgm:t>
        <a:bodyPr/>
        <a:lstStyle/>
        <a:p>
          <a:r>
            <a:rPr lang="cy-GB" noProof="0" dirty="0"/>
            <a:t>Peidiwch â thybio dim am deimladau yn ôl iaith y corff, arwydd ar wyneb neu gyswllt llygad</a:t>
          </a:r>
        </a:p>
      </dgm:t>
    </dgm:pt>
    <dgm:pt modelId="{9470EE43-A0AF-41F4-A042-AA064801B56F}" type="parTrans" cxnId="{3D9B0A35-572D-49E3-912B-5E3CFA093C92}">
      <dgm:prSet/>
      <dgm:spPr/>
      <dgm:t>
        <a:bodyPr/>
        <a:lstStyle/>
        <a:p>
          <a:endParaRPr lang="en-GB"/>
        </a:p>
      </dgm:t>
    </dgm:pt>
    <dgm:pt modelId="{FFB07DD6-834B-400C-AB06-D8010E1781E3}" type="sibTrans" cxnId="{3D9B0A35-572D-49E3-912B-5E3CFA093C92}">
      <dgm:prSet/>
      <dgm:spPr/>
      <dgm:t>
        <a:bodyPr/>
        <a:lstStyle/>
        <a:p>
          <a:endParaRPr lang="en-GB"/>
        </a:p>
      </dgm:t>
    </dgm:pt>
    <dgm:pt modelId="{EC7148F9-8645-486F-8F0C-18E9FD657D66}">
      <dgm:prSet phldrT="[Text]"/>
      <dgm:spPr/>
      <dgm:t>
        <a:bodyPr/>
        <a:lstStyle/>
        <a:p>
          <a:r>
            <a:rPr lang="cy-GB" noProof="0" dirty="0"/>
            <a:t>Rhowch ragor o amser i’r unigolyn brosesu’r hyn rydych chi’n ei ddweud</a:t>
          </a:r>
        </a:p>
      </dgm:t>
    </dgm:pt>
    <dgm:pt modelId="{3FA8E555-7735-417C-8D5C-4C5B40F2EF76}" type="parTrans" cxnId="{6E6E6EB5-7273-4BDF-A103-0B7D8D9A723F}">
      <dgm:prSet/>
      <dgm:spPr/>
      <dgm:t>
        <a:bodyPr/>
        <a:lstStyle/>
        <a:p>
          <a:endParaRPr lang="en-GB"/>
        </a:p>
      </dgm:t>
    </dgm:pt>
    <dgm:pt modelId="{1533C24F-2441-4791-8A27-08368E976A1E}" type="sibTrans" cxnId="{6E6E6EB5-7273-4BDF-A103-0B7D8D9A723F}">
      <dgm:prSet/>
      <dgm:spPr/>
      <dgm:t>
        <a:bodyPr/>
        <a:lstStyle/>
        <a:p>
          <a:endParaRPr lang="en-GB"/>
        </a:p>
      </dgm:t>
    </dgm:pt>
    <dgm:pt modelId="{ADD581EE-658A-4AA0-9EC0-9EFD1A52F901}">
      <dgm:prSet phldrT="[Text]"/>
      <dgm:spPr/>
      <dgm:t>
        <a:bodyPr/>
        <a:lstStyle/>
        <a:p>
          <a:r>
            <a:rPr lang="cy-GB" noProof="0" dirty="0"/>
            <a:t>I osgoi dryswch, peidiwch â cheisio cyfleu negeseuon trwy eich wyneb</a:t>
          </a:r>
        </a:p>
      </dgm:t>
    </dgm:pt>
    <dgm:pt modelId="{1213E0F3-D296-467B-826A-3BD64FA49288}" type="parTrans" cxnId="{87411C24-8808-487A-BF8A-E7D50351648C}">
      <dgm:prSet/>
      <dgm:spPr/>
      <dgm:t>
        <a:bodyPr/>
        <a:lstStyle/>
        <a:p>
          <a:endParaRPr lang="en-GB"/>
        </a:p>
      </dgm:t>
    </dgm:pt>
    <dgm:pt modelId="{40B124A7-2B5B-4C0B-8017-B4CE410A62E9}" type="sibTrans" cxnId="{87411C24-8808-487A-BF8A-E7D50351648C}">
      <dgm:prSet/>
      <dgm:spPr/>
      <dgm:t>
        <a:bodyPr/>
        <a:lstStyle/>
        <a:p>
          <a:endParaRPr lang="en-GB"/>
        </a:p>
      </dgm:t>
    </dgm:pt>
    <dgm:pt modelId="{E41DAF38-BC0D-4F9C-9342-A467F2EF0F2D}">
      <dgm:prSet phldrT="[Text]"/>
      <dgm:spPr/>
      <dgm:t>
        <a:bodyPr/>
        <a:lstStyle/>
        <a:p>
          <a:r>
            <a:rPr lang="cy-GB" noProof="0" dirty="0"/>
            <a:t>Byddwch yn eglur a gwirio bod yr unigolyn wedi’ch deall</a:t>
          </a:r>
        </a:p>
      </dgm:t>
    </dgm:pt>
    <dgm:pt modelId="{071F354F-A86D-4320-B775-17A15A76979F}" type="parTrans" cxnId="{34E598E2-97DA-4B72-B695-5DC20253DB8A}">
      <dgm:prSet/>
      <dgm:spPr/>
      <dgm:t>
        <a:bodyPr/>
        <a:lstStyle/>
        <a:p>
          <a:endParaRPr lang="en-GB"/>
        </a:p>
      </dgm:t>
    </dgm:pt>
    <dgm:pt modelId="{77945E77-8040-4C79-9561-0B4D4F20EAFD}" type="sibTrans" cxnId="{34E598E2-97DA-4B72-B695-5DC20253DB8A}">
      <dgm:prSet/>
      <dgm:spPr/>
      <dgm:t>
        <a:bodyPr/>
        <a:lstStyle/>
        <a:p>
          <a:endParaRPr lang="en-GB"/>
        </a:p>
      </dgm:t>
    </dgm:pt>
    <dgm:pt modelId="{8347E656-090C-4063-82E7-81BCD4E2D4C8}" type="pres">
      <dgm:prSet presAssocID="{E53A08D1-018C-4596-825B-31168D976D9A}" presName="diagram" presStyleCnt="0">
        <dgm:presLayoutVars>
          <dgm:dir/>
          <dgm:resizeHandles val="exact"/>
        </dgm:presLayoutVars>
      </dgm:prSet>
      <dgm:spPr/>
    </dgm:pt>
    <dgm:pt modelId="{A616FB66-BADE-4A7A-9FB0-EDB91F4EBB3D}" type="pres">
      <dgm:prSet presAssocID="{105C564B-11B4-4D52-84BB-11C162B39AF4}" presName="node" presStyleLbl="node1" presStyleIdx="0" presStyleCnt="9">
        <dgm:presLayoutVars>
          <dgm:bulletEnabled val="1"/>
        </dgm:presLayoutVars>
      </dgm:prSet>
      <dgm:spPr/>
    </dgm:pt>
    <dgm:pt modelId="{8B60EE49-A9C2-4F86-A8DC-A7C44C87AA33}" type="pres">
      <dgm:prSet presAssocID="{3C12FD7D-5F96-47E9-B0C9-BAD2E07C53F2}" presName="sibTrans" presStyleCnt="0"/>
      <dgm:spPr/>
    </dgm:pt>
    <dgm:pt modelId="{853BFE7B-E0FC-4DF7-BCA8-6F59DF9B13C1}" type="pres">
      <dgm:prSet presAssocID="{927C7A74-624A-4B2D-9B96-B158249DF4A1}" presName="node" presStyleLbl="node1" presStyleIdx="1" presStyleCnt="9">
        <dgm:presLayoutVars>
          <dgm:bulletEnabled val="1"/>
        </dgm:presLayoutVars>
      </dgm:prSet>
      <dgm:spPr/>
    </dgm:pt>
    <dgm:pt modelId="{3115B4D0-32CF-41A7-8F7D-688FFDDD6731}" type="pres">
      <dgm:prSet presAssocID="{0240DBF7-3295-4B92-A5BF-808CE2A1ECD3}" presName="sibTrans" presStyleCnt="0"/>
      <dgm:spPr/>
    </dgm:pt>
    <dgm:pt modelId="{3FAA9FD3-F221-4A2E-88A0-21BC34430E5E}" type="pres">
      <dgm:prSet presAssocID="{F6D893BE-C757-4182-90DC-7A5C108E6604}" presName="node" presStyleLbl="node1" presStyleIdx="2" presStyleCnt="9">
        <dgm:presLayoutVars>
          <dgm:bulletEnabled val="1"/>
        </dgm:presLayoutVars>
      </dgm:prSet>
      <dgm:spPr/>
    </dgm:pt>
    <dgm:pt modelId="{1C5AB1EC-26AD-45ED-99EC-CDB909A26388}" type="pres">
      <dgm:prSet presAssocID="{6D91AFD4-2FF8-4E76-80E5-1C0E26173080}" presName="sibTrans" presStyleCnt="0"/>
      <dgm:spPr/>
    </dgm:pt>
    <dgm:pt modelId="{69913D9C-353A-446D-96BB-1BD819E7114D}" type="pres">
      <dgm:prSet presAssocID="{F211B538-3EC1-4977-84B0-1B91997255C9}" presName="node" presStyleLbl="node1" presStyleIdx="3" presStyleCnt="9">
        <dgm:presLayoutVars>
          <dgm:bulletEnabled val="1"/>
        </dgm:presLayoutVars>
      </dgm:prSet>
      <dgm:spPr/>
    </dgm:pt>
    <dgm:pt modelId="{729EAA9C-3758-4C84-A5EB-FD757CDD7E34}" type="pres">
      <dgm:prSet presAssocID="{FFB07DD6-834B-400C-AB06-D8010E1781E3}" presName="sibTrans" presStyleCnt="0"/>
      <dgm:spPr/>
    </dgm:pt>
    <dgm:pt modelId="{E762F25F-340B-4E11-A648-6BBA11CD44E6}" type="pres">
      <dgm:prSet presAssocID="{EC7148F9-8645-486F-8F0C-18E9FD657D66}" presName="node" presStyleLbl="node1" presStyleIdx="4" presStyleCnt="9">
        <dgm:presLayoutVars>
          <dgm:bulletEnabled val="1"/>
        </dgm:presLayoutVars>
      </dgm:prSet>
      <dgm:spPr/>
    </dgm:pt>
    <dgm:pt modelId="{C9A2E72C-22EB-436D-B75B-6986A0114CDE}" type="pres">
      <dgm:prSet presAssocID="{1533C24F-2441-4791-8A27-08368E976A1E}" presName="sibTrans" presStyleCnt="0"/>
      <dgm:spPr/>
    </dgm:pt>
    <dgm:pt modelId="{546E6C87-5C56-4F7E-BDAA-70A3373A6915}" type="pres">
      <dgm:prSet presAssocID="{ADD581EE-658A-4AA0-9EC0-9EFD1A52F901}" presName="node" presStyleLbl="node1" presStyleIdx="5" presStyleCnt="9">
        <dgm:presLayoutVars>
          <dgm:bulletEnabled val="1"/>
        </dgm:presLayoutVars>
      </dgm:prSet>
      <dgm:spPr/>
    </dgm:pt>
    <dgm:pt modelId="{B168FF97-8A65-40BD-B6CC-A262B8B39444}" type="pres">
      <dgm:prSet presAssocID="{40B124A7-2B5B-4C0B-8017-B4CE410A62E9}" presName="sibTrans" presStyleCnt="0"/>
      <dgm:spPr/>
    </dgm:pt>
    <dgm:pt modelId="{11CF6DAB-0C0E-4C1B-8964-0E4E57D4B3CE}" type="pres">
      <dgm:prSet presAssocID="{E41DAF38-BC0D-4F9C-9342-A467F2EF0F2D}" presName="node" presStyleLbl="node1" presStyleIdx="6" presStyleCnt="9">
        <dgm:presLayoutVars>
          <dgm:bulletEnabled val="1"/>
        </dgm:presLayoutVars>
      </dgm:prSet>
      <dgm:spPr/>
    </dgm:pt>
    <dgm:pt modelId="{8E38232A-0B35-41DA-8357-872C35BDAD89}" type="pres">
      <dgm:prSet presAssocID="{77945E77-8040-4C79-9561-0B4D4F20EAFD}" presName="sibTrans" presStyleCnt="0"/>
      <dgm:spPr/>
    </dgm:pt>
    <dgm:pt modelId="{0BD132A9-3C5A-47AD-B270-80C741D1514B}" type="pres">
      <dgm:prSet presAssocID="{C23FE3EA-A2D7-4A8A-8038-9D2FE7983CD6}" presName="node" presStyleLbl="node1" presStyleIdx="7" presStyleCnt="9">
        <dgm:presLayoutVars>
          <dgm:bulletEnabled val="1"/>
        </dgm:presLayoutVars>
      </dgm:prSet>
      <dgm:spPr/>
    </dgm:pt>
    <dgm:pt modelId="{12A93F7F-4CFB-41FA-AC8C-9CF24EFDB073}" type="pres">
      <dgm:prSet presAssocID="{C0A3F3DD-8506-468F-A7F9-DD7BEFC53791}" presName="sibTrans" presStyleCnt="0"/>
      <dgm:spPr/>
    </dgm:pt>
    <dgm:pt modelId="{1CEA7B33-45C5-4E36-84CC-50C6B7703768}" type="pres">
      <dgm:prSet presAssocID="{8EDB7746-9C75-4B60-88F7-1038B9D446BC}" presName="node" presStyleLbl="node1" presStyleIdx="8" presStyleCnt="9">
        <dgm:presLayoutVars>
          <dgm:bulletEnabled val="1"/>
        </dgm:presLayoutVars>
      </dgm:prSet>
      <dgm:spPr/>
    </dgm:pt>
  </dgm:ptLst>
  <dgm:cxnLst>
    <dgm:cxn modelId="{7A81D69F-BBB6-4075-B709-715CFACE8524}" type="presOf" srcId="{105C564B-11B4-4D52-84BB-11C162B39AF4}" destId="{A616FB66-BADE-4A7A-9FB0-EDB91F4EBB3D}" srcOrd="0" destOrd="0" presId="urn:microsoft.com/office/officeart/2005/8/layout/default"/>
    <dgm:cxn modelId="{4D54A205-F30B-4277-964A-34815246F7F4}" type="presOf" srcId="{E53A08D1-018C-4596-825B-31168D976D9A}" destId="{8347E656-090C-4063-82E7-81BCD4E2D4C8}" srcOrd="0" destOrd="0" presId="urn:microsoft.com/office/officeart/2005/8/layout/default"/>
    <dgm:cxn modelId="{6E03FF09-68AC-4041-A0CF-15D8BD3DE750}" type="presOf" srcId="{8EDB7746-9C75-4B60-88F7-1038B9D446BC}" destId="{1CEA7B33-45C5-4E36-84CC-50C6B7703768}" srcOrd="0" destOrd="0" presId="urn:microsoft.com/office/officeart/2005/8/layout/default"/>
    <dgm:cxn modelId="{2F640A8A-4091-4B91-B1DD-704A6D23B1BB}" type="presOf" srcId="{F211B538-3EC1-4977-84B0-1B91997255C9}" destId="{69913D9C-353A-446D-96BB-1BD819E7114D}" srcOrd="0" destOrd="0" presId="urn:microsoft.com/office/officeart/2005/8/layout/default"/>
    <dgm:cxn modelId="{D0C84F2E-46B5-41A4-9913-5DD24BAC2BCB}" srcId="{E53A08D1-018C-4596-825B-31168D976D9A}" destId="{927C7A74-624A-4B2D-9B96-B158249DF4A1}" srcOrd="1" destOrd="0" parTransId="{01A6A952-671F-4259-AB53-21C907502736}" sibTransId="{0240DBF7-3295-4B92-A5BF-808CE2A1ECD3}"/>
    <dgm:cxn modelId="{51E99FB2-0364-410C-AEC7-456ACEF5EE61}" srcId="{E53A08D1-018C-4596-825B-31168D976D9A}" destId="{C23FE3EA-A2D7-4A8A-8038-9D2FE7983CD6}" srcOrd="7" destOrd="0" parTransId="{CBE33819-21CB-4BE9-A056-58953CDEA98D}" sibTransId="{C0A3F3DD-8506-468F-A7F9-DD7BEFC53791}"/>
    <dgm:cxn modelId="{F49AB72B-8EFF-4F8A-AD9A-6458E49F3839}" type="presOf" srcId="{C23FE3EA-A2D7-4A8A-8038-9D2FE7983CD6}" destId="{0BD132A9-3C5A-47AD-B270-80C741D1514B}" srcOrd="0" destOrd="0" presId="urn:microsoft.com/office/officeart/2005/8/layout/default"/>
    <dgm:cxn modelId="{91725C5A-A383-4264-822B-788E56C316F3}" type="presOf" srcId="{ADD581EE-658A-4AA0-9EC0-9EFD1A52F901}" destId="{546E6C87-5C56-4F7E-BDAA-70A3373A6915}" srcOrd="0" destOrd="0" presId="urn:microsoft.com/office/officeart/2005/8/layout/default"/>
    <dgm:cxn modelId="{87411C24-8808-487A-BF8A-E7D50351648C}" srcId="{E53A08D1-018C-4596-825B-31168D976D9A}" destId="{ADD581EE-658A-4AA0-9EC0-9EFD1A52F901}" srcOrd="5" destOrd="0" parTransId="{1213E0F3-D296-467B-826A-3BD64FA49288}" sibTransId="{40B124A7-2B5B-4C0B-8017-B4CE410A62E9}"/>
    <dgm:cxn modelId="{BDA35B51-9D40-49FB-903C-1294BB931DBF}" type="presOf" srcId="{927C7A74-624A-4B2D-9B96-B158249DF4A1}" destId="{853BFE7B-E0FC-4DF7-BCA8-6F59DF9B13C1}" srcOrd="0" destOrd="0" presId="urn:microsoft.com/office/officeart/2005/8/layout/default"/>
    <dgm:cxn modelId="{E3D03684-9F43-49DC-B3D4-BB14D959D24A}" type="presOf" srcId="{EC7148F9-8645-486F-8F0C-18E9FD657D66}" destId="{E762F25F-340B-4E11-A648-6BBA11CD44E6}" srcOrd="0" destOrd="0" presId="urn:microsoft.com/office/officeart/2005/8/layout/default"/>
    <dgm:cxn modelId="{FAA04D7D-664D-46DB-9F0F-6CEABAA3B4E0}" type="presOf" srcId="{E41DAF38-BC0D-4F9C-9342-A467F2EF0F2D}" destId="{11CF6DAB-0C0E-4C1B-8964-0E4E57D4B3CE}" srcOrd="0" destOrd="0" presId="urn:microsoft.com/office/officeart/2005/8/layout/default"/>
    <dgm:cxn modelId="{357C3E52-4654-4E15-82FC-64FBE9DC7D10}" srcId="{E53A08D1-018C-4596-825B-31168D976D9A}" destId="{8EDB7746-9C75-4B60-88F7-1038B9D446BC}" srcOrd="8" destOrd="0" parTransId="{FAFE1F84-A06E-4132-B6E8-D52D3E3053EE}" sibTransId="{E8F93E1C-4D3D-4583-A3AA-3726BFF0F027}"/>
    <dgm:cxn modelId="{4BF1ADE6-34B2-43D0-8CE8-55B428728761}" type="presOf" srcId="{F6D893BE-C757-4182-90DC-7A5C108E6604}" destId="{3FAA9FD3-F221-4A2E-88A0-21BC34430E5E}" srcOrd="0" destOrd="0" presId="urn:microsoft.com/office/officeart/2005/8/layout/default"/>
    <dgm:cxn modelId="{34E598E2-97DA-4B72-B695-5DC20253DB8A}" srcId="{E53A08D1-018C-4596-825B-31168D976D9A}" destId="{E41DAF38-BC0D-4F9C-9342-A467F2EF0F2D}" srcOrd="6" destOrd="0" parTransId="{071F354F-A86D-4320-B775-17A15A76979F}" sibTransId="{77945E77-8040-4C79-9561-0B4D4F20EAFD}"/>
    <dgm:cxn modelId="{3D9B0A35-572D-49E3-912B-5E3CFA093C92}" srcId="{E53A08D1-018C-4596-825B-31168D976D9A}" destId="{F211B538-3EC1-4977-84B0-1B91997255C9}" srcOrd="3" destOrd="0" parTransId="{9470EE43-A0AF-41F4-A042-AA064801B56F}" sibTransId="{FFB07DD6-834B-400C-AB06-D8010E1781E3}"/>
    <dgm:cxn modelId="{0819A3C6-0391-4FB8-9A00-275CAAE20488}" srcId="{E53A08D1-018C-4596-825B-31168D976D9A}" destId="{F6D893BE-C757-4182-90DC-7A5C108E6604}" srcOrd="2" destOrd="0" parTransId="{41E23152-83F4-4CE0-B801-4DAEDEA7C250}" sibTransId="{6D91AFD4-2FF8-4E76-80E5-1C0E26173080}"/>
    <dgm:cxn modelId="{6E6E6EB5-7273-4BDF-A103-0B7D8D9A723F}" srcId="{E53A08D1-018C-4596-825B-31168D976D9A}" destId="{EC7148F9-8645-486F-8F0C-18E9FD657D66}" srcOrd="4" destOrd="0" parTransId="{3FA8E555-7735-417C-8D5C-4C5B40F2EF76}" sibTransId="{1533C24F-2441-4791-8A27-08368E976A1E}"/>
    <dgm:cxn modelId="{0A02B8B1-D315-4773-9376-5A15FAF2B1EF}" srcId="{E53A08D1-018C-4596-825B-31168D976D9A}" destId="{105C564B-11B4-4D52-84BB-11C162B39AF4}" srcOrd="0" destOrd="0" parTransId="{75535BF1-9C1E-4FFB-B4AE-19CC6925B100}" sibTransId="{3C12FD7D-5F96-47E9-B0C9-BAD2E07C53F2}"/>
    <dgm:cxn modelId="{801B652A-6D36-4DA0-A99C-00C556773151}" type="presParOf" srcId="{8347E656-090C-4063-82E7-81BCD4E2D4C8}" destId="{A616FB66-BADE-4A7A-9FB0-EDB91F4EBB3D}" srcOrd="0" destOrd="0" presId="urn:microsoft.com/office/officeart/2005/8/layout/default"/>
    <dgm:cxn modelId="{AB64BBC9-3196-488B-8C8B-5557B102434B}" type="presParOf" srcId="{8347E656-090C-4063-82E7-81BCD4E2D4C8}" destId="{8B60EE49-A9C2-4F86-A8DC-A7C44C87AA33}" srcOrd="1" destOrd="0" presId="urn:microsoft.com/office/officeart/2005/8/layout/default"/>
    <dgm:cxn modelId="{1993700E-CCE1-42A0-A70D-C9B49E3C3770}" type="presParOf" srcId="{8347E656-090C-4063-82E7-81BCD4E2D4C8}" destId="{853BFE7B-E0FC-4DF7-BCA8-6F59DF9B13C1}" srcOrd="2" destOrd="0" presId="urn:microsoft.com/office/officeart/2005/8/layout/default"/>
    <dgm:cxn modelId="{F5C2037C-E97E-4921-A12D-9E4E07BAEDA4}" type="presParOf" srcId="{8347E656-090C-4063-82E7-81BCD4E2D4C8}" destId="{3115B4D0-32CF-41A7-8F7D-688FFDDD6731}" srcOrd="3" destOrd="0" presId="urn:microsoft.com/office/officeart/2005/8/layout/default"/>
    <dgm:cxn modelId="{8B3F1C23-A7DC-4A5C-9E35-F68F94095A2A}" type="presParOf" srcId="{8347E656-090C-4063-82E7-81BCD4E2D4C8}" destId="{3FAA9FD3-F221-4A2E-88A0-21BC34430E5E}" srcOrd="4" destOrd="0" presId="urn:microsoft.com/office/officeart/2005/8/layout/default"/>
    <dgm:cxn modelId="{A131A43D-568C-40BB-85A6-03F31B9A3E7A}" type="presParOf" srcId="{8347E656-090C-4063-82E7-81BCD4E2D4C8}" destId="{1C5AB1EC-26AD-45ED-99EC-CDB909A26388}" srcOrd="5" destOrd="0" presId="urn:microsoft.com/office/officeart/2005/8/layout/default"/>
    <dgm:cxn modelId="{18DAE301-8D60-4828-9EDC-2E7AC156AAE3}" type="presParOf" srcId="{8347E656-090C-4063-82E7-81BCD4E2D4C8}" destId="{69913D9C-353A-446D-96BB-1BD819E7114D}" srcOrd="6" destOrd="0" presId="urn:microsoft.com/office/officeart/2005/8/layout/default"/>
    <dgm:cxn modelId="{0096DCCE-4FD1-4468-BA14-184B70F8A799}" type="presParOf" srcId="{8347E656-090C-4063-82E7-81BCD4E2D4C8}" destId="{729EAA9C-3758-4C84-A5EB-FD757CDD7E34}" srcOrd="7" destOrd="0" presId="urn:microsoft.com/office/officeart/2005/8/layout/default"/>
    <dgm:cxn modelId="{2C07FF77-3551-48A6-B849-84947FA1BC31}" type="presParOf" srcId="{8347E656-090C-4063-82E7-81BCD4E2D4C8}" destId="{E762F25F-340B-4E11-A648-6BBA11CD44E6}" srcOrd="8" destOrd="0" presId="urn:microsoft.com/office/officeart/2005/8/layout/default"/>
    <dgm:cxn modelId="{4C013D6A-209D-45AE-9E36-461F1E3ADD3A}" type="presParOf" srcId="{8347E656-090C-4063-82E7-81BCD4E2D4C8}" destId="{C9A2E72C-22EB-436D-B75B-6986A0114CDE}" srcOrd="9" destOrd="0" presId="urn:microsoft.com/office/officeart/2005/8/layout/default"/>
    <dgm:cxn modelId="{7CEE35E7-DCEE-41A9-AB97-BCBD7EE1E7FA}" type="presParOf" srcId="{8347E656-090C-4063-82E7-81BCD4E2D4C8}" destId="{546E6C87-5C56-4F7E-BDAA-70A3373A6915}" srcOrd="10" destOrd="0" presId="urn:microsoft.com/office/officeart/2005/8/layout/default"/>
    <dgm:cxn modelId="{152E1FF3-1A6D-4744-985A-996D59A18975}" type="presParOf" srcId="{8347E656-090C-4063-82E7-81BCD4E2D4C8}" destId="{B168FF97-8A65-40BD-B6CC-A262B8B39444}" srcOrd="11" destOrd="0" presId="urn:microsoft.com/office/officeart/2005/8/layout/default"/>
    <dgm:cxn modelId="{67588823-46B3-4EF4-B162-4E5E6F08516F}" type="presParOf" srcId="{8347E656-090C-4063-82E7-81BCD4E2D4C8}" destId="{11CF6DAB-0C0E-4C1B-8964-0E4E57D4B3CE}" srcOrd="12" destOrd="0" presId="urn:microsoft.com/office/officeart/2005/8/layout/default"/>
    <dgm:cxn modelId="{B931E83E-A5C0-4D9B-8B56-FFE686FC97C4}" type="presParOf" srcId="{8347E656-090C-4063-82E7-81BCD4E2D4C8}" destId="{8E38232A-0B35-41DA-8357-872C35BDAD89}" srcOrd="13" destOrd="0" presId="urn:microsoft.com/office/officeart/2005/8/layout/default"/>
    <dgm:cxn modelId="{4BD5A59E-7E54-4859-A09A-B783C3BDED75}" type="presParOf" srcId="{8347E656-090C-4063-82E7-81BCD4E2D4C8}" destId="{0BD132A9-3C5A-47AD-B270-80C741D1514B}" srcOrd="14" destOrd="0" presId="urn:microsoft.com/office/officeart/2005/8/layout/default"/>
    <dgm:cxn modelId="{42449F1B-9647-4E74-801C-76BA519426F1}" type="presParOf" srcId="{8347E656-090C-4063-82E7-81BCD4E2D4C8}" destId="{12A93F7F-4CFB-41FA-AC8C-9CF24EFDB073}" srcOrd="15" destOrd="0" presId="urn:microsoft.com/office/officeart/2005/8/layout/default"/>
    <dgm:cxn modelId="{04F175F0-1761-45E1-951B-90685E013B5D}" type="presParOf" srcId="{8347E656-090C-4063-82E7-81BCD4E2D4C8}" destId="{1CEA7B33-45C5-4E36-84CC-50C6B7703768}"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C64E958-E4FF-4630-A124-2A856A82410B}" type="doc">
      <dgm:prSet loTypeId="urn:microsoft.com/office/officeart/2005/8/layout/vList5" loCatId="list" qsTypeId="urn:microsoft.com/office/officeart/2005/8/quickstyle/simple1" qsCatId="simple" csTypeId="urn:microsoft.com/office/officeart/2005/8/colors/accent5_4" csCatId="accent5" phldr="1"/>
      <dgm:spPr/>
      <dgm:t>
        <a:bodyPr/>
        <a:lstStyle/>
        <a:p>
          <a:endParaRPr lang="en-GB"/>
        </a:p>
      </dgm:t>
    </dgm:pt>
    <dgm:pt modelId="{9BA55EBC-6729-48C2-BF25-E838F87C76B0}">
      <dgm:prSet/>
      <dgm:spPr/>
      <dgm:t>
        <a:bodyPr/>
        <a:lstStyle/>
        <a:p>
          <a:pPr rtl="0"/>
          <a:r>
            <a:rPr lang="cy-GB" b="1" noProof="0" dirty="0"/>
            <a:t>rhannu</a:t>
          </a:r>
        </a:p>
      </dgm:t>
    </dgm:pt>
    <dgm:pt modelId="{43DB9065-3469-4372-B82C-213D3F3C62B8}" type="parTrans" cxnId="{01DBD17C-B277-4B46-9122-13DD9C1687BE}">
      <dgm:prSet/>
      <dgm:spPr/>
      <dgm:t>
        <a:bodyPr/>
        <a:lstStyle/>
        <a:p>
          <a:endParaRPr lang="en-GB" b="1"/>
        </a:p>
      </dgm:t>
    </dgm:pt>
    <dgm:pt modelId="{FF60D97A-67D7-4FAB-8F24-5D3F60BD0269}" type="sibTrans" cxnId="{01DBD17C-B277-4B46-9122-13DD9C1687BE}">
      <dgm:prSet/>
      <dgm:spPr/>
      <dgm:t>
        <a:bodyPr/>
        <a:lstStyle/>
        <a:p>
          <a:endParaRPr lang="en-GB" b="1"/>
        </a:p>
      </dgm:t>
    </dgm:pt>
    <dgm:pt modelId="{94B2B516-5CFF-4EEA-A659-0200473B0D8E}">
      <dgm:prSet/>
      <dgm:spPr/>
      <dgm:t>
        <a:bodyPr/>
        <a:lstStyle/>
        <a:p>
          <a:pPr rtl="0"/>
          <a:r>
            <a:rPr lang="cy-GB" b="1" noProof="0" dirty="0"/>
            <a:t>rhoi a derbyn canmoliaeth</a:t>
          </a:r>
        </a:p>
      </dgm:t>
    </dgm:pt>
    <dgm:pt modelId="{288A965F-C0C4-496F-B856-8358D150A0D6}" type="parTrans" cxnId="{90D9209D-0C32-4437-BFD6-4EBD909AC04E}">
      <dgm:prSet/>
      <dgm:spPr/>
      <dgm:t>
        <a:bodyPr/>
        <a:lstStyle/>
        <a:p>
          <a:endParaRPr lang="en-GB" b="1"/>
        </a:p>
      </dgm:t>
    </dgm:pt>
    <dgm:pt modelId="{2167F300-0FA0-4CA1-B177-D7CA35B32ADB}" type="sibTrans" cxnId="{90D9209D-0C32-4437-BFD6-4EBD909AC04E}">
      <dgm:prSet/>
      <dgm:spPr/>
      <dgm:t>
        <a:bodyPr/>
        <a:lstStyle/>
        <a:p>
          <a:endParaRPr lang="en-GB" b="1"/>
        </a:p>
      </dgm:t>
    </dgm:pt>
    <dgm:pt modelId="{CD6F1A46-05AF-4106-9ED2-10949200BCFB}">
      <dgm:prSet/>
      <dgm:spPr/>
      <dgm:t>
        <a:bodyPr/>
        <a:lstStyle/>
        <a:p>
          <a:pPr rtl="0"/>
          <a:r>
            <a:rPr lang="cy-GB" b="1" noProof="0" dirty="0"/>
            <a:t>cysuro pobl</a:t>
          </a:r>
        </a:p>
      </dgm:t>
    </dgm:pt>
    <dgm:pt modelId="{0BB263BA-DB43-4282-BF88-B1E4FED51A66}" type="parTrans" cxnId="{7E5F0403-09DF-40BD-BA7E-CEDD347AE01B}">
      <dgm:prSet/>
      <dgm:spPr/>
      <dgm:t>
        <a:bodyPr/>
        <a:lstStyle/>
        <a:p>
          <a:endParaRPr lang="en-GB" b="1"/>
        </a:p>
      </dgm:t>
    </dgm:pt>
    <dgm:pt modelId="{B8D51E28-2AF4-429A-849A-D5744E9B3506}" type="sibTrans" cxnId="{7E5F0403-09DF-40BD-BA7E-CEDD347AE01B}">
      <dgm:prSet/>
      <dgm:spPr/>
      <dgm:t>
        <a:bodyPr/>
        <a:lstStyle/>
        <a:p>
          <a:endParaRPr lang="en-GB" b="1"/>
        </a:p>
      </dgm:t>
    </dgm:pt>
    <dgm:pt modelId="{439FBA99-BC5E-4800-B40C-5A4F7723E209}">
      <dgm:prSet/>
      <dgm:spPr/>
      <dgm:t>
        <a:bodyPr/>
        <a:lstStyle/>
        <a:p>
          <a:pPr rtl="0"/>
          <a:r>
            <a:rPr lang="cy-GB" b="1" noProof="0" dirty="0"/>
            <a:t>mwynhau sgwrs</a:t>
          </a:r>
        </a:p>
      </dgm:t>
    </dgm:pt>
    <dgm:pt modelId="{590C99BE-DA8D-4B1C-9D43-5612FF8A276E}" type="parTrans" cxnId="{883012A9-B231-4874-82D7-78DA7F2DA669}">
      <dgm:prSet/>
      <dgm:spPr/>
      <dgm:t>
        <a:bodyPr/>
        <a:lstStyle/>
        <a:p>
          <a:endParaRPr lang="en-GB" b="1"/>
        </a:p>
      </dgm:t>
    </dgm:pt>
    <dgm:pt modelId="{12501A49-1B17-4EE9-87CE-B1198BE378D4}" type="sibTrans" cxnId="{883012A9-B231-4874-82D7-78DA7F2DA669}">
      <dgm:prSet/>
      <dgm:spPr/>
      <dgm:t>
        <a:bodyPr/>
        <a:lstStyle/>
        <a:p>
          <a:endParaRPr lang="en-GB" b="1"/>
        </a:p>
      </dgm:t>
    </dgm:pt>
    <dgm:pt modelId="{B5CD45EA-D6AB-4055-AC02-0704BF8C44C7}">
      <dgm:prSet/>
      <dgm:spPr/>
      <dgm:t>
        <a:bodyPr/>
        <a:lstStyle/>
        <a:p>
          <a:pPr rtl="0"/>
          <a:r>
            <a:rPr lang="cy-GB" b="1" noProof="0" dirty="0"/>
            <a:t>Adnabod rhywbeth doniol neu goeglyd</a:t>
          </a:r>
        </a:p>
      </dgm:t>
    </dgm:pt>
    <dgm:pt modelId="{ABC1F70A-EEAA-42E3-AA05-7D8D2B779A2F}" type="parTrans" cxnId="{C44F997C-A562-463A-AD42-391F8795470C}">
      <dgm:prSet/>
      <dgm:spPr/>
      <dgm:t>
        <a:bodyPr/>
        <a:lstStyle/>
        <a:p>
          <a:endParaRPr lang="en-GB" b="1"/>
        </a:p>
      </dgm:t>
    </dgm:pt>
    <dgm:pt modelId="{ACDAD68C-3BF6-46B3-9FE1-03027BAFD5E8}" type="sibTrans" cxnId="{C44F997C-A562-463A-AD42-391F8795470C}">
      <dgm:prSet/>
      <dgm:spPr/>
      <dgm:t>
        <a:bodyPr/>
        <a:lstStyle/>
        <a:p>
          <a:endParaRPr lang="en-GB" b="1"/>
        </a:p>
      </dgm:t>
    </dgm:pt>
    <dgm:pt modelId="{6BD30BA1-BA32-425E-8701-D1440FA38320}">
      <dgm:prSet/>
      <dgm:spPr/>
      <dgm:t>
        <a:bodyPr/>
        <a:lstStyle/>
        <a:p>
          <a:pPr rtl="0"/>
          <a:r>
            <a:rPr lang="cy-GB" b="1" noProof="0" dirty="0"/>
            <a:t>meithrin a chynnal perthynas</a:t>
          </a:r>
        </a:p>
      </dgm:t>
    </dgm:pt>
    <dgm:pt modelId="{6B3C9D98-627D-41C5-92D6-B1BB7835C5C6}" type="parTrans" cxnId="{476A7630-F4F8-4D60-B2F2-E5897B919ACF}">
      <dgm:prSet/>
      <dgm:spPr/>
      <dgm:t>
        <a:bodyPr/>
        <a:lstStyle/>
        <a:p>
          <a:endParaRPr lang="en-GB" b="1"/>
        </a:p>
      </dgm:t>
    </dgm:pt>
    <dgm:pt modelId="{89EFD219-5EDD-46CE-8E37-9A68BE8BFC83}" type="sibTrans" cxnId="{476A7630-F4F8-4D60-B2F2-E5897B919ACF}">
      <dgm:prSet/>
      <dgm:spPr/>
      <dgm:t>
        <a:bodyPr/>
        <a:lstStyle/>
        <a:p>
          <a:endParaRPr lang="en-GB" b="1"/>
        </a:p>
      </dgm:t>
    </dgm:pt>
    <dgm:pt modelId="{9EC5F034-6398-4448-A7B8-ADC38AA5B553}" type="pres">
      <dgm:prSet presAssocID="{4C64E958-E4FF-4630-A124-2A856A82410B}" presName="Name0" presStyleCnt="0">
        <dgm:presLayoutVars>
          <dgm:dir/>
          <dgm:animLvl val="lvl"/>
          <dgm:resizeHandles val="exact"/>
        </dgm:presLayoutVars>
      </dgm:prSet>
      <dgm:spPr/>
    </dgm:pt>
    <dgm:pt modelId="{B52F19AD-5DD3-48E3-9DCD-6348829674DF}" type="pres">
      <dgm:prSet presAssocID="{6BD30BA1-BA32-425E-8701-D1440FA38320}" presName="linNode" presStyleCnt="0"/>
      <dgm:spPr/>
    </dgm:pt>
    <dgm:pt modelId="{CED4387D-77A0-44FC-81BC-5E64F4B88516}" type="pres">
      <dgm:prSet presAssocID="{6BD30BA1-BA32-425E-8701-D1440FA38320}" presName="parentText" presStyleLbl="node1" presStyleIdx="0" presStyleCnt="6" custLinFactNeighborX="-68367" custLinFactNeighborY="89163">
        <dgm:presLayoutVars>
          <dgm:chMax val="1"/>
          <dgm:bulletEnabled val="1"/>
        </dgm:presLayoutVars>
      </dgm:prSet>
      <dgm:spPr/>
    </dgm:pt>
    <dgm:pt modelId="{97364C44-EE17-417D-A77B-0930553E06EF}" type="pres">
      <dgm:prSet presAssocID="{89EFD219-5EDD-46CE-8E37-9A68BE8BFC83}" presName="sp" presStyleCnt="0"/>
      <dgm:spPr/>
    </dgm:pt>
    <dgm:pt modelId="{69D557A7-6528-45CE-93D4-1671FA6DDEA9}" type="pres">
      <dgm:prSet presAssocID="{9BA55EBC-6729-48C2-BF25-E838F87C76B0}" presName="linNode" presStyleCnt="0"/>
      <dgm:spPr/>
    </dgm:pt>
    <dgm:pt modelId="{06000900-4017-4EF8-923F-EDB719E6ADA6}" type="pres">
      <dgm:prSet presAssocID="{9BA55EBC-6729-48C2-BF25-E838F87C76B0}" presName="parentText" presStyleLbl="node1" presStyleIdx="1" presStyleCnt="6" custLinFactNeighborX="67588" custLinFactNeighborY="-15837">
        <dgm:presLayoutVars>
          <dgm:chMax val="1"/>
          <dgm:bulletEnabled val="1"/>
        </dgm:presLayoutVars>
      </dgm:prSet>
      <dgm:spPr/>
    </dgm:pt>
    <dgm:pt modelId="{C57E193C-47EE-4B81-94A3-8990CF1A1205}" type="pres">
      <dgm:prSet presAssocID="{FF60D97A-67D7-4FAB-8F24-5D3F60BD0269}" presName="sp" presStyleCnt="0"/>
      <dgm:spPr/>
    </dgm:pt>
    <dgm:pt modelId="{80262622-E3CD-46D1-93A2-22DD41A7A643}" type="pres">
      <dgm:prSet presAssocID="{94B2B516-5CFF-4EEA-A659-0200473B0D8E}" presName="linNode" presStyleCnt="0"/>
      <dgm:spPr/>
    </dgm:pt>
    <dgm:pt modelId="{50803E3C-1198-4354-9DB7-FBD3BBA21CA9}" type="pres">
      <dgm:prSet presAssocID="{94B2B516-5CFF-4EEA-A659-0200473B0D8E}" presName="parentText" presStyleLbl="node1" presStyleIdx="2" presStyleCnt="6" custLinFactNeighborX="-68367" custLinFactNeighborY="24332">
        <dgm:presLayoutVars>
          <dgm:chMax val="1"/>
          <dgm:bulletEnabled val="1"/>
        </dgm:presLayoutVars>
      </dgm:prSet>
      <dgm:spPr/>
    </dgm:pt>
    <dgm:pt modelId="{8148E0D7-776A-4884-82D1-8FB40E7C33AC}" type="pres">
      <dgm:prSet presAssocID="{2167F300-0FA0-4CA1-B177-D7CA35B32ADB}" presName="sp" presStyleCnt="0"/>
      <dgm:spPr/>
    </dgm:pt>
    <dgm:pt modelId="{C77F4C9F-8FB6-478C-81C4-9E300E51A4B1}" type="pres">
      <dgm:prSet presAssocID="{439FBA99-BC5E-4800-B40C-5A4F7723E209}" presName="linNode" presStyleCnt="0"/>
      <dgm:spPr/>
    </dgm:pt>
    <dgm:pt modelId="{BB2C8F34-CED4-4605-8866-54C14FB9D6FD}" type="pres">
      <dgm:prSet presAssocID="{439FBA99-BC5E-4800-B40C-5A4F7723E209}" presName="parentText" presStyleLbl="node1" presStyleIdx="3" presStyleCnt="6" custLinFactNeighborX="67588" custLinFactNeighborY="-80668">
        <dgm:presLayoutVars>
          <dgm:chMax val="1"/>
          <dgm:bulletEnabled val="1"/>
        </dgm:presLayoutVars>
      </dgm:prSet>
      <dgm:spPr/>
    </dgm:pt>
    <dgm:pt modelId="{ACCA7011-AF0E-4EE2-8DBE-6C596012F5FA}" type="pres">
      <dgm:prSet presAssocID="{12501A49-1B17-4EE9-87CE-B1198BE378D4}" presName="sp" presStyleCnt="0"/>
      <dgm:spPr/>
    </dgm:pt>
    <dgm:pt modelId="{1B071CEA-E466-4864-AA61-67906A06A418}" type="pres">
      <dgm:prSet presAssocID="{CD6F1A46-05AF-4106-9ED2-10949200BCFB}" presName="linNode" presStyleCnt="0"/>
      <dgm:spPr/>
    </dgm:pt>
    <dgm:pt modelId="{56D36579-67FD-4AFF-A3E2-DFBB8D6EA0C1}" type="pres">
      <dgm:prSet presAssocID="{CD6F1A46-05AF-4106-9ED2-10949200BCFB}" presName="parentText" presStyleLbl="node1" presStyleIdx="4" presStyleCnt="6" custLinFactNeighborX="-68367" custLinFactNeighborY="-40499">
        <dgm:presLayoutVars>
          <dgm:chMax val="1"/>
          <dgm:bulletEnabled val="1"/>
        </dgm:presLayoutVars>
      </dgm:prSet>
      <dgm:spPr/>
    </dgm:pt>
    <dgm:pt modelId="{B105AA82-D070-4B18-B691-9C0386993F93}" type="pres">
      <dgm:prSet presAssocID="{B8D51E28-2AF4-429A-849A-D5744E9B3506}" presName="sp" presStyleCnt="0"/>
      <dgm:spPr/>
    </dgm:pt>
    <dgm:pt modelId="{5AEE0831-B961-4FEB-BDF8-266991802457}" type="pres">
      <dgm:prSet presAssocID="{B5CD45EA-D6AB-4055-AC02-0704BF8C44C7}" presName="linNode" presStyleCnt="0"/>
      <dgm:spPr/>
    </dgm:pt>
    <dgm:pt modelId="{76CD126F-D847-43FB-966E-7F9176FEF168}" type="pres">
      <dgm:prSet presAssocID="{B5CD45EA-D6AB-4055-AC02-0704BF8C44C7}" presName="parentText" presStyleLbl="node1" presStyleIdx="5" presStyleCnt="6" custLinFactY="-45499" custLinFactNeighborX="67588" custLinFactNeighborY="-100000">
        <dgm:presLayoutVars>
          <dgm:chMax val="1"/>
          <dgm:bulletEnabled val="1"/>
        </dgm:presLayoutVars>
      </dgm:prSet>
      <dgm:spPr/>
    </dgm:pt>
  </dgm:ptLst>
  <dgm:cxnLst>
    <dgm:cxn modelId="{883012A9-B231-4874-82D7-78DA7F2DA669}" srcId="{4C64E958-E4FF-4630-A124-2A856A82410B}" destId="{439FBA99-BC5E-4800-B40C-5A4F7723E209}" srcOrd="3" destOrd="0" parTransId="{590C99BE-DA8D-4B1C-9D43-5612FF8A276E}" sibTransId="{12501A49-1B17-4EE9-87CE-B1198BE378D4}"/>
    <dgm:cxn modelId="{7E5F0403-09DF-40BD-BA7E-CEDD347AE01B}" srcId="{4C64E958-E4FF-4630-A124-2A856A82410B}" destId="{CD6F1A46-05AF-4106-9ED2-10949200BCFB}" srcOrd="4" destOrd="0" parTransId="{0BB263BA-DB43-4282-BF88-B1E4FED51A66}" sibTransId="{B8D51E28-2AF4-429A-849A-D5744E9B3506}"/>
    <dgm:cxn modelId="{476A7630-F4F8-4D60-B2F2-E5897B919ACF}" srcId="{4C64E958-E4FF-4630-A124-2A856A82410B}" destId="{6BD30BA1-BA32-425E-8701-D1440FA38320}" srcOrd="0" destOrd="0" parTransId="{6B3C9D98-627D-41C5-92D6-B1BB7835C5C6}" sibTransId="{89EFD219-5EDD-46CE-8E37-9A68BE8BFC83}"/>
    <dgm:cxn modelId="{01DBD17C-B277-4B46-9122-13DD9C1687BE}" srcId="{4C64E958-E4FF-4630-A124-2A856A82410B}" destId="{9BA55EBC-6729-48C2-BF25-E838F87C76B0}" srcOrd="1" destOrd="0" parTransId="{43DB9065-3469-4372-B82C-213D3F3C62B8}" sibTransId="{FF60D97A-67D7-4FAB-8F24-5D3F60BD0269}"/>
    <dgm:cxn modelId="{5C2B2637-8008-4CFA-BD34-78287EDB37C8}" type="presOf" srcId="{94B2B516-5CFF-4EEA-A659-0200473B0D8E}" destId="{50803E3C-1198-4354-9DB7-FBD3BBA21CA9}" srcOrd="0" destOrd="0" presId="urn:microsoft.com/office/officeart/2005/8/layout/vList5"/>
    <dgm:cxn modelId="{34FAADA7-322E-4D73-B9D5-3FFC5E700174}" type="presOf" srcId="{B5CD45EA-D6AB-4055-AC02-0704BF8C44C7}" destId="{76CD126F-D847-43FB-966E-7F9176FEF168}" srcOrd="0" destOrd="0" presId="urn:microsoft.com/office/officeart/2005/8/layout/vList5"/>
    <dgm:cxn modelId="{904180B5-8A62-4986-A182-97EEFE7B6A8A}" type="presOf" srcId="{6BD30BA1-BA32-425E-8701-D1440FA38320}" destId="{CED4387D-77A0-44FC-81BC-5E64F4B88516}" srcOrd="0" destOrd="0" presId="urn:microsoft.com/office/officeart/2005/8/layout/vList5"/>
    <dgm:cxn modelId="{90D9209D-0C32-4437-BFD6-4EBD909AC04E}" srcId="{4C64E958-E4FF-4630-A124-2A856A82410B}" destId="{94B2B516-5CFF-4EEA-A659-0200473B0D8E}" srcOrd="2" destOrd="0" parTransId="{288A965F-C0C4-496F-B856-8358D150A0D6}" sibTransId="{2167F300-0FA0-4CA1-B177-D7CA35B32ADB}"/>
    <dgm:cxn modelId="{C44F997C-A562-463A-AD42-391F8795470C}" srcId="{4C64E958-E4FF-4630-A124-2A856A82410B}" destId="{B5CD45EA-D6AB-4055-AC02-0704BF8C44C7}" srcOrd="5" destOrd="0" parTransId="{ABC1F70A-EEAA-42E3-AA05-7D8D2B779A2F}" sibTransId="{ACDAD68C-3BF6-46B3-9FE1-03027BAFD5E8}"/>
    <dgm:cxn modelId="{8C1CA750-7608-4325-BF76-7179CC13063C}" type="presOf" srcId="{9BA55EBC-6729-48C2-BF25-E838F87C76B0}" destId="{06000900-4017-4EF8-923F-EDB719E6ADA6}" srcOrd="0" destOrd="0" presId="urn:microsoft.com/office/officeart/2005/8/layout/vList5"/>
    <dgm:cxn modelId="{F90FD1E7-CE15-4B9D-94A4-DCAE4685F047}" type="presOf" srcId="{439FBA99-BC5E-4800-B40C-5A4F7723E209}" destId="{BB2C8F34-CED4-4605-8866-54C14FB9D6FD}" srcOrd="0" destOrd="0" presId="urn:microsoft.com/office/officeart/2005/8/layout/vList5"/>
    <dgm:cxn modelId="{E21FB009-9441-42CE-A2A1-4CD3FE0300DF}" type="presOf" srcId="{4C64E958-E4FF-4630-A124-2A856A82410B}" destId="{9EC5F034-6398-4448-A7B8-ADC38AA5B553}" srcOrd="0" destOrd="0" presId="urn:microsoft.com/office/officeart/2005/8/layout/vList5"/>
    <dgm:cxn modelId="{0D4DA0C6-4EDC-48C3-A830-EB481A824150}" type="presOf" srcId="{CD6F1A46-05AF-4106-9ED2-10949200BCFB}" destId="{56D36579-67FD-4AFF-A3E2-DFBB8D6EA0C1}" srcOrd="0" destOrd="0" presId="urn:microsoft.com/office/officeart/2005/8/layout/vList5"/>
    <dgm:cxn modelId="{82BD4B3B-FE0D-4EEE-9DF3-1ECE8DC8A821}" type="presParOf" srcId="{9EC5F034-6398-4448-A7B8-ADC38AA5B553}" destId="{B52F19AD-5DD3-48E3-9DCD-6348829674DF}" srcOrd="0" destOrd="0" presId="urn:microsoft.com/office/officeart/2005/8/layout/vList5"/>
    <dgm:cxn modelId="{53F8349A-F91F-4451-9E51-F2955DABC4D4}" type="presParOf" srcId="{B52F19AD-5DD3-48E3-9DCD-6348829674DF}" destId="{CED4387D-77A0-44FC-81BC-5E64F4B88516}" srcOrd="0" destOrd="0" presId="urn:microsoft.com/office/officeart/2005/8/layout/vList5"/>
    <dgm:cxn modelId="{9A392332-EDF8-4D20-B4A6-52AD52A70062}" type="presParOf" srcId="{9EC5F034-6398-4448-A7B8-ADC38AA5B553}" destId="{97364C44-EE17-417D-A77B-0930553E06EF}" srcOrd="1" destOrd="0" presId="urn:microsoft.com/office/officeart/2005/8/layout/vList5"/>
    <dgm:cxn modelId="{BE226838-A265-4D74-AAC3-A7725D2030EC}" type="presParOf" srcId="{9EC5F034-6398-4448-A7B8-ADC38AA5B553}" destId="{69D557A7-6528-45CE-93D4-1671FA6DDEA9}" srcOrd="2" destOrd="0" presId="urn:microsoft.com/office/officeart/2005/8/layout/vList5"/>
    <dgm:cxn modelId="{E8A43721-71BA-4C59-820F-24D4CEC701A7}" type="presParOf" srcId="{69D557A7-6528-45CE-93D4-1671FA6DDEA9}" destId="{06000900-4017-4EF8-923F-EDB719E6ADA6}" srcOrd="0" destOrd="0" presId="urn:microsoft.com/office/officeart/2005/8/layout/vList5"/>
    <dgm:cxn modelId="{1A7497AD-4431-4DB9-85F7-D571E1C6980D}" type="presParOf" srcId="{9EC5F034-6398-4448-A7B8-ADC38AA5B553}" destId="{C57E193C-47EE-4B81-94A3-8990CF1A1205}" srcOrd="3" destOrd="0" presId="urn:microsoft.com/office/officeart/2005/8/layout/vList5"/>
    <dgm:cxn modelId="{41BD265C-E598-4C6C-AEE8-77DB3FE288AC}" type="presParOf" srcId="{9EC5F034-6398-4448-A7B8-ADC38AA5B553}" destId="{80262622-E3CD-46D1-93A2-22DD41A7A643}" srcOrd="4" destOrd="0" presId="urn:microsoft.com/office/officeart/2005/8/layout/vList5"/>
    <dgm:cxn modelId="{C68F7C25-004E-4803-B108-1AADC29C0D8B}" type="presParOf" srcId="{80262622-E3CD-46D1-93A2-22DD41A7A643}" destId="{50803E3C-1198-4354-9DB7-FBD3BBA21CA9}" srcOrd="0" destOrd="0" presId="urn:microsoft.com/office/officeart/2005/8/layout/vList5"/>
    <dgm:cxn modelId="{A532C978-0ECE-4015-A3E2-8C5904395CD2}" type="presParOf" srcId="{9EC5F034-6398-4448-A7B8-ADC38AA5B553}" destId="{8148E0D7-776A-4884-82D1-8FB40E7C33AC}" srcOrd="5" destOrd="0" presId="urn:microsoft.com/office/officeart/2005/8/layout/vList5"/>
    <dgm:cxn modelId="{AAA86E35-B370-4546-B6F7-DCE87C7DFE7A}" type="presParOf" srcId="{9EC5F034-6398-4448-A7B8-ADC38AA5B553}" destId="{C77F4C9F-8FB6-478C-81C4-9E300E51A4B1}" srcOrd="6" destOrd="0" presId="urn:microsoft.com/office/officeart/2005/8/layout/vList5"/>
    <dgm:cxn modelId="{DBFE57F1-8419-4902-B2A3-005299CFCCA7}" type="presParOf" srcId="{C77F4C9F-8FB6-478C-81C4-9E300E51A4B1}" destId="{BB2C8F34-CED4-4605-8866-54C14FB9D6FD}" srcOrd="0" destOrd="0" presId="urn:microsoft.com/office/officeart/2005/8/layout/vList5"/>
    <dgm:cxn modelId="{1C7A213A-7675-4E00-B56F-27C245F92E84}" type="presParOf" srcId="{9EC5F034-6398-4448-A7B8-ADC38AA5B553}" destId="{ACCA7011-AF0E-4EE2-8DBE-6C596012F5FA}" srcOrd="7" destOrd="0" presId="urn:microsoft.com/office/officeart/2005/8/layout/vList5"/>
    <dgm:cxn modelId="{E6FCD036-5F9A-4150-B9DD-FC024F314588}" type="presParOf" srcId="{9EC5F034-6398-4448-A7B8-ADC38AA5B553}" destId="{1B071CEA-E466-4864-AA61-67906A06A418}" srcOrd="8" destOrd="0" presId="urn:microsoft.com/office/officeart/2005/8/layout/vList5"/>
    <dgm:cxn modelId="{A37939D2-5AD4-49CA-8C6F-5E94415835A2}" type="presParOf" srcId="{1B071CEA-E466-4864-AA61-67906A06A418}" destId="{56D36579-67FD-4AFF-A3E2-DFBB8D6EA0C1}" srcOrd="0" destOrd="0" presId="urn:microsoft.com/office/officeart/2005/8/layout/vList5"/>
    <dgm:cxn modelId="{D76A3F5A-2341-49D2-B18A-1380B260131A}" type="presParOf" srcId="{9EC5F034-6398-4448-A7B8-ADC38AA5B553}" destId="{B105AA82-D070-4B18-B691-9C0386993F93}" srcOrd="9" destOrd="0" presId="urn:microsoft.com/office/officeart/2005/8/layout/vList5"/>
    <dgm:cxn modelId="{8609FCC3-CDA0-46FF-B2C0-32DF6885AD9D}" type="presParOf" srcId="{9EC5F034-6398-4448-A7B8-ADC38AA5B553}" destId="{5AEE0831-B961-4FEB-BDF8-266991802457}" srcOrd="10" destOrd="0" presId="urn:microsoft.com/office/officeart/2005/8/layout/vList5"/>
    <dgm:cxn modelId="{9B0B651A-C208-46B8-9ADD-7CAE9B08F0B9}" type="presParOf" srcId="{5AEE0831-B961-4FEB-BDF8-266991802457}" destId="{76CD126F-D847-43FB-966E-7F9176FEF168}"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53A08D1-018C-4596-825B-31168D976D9A}"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GB"/>
        </a:p>
      </dgm:t>
    </dgm:pt>
    <dgm:pt modelId="{105C564B-11B4-4D52-84BB-11C162B39AF4}">
      <dgm:prSet phldrT="[Text]"/>
      <dgm:spPr/>
      <dgm:t>
        <a:bodyPr/>
        <a:lstStyle/>
        <a:p>
          <a:r>
            <a:rPr lang="cy-GB" noProof="0" dirty="0"/>
            <a:t>Esboniwch eich rôl a diben yr ymweliad cyn dechrau.</a:t>
          </a:r>
        </a:p>
      </dgm:t>
    </dgm:pt>
    <dgm:pt modelId="{75535BF1-9C1E-4FFB-B4AE-19CC6925B100}" type="parTrans" cxnId="{0A02B8B1-D315-4773-9376-5A15FAF2B1EF}">
      <dgm:prSet/>
      <dgm:spPr/>
      <dgm:t>
        <a:bodyPr/>
        <a:lstStyle/>
        <a:p>
          <a:endParaRPr lang="en-GB"/>
        </a:p>
      </dgm:t>
    </dgm:pt>
    <dgm:pt modelId="{3C12FD7D-5F96-47E9-B0C9-BAD2E07C53F2}" type="sibTrans" cxnId="{0A02B8B1-D315-4773-9376-5A15FAF2B1EF}">
      <dgm:prSet/>
      <dgm:spPr/>
      <dgm:t>
        <a:bodyPr/>
        <a:lstStyle/>
        <a:p>
          <a:endParaRPr lang="en-GB"/>
        </a:p>
      </dgm:t>
    </dgm:pt>
    <dgm:pt modelId="{927C7A74-624A-4B2D-9B96-B158249DF4A1}">
      <dgm:prSet phldrT="[Text]"/>
      <dgm:spPr/>
      <dgm:t>
        <a:bodyPr/>
        <a:lstStyle/>
        <a:p>
          <a:r>
            <a:rPr lang="cy-GB" noProof="0" dirty="0"/>
            <a:t>Esboniwch yn eglur yr hyn mae disgwyl i’r unigolyn ei wneud gan osgoi cyfarwyddiadau hirwyntog a chymhleth.</a:t>
          </a:r>
        </a:p>
      </dgm:t>
    </dgm:pt>
    <dgm:pt modelId="{01A6A952-671F-4259-AB53-21C907502736}" type="parTrans" cxnId="{D0C84F2E-46B5-41A4-9913-5DD24BAC2BCB}">
      <dgm:prSet/>
      <dgm:spPr/>
      <dgm:t>
        <a:bodyPr/>
        <a:lstStyle/>
        <a:p>
          <a:endParaRPr lang="en-GB"/>
        </a:p>
      </dgm:t>
    </dgm:pt>
    <dgm:pt modelId="{0240DBF7-3295-4B92-A5BF-808CE2A1ECD3}" type="sibTrans" cxnId="{D0C84F2E-46B5-41A4-9913-5DD24BAC2BCB}">
      <dgm:prSet/>
      <dgm:spPr/>
      <dgm:t>
        <a:bodyPr/>
        <a:lstStyle/>
        <a:p>
          <a:endParaRPr lang="en-GB"/>
        </a:p>
      </dgm:t>
    </dgm:pt>
    <dgm:pt modelId="{F6D893BE-C757-4182-90DC-7A5C108E6604}">
      <dgm:prSet phldrT="[Text]"/>
      <dgm:spPr/>
      <dgm:t>
        <a:bodyPr/>
        <a:lstStyle/>
        <a:p>
          <a:r>
            <a:rPr lang="cy-GB" noProof="0" dirty="0"/>
            <a:t>Peidiwch â chynnig cymorth dros y ffôn yn unig.  Mae’n anodd i lawer o bobl ac arnyn nhw anhwylderau’r sbectrwm awtistaidd gyfathrebu          trwy’r ffôn.</a:t>
          </a:r>
        </a:p>
      </dgm:t>
    </dgm:pt>
    <dgm:pt modelId="{41E23152-83F4-4CE0-B801-4DAEDEA7C250}" type="parTrans" cxnId="{0819A3C6-0391-4FB8-9A00-275CAAE20488}">
      <dgm:prSet/>
      <dgm:spPr/>
      <dgm:t>
        <a:bodyPr/>
        <a:lstStyle/>
        <a:p>
          <a:endParaRPr lang="en-GB"/>
        </a:p>
      </dgm:t>
    </dgm:pt>
    <dgm:pt modelId="{6D91AFD4-2FF8-4E76-80E5-1C0E26173080}" type="sibTrans" cxnId="{0819A3C6-0391-4FB8-9A00-275CAAE20488}">
      <dgm:prSet/>
      <dgm:spPr/>
      <dgm:t>
        <a:bodyPr/>
        <a:lstStyle/>
        <a:p>
          <a:endParaRPr lang="en-GB"/>
        </a:p>
      </dgm:t>
    </dgm:pt>
    <dgm:pt modelId="{F211B538-3EC1-4977-84B0-1B91997255C9}">
      <dgm:prSet phldrT="[Text]"/>
      <dgm:spPr/>
      <dgm:t>
        <a:bodyPr/>
        <a:lstStyle/>
        <a:p>
          <a:r>
            <a:rPr lang="cy-GB" noProof="0" dirty="0"/>
            <a:t>Cofiwch y gallai fod yn anodd i’r unigolyn weithio mewn grŵp.  Gallai fod angen osgoi grwpiau neu gynnig strwythur ychwanegol er cymorth iddo.*</a:t>
          </a:r>
        </a:p>
      </dgm:t>
    </dgm:pt>
    <dgm:pt modelId="{9470EE43-A0AF-41F4-A042-AA064801B56F}" type="parTrans" cxnId="{3D9B0A35-572D-49E3-912B-5E3CFA093C92}">
      <dgm:prSet/>
      <dgm:spPr/>
      <dgm:t>
        <a:bodyPr/>
        <a:lstStyle/>
        <a:p>
          <a:endParaRPr lang="en-GB"/>
        </a:p>
      </dgm:t>
    </dgm:pt>
    <dgm:pt modelId="{FFB07DD6-834B-400C-AB06-D8010E1781E3}" type="sibTrans" cxnId="{3D9B0A35-572D-49E3-912B-5E3CFA093C92}">
      <dgm:prSet/>
      <dgm:spPr/>
      <dgm:t>
        <a:bodyPr/>
        <a:lstStyle/>
        <a:p>
          <a:endParaRPr lang="en-GB"/>
        </a:p>
      </dgm:t>
    </dgm:pt>
    <dgm:pt modelId="{EC7148F9-8645-486F-8F0C-18E9FD657D66}">
      <dgm:prSet phldrT="[Text]"/>
      <dgm:spPr/>
      <dgm:t>
        <a:bodyPr/>
        <a:lstStyle/>
        <a:p>
          <a:r>
            <a:rPr lang="cy-GB" noProof="0" dirty="0"/>
            <a:t>Defnyddiwch gwestiynau penodol.  Yn aml, fydd rhywun a chanddo anhwylderau ddim yn cynnig mwy na’r wybodaeth y gofynnoch chi amdani.  Felly, gallech chi golli rhywbeth hanfodol.</a:t>
          </a:r>
        </a:p>
      </dgm:t>
    </dgm:pt>
    <dgm:pt modelId="{3FA8E555-7735-417C-8D5C-4C5B40F2EF76}" type="parTrans" cxnId="{6E6E6EB5-7273-4BDF-A103-0B7D8D9A723F}">
      <dgm:prSet/>
      <dgm:spPr/>
      <dgm:t>
        <a:bodyPr/>
        <a:lstStyle/>
        <a:p>
          <a:endParaRPr lang="en-GB"/>
        </a:p>
      </dgm:t>
    </dgm:pt>
    <dgm:pt modelId="{1533C24F-2441-4791-8A27-08368E976A1E}" type="sibTrans" cxnId="{6E6E6EB5-7273-4BDF-A103-0B7D8D9A723F}">
      <dgm:prSet/>
      <dgm:spPr/>
      <dgm:t>
        <a:bodyPr/>
        <a:lstStyle/>
        <a:p>
          <a:endParaRPr lang="en-GB"/>
        </a:p>
      </dgm:t>
    </dgm:pt>
    <dgm:pt modelId="{ADD581EE-658A-4AA0-9EC0-9EFD1A52F901}">
      <dgm:prSet phldrT="[Text]"/>
      <dgm:spPr/>
      <dgm:t>
        <a:bodyPr/>
        <a:lstStyle/>
        <a:p>
          <a:r>
            <a:rPr lang="cy-GB" noProof="0" dirty="0"/>
            <a:t>Dylech chi osgoi siarad mân ac arferion cymdeithasol eraill o’r fath – rhaid canolbwyntio ar y ffeithiau a’r diben.</a:t>
          </a:r>
        </a:p>
      </dgm:t>
    </dgm:pt>
    <dgm:pt modelId="{1213E0F3-D296-467B-826A-3BD64FA49288}" type="parTrans" cxnId="{87411C24-8808-487A-BF8A-E7D50351648C}">
      <dgm:prSet/>
      <dgm:spPr/>
      <dgm:t>
        <a:bodyPr/>
        <a:lstStyle/>
        <a:p>
          <a:endParaRPr lang="en-GB"/>
        </a:p>
      </dgm:t>
    </dgm:pt>
    <dgm:pt modelId="{40B124A7-2B5B-4C0B-8017-B4CE410A62E9}" type="sibTrans" cxnId="{87411C24-8808-487A-BF8A-E7D50351648C}">
      <dgm:prSet/>
      <dgm:spPr/>
      <dgm:t>
        <a:bodyPr/>
        <a:lstStyle/>
        <a:p>
          <a:endParaRPr lang="en-GB"/>
        </a:p>
      </dgm:t>
    </dgm:pt>
    <dgm:pt modelId="{8347E656-090C-4063-82E7-81BCD4E2D4C8}" type="pres">
      <dgm:prSet presAssocID="{E53A08D1-018C-4596-825B-31168D976D9A}" presName="diagram" presStyleCnt="0">
        <dgm:presLayoutVars>
          <dgm:dir/>
          <dgm:resizeHandles val="exact"/>
        </dgm:presLayoutVars>
      </dgm:prSet>
      <dgm:spPr/>
    </dgm:pt>
    <dgm:pt modelId="{A616FB66-BADE-4A7A-9FB0-EDB91F4EBB3D}" type="pres">
      <dgm:prSet presAssocID="{105C564B-11B4-4D52-84BB-11C162B39AF4}" presName="node" presStyleLbl="node1" presStyleIdx="0" presStyleCnt="6">
        <dgm:presLayoutVars>
          <dgm:bulletEnabled val="1"/>
        </dgm:presLayoutVars>
      </dgm:prSet>
      <dgm:spPr/>
    </dgm:pt>
    <dgm:pt modelId="{8B60EE49-A9C2-4F86-A8DC-A7C44C87AA33}" type="pres">
      <dgm:prSet presAssocID="{3C12FD7D-5F96-47E9-B0C9-BAD2E07C53F2}" presName="sibTrans" presStyleCnt="0"/>
      <dgm:spPr/>
    </dgm:pt>
    <dgm:pt modelId="{853BFE7B-E0FC-4DF7-BCA8-6F59DF9B13C1}" type="pres">
      <dgm:prSet presAssocID="{927C7A74-624A-4B2D-9B96-B158249DF4A1}" presName="node" presStyleLbl="node1" presStyleIdx="1" presStyleCnt="6">
        <dgm:presLayoutVars>
          <dgm:bulletEnabled val="1"/>
        </dgm:presLayoutVars>
      </dgm:prSet>
      <dgm:spPr/>
    </dgm:pt>
    <dgm:pt modelId="{3115B4D0-32CF-41A7-8F7D-688FFDDD6731}" type="pres">
      <dgm:prSet presAssocID="{0240DBF7-3295-4B92-A5BF-808CE2A1ECD3}" presName="sibTrans" presStyleCnt="0"/>
      <dgm:spPr/>
    </dgm:pt>
    <dgm:pt modelId="{3FAA9FD3-F221-4A2E-88A0-21BC34430E5E}" type="pres">
      <dgm:prSet presAssocID="{F6D893BE-C757-4182-90DC-7A5C108E6604}" presName="node" presStyleLbl="node1" presStyleIdx="2" presStyleCnt="6">
        <dgm:presLayoutVars>
          <dgm:bulletEnabled val="1"/>
        </dgm:presLayoutVars>
      </dgm:prSet>
      <dgm:spPr/>
    </dgm:pt>
    <dgm:pt modelId="{1C5AB1EC-26AD-45ED-99EC-CDB909A26388}" type="pres">
      <dgm:prSet presAssocID="{6D91AFD4-2FF8-4E76-80E5-1C0E26173080}" presName="sibTrans" presStyleCnt="0"/>
      <dgm:spPr/>
    </dgm:pt>
    <dgm:pt modelId="{69913D9C-353A-446D-96BB-1BD819E7114D}" type="pres">
      <dgm:prSet presAssocID="{F211B538-3EC1-4977-84B0-1B91997255C9}" presName="node" presStyleLbl="node1" presStyleIdx="3" presStyleCnt="6">
        <dgm:presLayoutVars>
          <dgm:bulletEnabled val="1"/>
        </dgm:presLayoutVars>
      </dgm:prSet>
      <dgm:spPr/>
    </dgm:pt>
    <dgm:pt modelId="{729EAA9C-3758-4C84-A5EB-FD757CDD7E34}" type="pres">
      <dgm:prSet presAssocID="{FFB07DD6-834B-400C-AB06-D8010E1781E3}" presName="sibTrans" presStyleCnt="0"/>
      <dgm:spPr/>
    </dgm:pt>
    <dgm:pt modelId="{E762F25F-340B-4E11-A648-6BBA11CD44E6}" type="pres">
      <dgm:prSet presAssocID="{EC7148F9-8645-486F-8F0C-18E9FD657D66}" presName="node" presStyleLbl="node1" presStyleIdx="4" presStyleCnt="6">
        <dgm:presLayoutVars>
          <dgm:bulletEnabled val="1"/>
        </dgm:presLayoutVars>
      </dgm:prSet>
      <dgm:spPr/>
    </dgm:pt>
    <dgm:pt modelId="{C9A2E72C-22EB-436D-B75B-6986A0114CDE}" type="pres">
      <dgm:prSet presAssocID="{1533C24F-2441-4791-8A27-08368E976A1E}" presName="sibTrans" presStyleCnt="0"/>
      <dgm:spPr/>
    </dgm:pt>
    <dgm:pt modelId="{546E6C87-5C56-4F7E-BDAA-70A3373A6915}" type="pres">
      <dgm:prSet presAssocID="{ADD581EE-658A-4AA0-9EC0-9EFD1A52F901}" presName="node" presStyleLbl="node1" presStyleIdx="5" presStyleCnt="6">
        <dgm:presLayoutVars>
          <dgm:bulletEnabled val="1"/>
        </dgm:presLayoutVars>
      </dgm:prSet>
      <dgm:spPr/>
    </dgm:pt>
  </dgm:ptLst>
  <dgm:cxnLst>
    <dgm:cxn modelId="{9665776F-D016-4F0A-92E6-D50D7B6EF9D2}" type="presOf" srcId="{EC7148F9-8645-486F-8F0C-18E9FD657D66}" destId="{E762F25F-340B-4E11-A648-6BBA11CD44E6}" srcOrd="0" destOrd="0" presId="urn:microsoft.com/office/officeart/2005/8/layout/default"/>
    <dgm:cxn modelId="{AA32052C-ACD6-4B75-B988-A43C9212DDB2}" type="presOf" srcId="{E53A08D1-018C-4596-825B-31168D976D9A}" destId="{8347E656-090C-4063-82E7-81BCD4E2D4C8}" srcOrd="0" destOrd="0" presId="urn:microsoft.com/office/officeart/2005/8/layout/default"/>
    <dgm:cxn modelId="{D0C84F2E-46B5-41A4-9913-5DD24BAC2BCB}" srcId="{E53A08D1-018C-4596-825B-31168D976D9A}" destId="{927C7A74-624A-4B2D-9B96-B158249DF4A1}" srcOrd="1" destOrd="0" parTransId="{01A6A952-671F-4259-AB53-21C907502736}" sibTransId="{0240DBF7-3295-4B92-A5BF-808CE2A1ECD3}"/>
    <dgm:cxn modelId="{3D9B0A35-572D-49E3-912B-5E3CFA093C92}" srcId="{E53A08D1-018C-4596-825B-31168D976D9A}" destId="{F211B538-3EC1-4977-84B0-1B91997255C9}" srcOrd="3" destOrd="0" parTransId="{9470EE43-A0AF-41F4-A042-AA064801B56F}" sibTransId="{FFB07DD6-834B-400C-AB06-D8010E1781E3}"/>
    <dgm:cxn modelId="{0819A3C6-0391-4FB8-9A00-275CAAE20488}" srcId="{E53A08D1-018C-4596-825B-31168D976D9A}" destId="{F6D893BE-C757-4182-90DC-7A5C108E6604}" srcOrd="2" destOrd="0" parTransId="{41E23152-83F4-4CE0-B801-4DAEDEA7C250}" sibTransId="{6D91AFD4-2FF8-4E76-80E5-1C0E26173080}"/>
    <dgm:cxn modelId="{27AD6203-ECFF-4477-A19F-D19F59ED789D}" type="presOf" srcId="{F211B538-3EC1-4977-84B0-1B91997255C9}" destId="{69913D9C-353A-446D-96BB-1BD819E7114D}" srcOrd="0" destOrd="0" presId="urn:microsoft.com/office/officeart/2005/8/layout/default"/>
    <dgm:cxn modelId="{87411C24-8808-487A-BF8A-E7D50351648C}" srcId="{E53A08D1-018C-4596-825B-31168D976D9A}" destId="{ADD581EE-658A-4AA0-9EC0-9EFD1A52F901}" srcOrd="5" destOrd="0" parTransId="{1213E0F3-D296-467B-826A-3BD64FA49288}" sibTransId="{40B124A7-2B5B-4C0B-8017-B4CE410A62E9}"/>
    <dgm:cxn modelId="{6936484A-550D-46ED-8325-4110A23FA146}" type="presOf" srcId="{F6D893BE-C757-4182-90DC-7A5C108E6604}" destId="{3FAA9FD3-F221-4A2E-88A0-21BC34430E5E}" srcOrd="0" destOrd="0" presId="urn:microsoft.com/office/officeart/2005/8/layout/default"/>
    <dgm:cxn modelId="{0A02B8B1-D315-4773-9376-5A15FAF2B1EF}" srcId="{E53A08D1-018C-4596-825B-31168D976D9A}" destId="{105C564B-11B4-4D52-84BB-11C162B39AF4}" srcOrd="0" destOrd="0" parTransId="{75535BF1-9C1E-4FFB-B4AE-19CC6925B100}" sibTransId="{3C12FD7D-5F96-47E9-B0C9-BAD2E07C53F2}"/>
    <dgm:cxn modelId="{1EBB0ADD-5D0C-443E-8EEF-E31B7A08F8E2}" type="presOf" srcId="{ADD581EE-658A-4AA0-9EC0-9EFD1A52F901}" destId="{546E6C87-5C56-4F7E-BDAA-70A3373A6915}" srcOrd="0" destOrd="0" presId="urn:microsoft.com/office/officeart/2005/8/layout/default"/>
    <dgm:cxn modelId="{D4A56738-1E65-4A2F-A447-12698CD73569}" type="presOf" srcId="{105C564B-11B4-4D52-84BB-11C162B39AF4}" destId="{A616FB66-BADE-4A7A-9FB0-EDB91F4EBB3D}" srcOrd="0" destOrd="0" presId="urn:microsoft.com/office/officeart/2005/8/layout/default"/>
    <dgm:cxn modelId="{B7E9161D-ECA8-4A30-8713-4BB386ECA4CC}" type="presOf" srcId="{927C7A74-624A-4B2D-9B96-B158249DF4A1}" destId="{853BFE7B-E0FC-4DF7-BCA8-6F59DF9B13C1}" srcOrd="0" destOrd="0" presId="urn:microsoft.com/office/officeart/2005/8/layout/default"/>
    <dgm:cxn modelId="{6E6E6EB5-7273-4BDF-A103-0B7D8D9A723F}" srcId="{E53A08D1-018C-4596-825B-31168D976D9A}" destId="{EC7148F9-8645-486F-8F0C-18E9FD657D66}" srcOrd="4" destOrd="0" parTransId="{3FA8E555-7735-417C-8D5C-4C5B40F2EF76}" sibTransId="{1533C24F-2441-4791-8A27-08368E976A1E}"/>
    <dgm:cxn modelId="{CF8CD0DC-37C1-4EB6-9302-6E4DB45ED005}" type="presParOf" srcId="{8347E656-090C-4063-82E7-81BCD4E2D4C8}" destId="{A616FB66-BADE-4A7A-9FB0-EDB91F4EBB3D}" srcOrd="0" destOrd="0" presId="urn:microsoft.com/office/officeart/2005/8/layout/default"/>
    <dgm:cxn modelId="{BA979863-215E-4ACD-8573-8EBF8905B6D5}" type="presParOf" srcId="{8347E656-090C-4063-82E7-81BCD4E2D4C8}" destId="{8B60EE49-A9C2-4F86-A8DC-A7C44C87AA33}" srcOrd="1" destOrd="0" presId="urn:microsoft.com/office/officeart/2005/8/layout/default"/>
    <dgm:cxn modelId="{3B0A1598-4F89-44CF-BC21-5A2ACB4DF2E8}" type="presParOf" srcId="{8347E656-090C-4063-82E7-81BCD4E2D4C8}" destId="{853BFE7B-E0FC-4DF7-BCA8-6F59DF9B13C1}" srcOrd="2" destOrd="0" presId="urn:microsoft.com/office/officeart/2005/8/layout/default"/>
    <dgm:cxn modelId="{B6A3FC42-361A-4F9F-A708-447A6F75C3A3}" type="presParOf" srcId="{8347E656-090C-4063-82E7-81BCD4E2D4C8}" destId="{3115B4D0-32CF-41A7-8F7D-688FFDDD6731}" srcOrd="3" destOrd="0" presId="urn:microsoft.com/office/officeart/2005/8/layout/default"/>
    <dgm:cxn modelId="{A064ABE1-6500-4356-B16B-10B2C2107938}" type="presParOf" srcId="{8347E656-090C-4063-82E7-81BCD4E2D4C8}" destId="{3FAA9FD3-F221-4A2E-88A0-21BC34430E5E}" srcOrd="4" destOrd="0" presId="urn:microsoft.com/office/officeart/2005/8/layout/default"/>
    <dgm:cxn modelId="{BDCFA26C-50DE-41AF-987B-8018B6C6C04B}" type="presParOf" srcId="{8347E656-090C-4063-82E7-81BCD4E2D4C8}" destId="{1C5AB1EC-26AD-45ED-99EC-CDB909A26388}" srcOrd="5" destOrd="0" presId="urn:microsoft.com/office/officeart/2005/8/layout/default"/>
    <dgm:cxn modelId="{E765E2FE-0A31-41A3-BE07-DF611551F67D}" type="presParOf" srcId="{8347E656-090C-4063-82E7-81BCD4E2D4C8}" destId="{69913D9C-353A-446D-96BB-1BD819E7114D}" srcOrd="6" destOrd="0" presId="urn:microsoft.com/office/officeart/2005/8/layout/default"/>
    <dgm:cxn modelId="{B0ACADCC-F014-4D22-8A6D-1B7CECB503AE}" type="presParOf" srcId="{8347E656-090C-4063-82E7-81BCD4E2D4C8}" destId="{729EAA9C-3758-4C84-A5EB-FD757CDD7E34}" srcOrd="7" destOrd="0" presId="urn:microsoft.com/office/officeart/2005/8/layout/default"/>
    <dgm:cxn modelId="{01D96EC2-04F5-44F7-B523-5F29B2E2EE78}" type="presParOf" srcId="{8347E656-090C-4063-82E7-81BCD4E2D4C8}" destId="{E762F25F-340B-4E11-A648-6BBA11CD44E6}" srcOrd="8" destOrd="0" presId="urn:microsoft.com/office/officeart/2005/8/layout/default"/>
    <dgm:cxn modelId="{E20BE394-78E7-4D2E-835F-132061B26963}" type="presParOf" srcId="{8347E656-090C-4063-82E7-81BCD4E2D4C8}" destId="{C9A2E72C-22EB-436D-B75B-6986A0114CDE}" srcOrd="9" destOrd="0" presId="urn:microsoft.com/office/officeart/2005/8/layout/default"/>
    <dgm:cxn modelId="{8FDC86E2-7DAC-4B77-8025-447F87E49563}" type="presParOf" srcId="{8347E656-090C-4063-82E7-81BCD4E2D4C8}" destId="{546E6C87-5C56-4F7E-BDAA-70A3373A6915}"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05E2820-A5C9-4FFB-B268-FB97EFB3FCD9}" type="doc">
      <dgm:prSet loTypeId="urn:microsoft.com/office/officeart/2005/8/layout/vList5" loCatId="list" qsTypeId="urn:microsoft.com/office/officeart/2005/8/quickstyle/simple3" qsCatId="simple" csTypeId="urn:microsoft.com/office/officeart/2005/8/colors/accent1_5" csCatId="accent1" phldr="1"/>
      <dgm:spPr/>
      <dgm:t>
        <a:bodyPr/>
        <a:lstStyle/>
        <a:p>
          <a:endParaRPr lang="en-GB"/>
        </a:p>
      </dgm:t>
    </dgm:pt>
    <dgm:pt modelId="{BCFB1A61-69CB-4F67-86BB-239319C396B6}">
      <dgm:prSet custT="1"/>
      <dgm:spPr/>
      <dgm:t>
        <a:bodyPr/>
        <a:lstStyle/>
        <a:p>
          <a:pPr rtl="0"/>
          <a:r>
            <a:rPr lang="cy-GB" sz="2400" b="1" noProof="0" dirty="0"/>
            <a:t>darogan adweithiau a digwyddiadau</a:t>
          </a:r>
        </a:p>
      </dgm:t>
    </dgm:pt>
    <dgm:pt modelId="{AD4646EB-3A45-443E-9335-4FCE72106EC5}" type="parTrans" cxnId="{50299319-8152-423B-ACA4-AF29405AE76B}">
      <dgm:prSet/>
      <dgm:spPr/>
      <dgm:t>
        <a:bodyPr/>
        <a:lstStyle/>
        <a:p>
          <a:endParaRPr lang="en-GB" sz="2400" b="1"/>
        </a:p>
      </dgm:t>
    </dgm:pt>
    <dgm:pt modelId="{66DEDF94-1F2E-430E-B3B7-F2E1DDABB51E}" type="sibTrans" cxnId="{50299319-8152-423B-ACA4-AF29405AE76B}">
      <dgm:prSet/>
      <dgm:spPr/>
      <dgm:t>
        <a:bodyPr/>
        <a:lstStyle/>
        <a:p>
          <a:endParaRPr lang="en-GB" sz="2400" b="1"/>
        </a:p>
      </dgm:t>
    </dgm:pt>
    <dgm:pt modelId="{D2AFA13C-0FE7-4686-9A00-1487A8F5FFC8}">
      <dgm:prSet custT="1"/>
      <dgm:spPr/>
      <dgm:t>
        <a:bodyPr/>
        <a:lstStyle/>
        <a:p>
          <a:pPr rtl="0"/>
          <a:r>
            <a:rPr lang="cy-GB" sz="2400" b="1" noProof="0" dirty="0"/>
            <a:t>ymdeimlo â phobl eraill</a:t>
          </a:r>
        </a:p>
      </dgm:t>
    </dgm:pt>
    <dgm:pt modelId="{37C84F3A-2690-4EA8-A836-4718EA7703EB}" type="parTrans" cxnId="{069D849D-C6C2-4BD9-9E1B-E2616B2BA8D0}">
      <dgm:prSet/>
      <dgm:spPr/>
      <dgm:t>
        <a:bodyPr/>
        <a:lstStyle/>
        <a:p>
          <a:endParaRPr lang="en-GB" sz="2400" b="1"/>
        </a:p>
      </dgm:t>
    </dgm:pt>
    <dgm:pt modelId="{EBFDD5BD-7C02-4005-9500-28A85DDC5F73}" type="sibTrans" cxnId="{069D849D-C6C2-4BD9-9E1B-E2616B2BA8D0}">
      <dgm:prSet/>
      <dgm:spPr/>
      <dgm:t>
        <a:bodyPr/>
        <a:lstStyle/>
        <a:p>
          <a:endParaRPr lang="en-GB" sz="2400" b="1"/>
        </a:p>
      </dgm:t>
    </dgm:pt>
    <dgm:pt modelId="{C6A77751-26E5-4F72-A8F6-9B32B45AB09E}">
      <dgm:prSet custT="1"/>
      <dgm:spPr/>
      <dgm:t>
        <a:bodyPr/>
        <a:lstStyle/>
        <a:p>
          <a:pPr rtl="0"/>
          <a:r>
            <a:rPr lang="cy-GB" sz="2400" b="1" noProof="0" dirty="0"/>
            <a:t>cynllunio</a:t>
          </a:r>
        </a:p>
      </dgm:t>
    </dgm:pt>
    <dgm:pt modelId="{A21EFB5B-E43F-4859-AB46-B557A581973C}" type="parTrans" cxnId="{12A77CA0-CE5A-4256-B8A0-ADA9E7DB0FC4}">
      <dgm:prSet/>
      <dgm:spPr/>
      <dgm:t>
        <a:bodyPr/>
        <a:lstStyle/>
        <a:p>
          <a:endParaRPr lang="en-GB" sz="2400" b="1"/>
        </a:p>
      </dgm:t>
    </dgm:pt>
    <dgm:pt modelId="{333228D5-F504-47A7-AE3B-57729E22BCBA}" type="sibTrans" cxnId="{12A77CA0-CE5A-4256-B8A0-ADA9E7DB0FC4}">
      <dgm:prSet/>
      <dgm:spPr/>
      <dgm:t>
        <a:bodyPr/>
        <a:lstStyle/>
        <a:p>
          <a:endParaRPr lang="en-GB" sz="2400" b="1"/>
        </a:p>
      </dgm:t>
    </dgm:pt>
    <dgm:pt modelId="{DD78A403-C2DA-4003-B890-25C46431E616}">
      <dgm:prSet custT="1"/>
      <dgm:spPr/>
      <dgm:t>
        <a:bodyPr/>
        <a:lstStyle/>
        <a:p>
          <a:pPr rtl="0"/>
          <a:r>
            <a:rPr lang="cy-GB" sz="2400" b="1" noProof="0" dirty="0"/>
            <a:t>datrys problemau</a:t>
          </a:r>
        </a:p>
      </dgm:t>
    </dgm:pt>
    <dgm:pt modelId="{2B131F6F-4960-4E0E-8000-55FBF505DA00}" type="parTrans" cxnId="{E8988CA3-BC13-4485-9983-F9BB216DFB66}">
      <dgm:prSet/>
      <dgm:spPr/>
      <dgm:t>
        <a:bodyPr/>
        <a:lstStyle/>
        <a:p>
          <a:endParaRPr lang="en-GB" sz="2400" b="1"/>
        </a:p>
      </dgm:t>
    </dgm:pt>
    <dgm:pt modelId="{4F221832-1C80-4DA7-B210-56605889D348}" type="sibTrans" cxnId="{E8988CA3-BC13-4485-9983-F9BB216DFB66}">
      <dgm:prSet/>
      <dgm:spPr/>
      <dgm:t>
        <a:bodyPr/>
        <a:lstStyle/>
        <a:p>
          <a:endParaRPr lang="en-GB" sz="2400" b="1"/>
        </a:p>
      </dgm:t>
    </dgm:pt>
    <dgm:pt modelId="{AEC6C088-0325-403B-9449-B7B0FE54E277}">
      <dgm:prSet custT="1"/>
      <dgm:spPr/>
      <dgm:t>
        <a:bodyPr/>
        <a:lstStyle/>
        <a:p>
          <a:pPr rtl="0"/>
          <a:r>
            <a:rPr lang="cy-GB" sz="2400" b="1" noProof="0" dirty="0"/>
            <a:t>gweithgareddau creadigol</a:t>
          </a:r>
        </a:p>
      </dgm:t>
    </dgm:pt>
    <dgm:pt modelId="{45C77D6A-4151-4A76-A875-8CA712613111}" type="parTrans" cxnId="{EB25A05D-D401-4192-992F-1E2D8E72ABA4}">
      <dgm:prSet/>
      <dgm:spPr/>
      <dgm:t>
        <a:bodyPr/>
        <a:lstStyle/>
        <a:p>
          <a:endParaRPr lang="en-GB" sz="2400" b="1"/>
        </a:p>
      </dgm:t>
    </dgm:pt>
    <dgm:pt modelId="{F06D4866-6EB6-414B-BBF2-DD71EE881CC0}" type="sibTrans" cxnId="{EB25A05D-D401-4192-992F-1E2D8E72ABA4}">
      <dgm:prSet/>
      <dgm:spPr/>
      <dgm:t>
        <a:bodyPr/>
        <a:lstStyle/>
        <a:p>
          <a:endParaRPr lang="en-GB" sz="2400" b="1"/>
        </a:p>
      </dgm:t>
    </dgm:pt>
    <dgm:pt modelId="{99FCB99C-787A-4E5D-A96A-5432598E1221}">
      <dgm:prSet custT="1"/>
      <dgm:spPr/>
      <dgm:t>
        <a:bodyPr/>
        <a:lstStyle/>
        <a:p>
          <a:pPr rtl="0"/>
          <a:r>
            <a:rPr lang="cy-GB" sz="2400" b="1" noProof="0" dirty="0"/>
            <a:t>ymdopi â newidiadau</a:t>
          </a:r>
        </a:p>
      </dgm:t>
    </dgm:pt>
    <dgm:pt modelId="{0868DAD3-E6FD-41AD-8AFC-652BF2F3DB78}" type="parTrans" cxnId="{58C27B8E-C78A-4303-9DEB-5A5EFC55522A}">
      <dgm:prSet/>
      <dgm:spPr/>
      <dgm:t>
        <a:bodyPr/>
        <a:lstStyle/>
        <a:p>
          <a:endParaRPr lang="en-GB" sz="2400" b="1"/>
        </a:p>
      </dgm:t>
    </dgm:pt>
    <dgm:pt modelId="{9DB5F566-FDDF-4EB8-916F-6DDF925BB3A8}" type="sibTrans" cxnId="{58C27B8E-C78A-4303-9DEB-5A5EFC55522A}">
      <dgm:prSet/>
      <dgm:spPr/>
      <dgm:t>
        <a:bodyPr/>
        <a:lstStyle/>
        <a:p>
          <a:endParaRPr lang="en-GB" sz="2400" b="1"/>
        </a:p>
      </dgm:t>
    </dgm:pt>
    <dgm:pt modelId="{9C15AB7F-733C-4D66-B9DC-4457E1834EAD}" type="pres">
      <dgm:prSet presAssocID="{105E2820-A5C9-4FFB-B268-FB97EFB3FCD9}" presName="Name0" presStyleCnt="0">
        <dgm:presLayoutVars>
          <dgm:dir/>
          <dgm:animLvl val="lvl"/>
          <dgm:resizeHandles val="exact"/>
        </dgm:presLayoutVars>
      </dgm:prSet>
      <dgm:spPr/>
    </dgm:pt>
    <dgm:pt modelId="{D56D9577-FD7E-42F4-BFA5-86F15D0DBE25}" type="pres">
      <dgm:prSet presAssocID="{BCFB1A61-69CB-4F67-86BB-239319C396B6}" presName="linNode" presStyleCnt="0"/>
      <dgm:spPr/>
    </dgm:pt>
    <dgm:pt modelId="{FAD85E2C-259E-4233-BD7B-7480D0E4F32B}" type="pres">
      <dgm:prSet presAssocID="{BCFB1A61-69CB-4F67-86BB-239319C396B6}" presName="parentText" presStyleLbl="node1" presStyleIdx="0" presStyleCnt="6" custLinFactNeighborX="-86458" custLinFactNeighborY="41952">
        <dgm:presLayoutVars>
          <dgm:chMax val="1"/>
          <dgm:bulletEnabled val="1"/>
        </dgm:presLayoutVars>
      </dgm:prSet>
      <dgm:spPr/>
    </dgm:pt>
    <dgm:pt modelId="{56B11B2C-7894-4EA9-A1A0-461E3B4D1B42}" type="pres">
      <dgm:prSet presAssocID="{66DEDF94-1F2E-430E-B3B7-F2E1DDABB51E}" presName="sp" presStyleCnt="0"/>
      <dgm:spPr/>
    </dgm:pt>
    <dgm:pt modelId="{AE5D5D00-48FA-4006-8A0E-26BEC3A05523}" type="pres">
      <dgm:prSet presAssocID="{D2AFA13C-0FE7-4686-9A00-1487A8F5FFC8}" presName="linNode" presStyleCnt="0"/>
      <dgm:spPr/>
    </dgm:pt>
    <dgm:pt modelId="{93FD860B-3DC4-4F61-A599-CFBD51A41DFC}" type="pres">
      <dgm:prSet presAssocID="{D2AFA13C-0FE7-4686-9A00-1487A8F5FFC8}" presName="parentText" presStyleLbl="node1" presStyleIdx="1" presStyleCnt="6" custLinFactNeighborX="-88889" custLinFactNeighborY="76241">
        <dgm:presLayoutVars>
          <dgm:chMax val="1"/>
          <dgm:bulletEnabled val="1"/>
        </dgm:presLayoutVars>
      </dgm:prSet>
      <dgm:spPr/>
    </dgm:pt>
    <dgm:pt modelId="{A9174038-E6BF-4B60-91A7-CA9A45D5BA30}" type="pres">
      <dgm:prSet presAssocID="{EBFDD5BD-7C02-4005-9500-28A85DDC5F73}" presName="sp" presStyleCnt="0"/>
      <dgm:spPr/>
    </dgm:pt>
    <dgm:pt modelId="{579907A4-033A-4E27-B21E-BDA18432CA75}" type="pres">
      <dgm:prSet presAssocID="{C6A77751-26E5-4F72-A8F6-9B32B45AB09E}" presName="linNode" presStyleCnt="0"/>
      <dgm:spPr/>
    </dgm:pt>
    <dgm:pt modelId="{55F340BE-C28E-450E-A267-61232BD2E8D2}" type="pres">
      <dgm:prSet presAssocID="{C6A77751-26E5-4F72-A8F6-9B32B45AB09E}" presName="parentText" presStyleLbl="node1" presStyleIdx="2" presStyleCnt="6" custLinFactY="18152" custLinFactNeighborX="-88638" custLinFactNeighborY="100000">
        <dgm:presLayoutVars>
          <dgm:chMax val="1"/>
          <dgm:bulletEnabled val="1"/>
        </dgm:presLayoutVars>
      </dgm:prSet>
      <dgm:spPr/>
    </dgm:pt>
    <dgm:pt modelId="{5EF50CA7-2C7B-4451-AD33-2859838C6C9F}" type="pres">
      <dgm:prSet presAssocID="{333228D5-F504-47A7-AE3B-57729E22BCBA}" presName="sp" presStyleCnt="0"/>
      <dgm:spPr/>
    </dgm:pt>
    <dgm:pt modelId="{1CEEDBF5-492B-41A8-AC03-FD5C5D880C4D}" type="pres">
      <dgm:prSet presAssocID="{DD78A403-C2DA-4003-B890-25C46431E616}" presName="linNode" presStyleCnt="0"/>
      <dgm:spPr/>
    </dgm:pt>
    <dgm:pt modelId="{66E476C1-B674-4DB9-8ACF-15A86179A4B3}" type="pres">
      <dgm:prSet presAssocID="{DD78A403-C2DA-4003-B890-25C46431E616}" presName="parentText" presStyleLbl="node1" presStyleIdx="3" presStyleCnt="6" custLinFactY="-100000" custLinFactNeighborX="76387" custLinFactNeighborY="-165426">
        <dgm:presLayoutVars>
          <dgm:chMax val="1"/>
          <dgm:bulletEnabled val="1"/>
        </dgm:presLayoutVars>
      </dgm:prSet>
      <dgm:spPr/>
    </dgm:pt>
    <dgm:pt modelId="{8ADC4062-A3C8-4AAC-AD38-F11434CFA85C}" type="pres">
      <dgm:prSet presAssocID="{4F221832-1C80-4DA7-B210-56605889D348}" presName="sp" presStyleCnt="0"/>
      <dgm:spPr/>
    </dgm:pt>
    <dgm:pt modelId="{D50CBD78-ECB4-4E3B-973F-73A888465BBA}" type="pres">
      <dgm:prSet presAssocID="{AEC6C088-0325-403B-9449-B7B0FE54E277}" presName="linNode" presStyleCnt="0"/>
      <dgm:spPr/>
    </dgm:pt>
    <dgm:pt modelId="{094B7D76-D234-464E-9C2C-E7F218D10F64}" type="pres">
      <dgm:prSet presAssocID="{AEC6C088-0325-403B-9449-B7B0FE54E277}" presName="parentText" presStyleLbl="node1" presStyleIdx="4" presStyleCnt="6" custLinFactY="-100000" custLinFactNeighborX="76387" custLinFactNeighborY="-131137">
        <dgm:presLayoutVars>
          <dgm:chMax val="1"/>
          <dgm:bulletEnabled val="1"/>
        </dgm:presLayoutVars>
      </dgm:prSet>
      <dgm:spPr/>
    </dgm:pt>
    <dgm:pt modelId="{1BE244CF-BF48-4E7E-9069-FA484D1F4BB2}" type="pres">
      <dgm:prSet presAssocID="{F06D4866-6EB6-414B-BBF2-DD71EE881CC0}" presName="sp" presStyleCnt="0"/>
      <dgm:spPr/>
    </dgm:pt>
    <dgm:pt modelId="{5FB458E4-BCC9-414A-8CA7-77402A49E858}" type="pres">
      <dgm:prSet presAssocID="{99FCB99C-787A-4E5D-A96A-5432598E1221}" presName="linNode" presStyleCnt="0"/>
      <dgm:spPr/>
    </dgm:pt>
    <dgm:pt modelId="{31FB7561-C4FD-4D36-8787-D680A9FAFB1C}" type="pres">
      <dgm:prSet presAssocID="{99FCB99C-787A-4E5D-A96A-5432598E1221}" presName="parentText" presStyleLbl="node1" presStyleIdx="5" presStyleCnt="6" custLinFactY="-96848" custLinFactNeighborX="76387" custLinFactNeighborY="-100000">
        <dgm:presLayoutVars>
          <dgm:chMax val="1"/>
          <dgm:bulletEnabled val="1"/>
        </dgm:presLayoutVars>
      </dgm:prSet>
      <dgm:spPr/>
    </dgm:pt>
  </dgm:ptLst>
  <dgm:cxnLst>
    <dgm:cxn modelId="{069D849D-C6C2-4BD9-9E1B-E2616B2BA8D0}" srcId="{105E2820-A5C9-4FFB-B268-FB97EFB3FCD9}" destId="{D2AFA13C-0FE7-4686-9A00-1487A8F5FFC8}" srcOrd="1" destOrd="0" parTransId="{37C84F3A-2690-4EA8-A836-4718EA7703EB}" sibTransId="{EBFDD5BD-7C02-4005-9500-28A85DDC5F73}"/>
    <dgm:cxn modelId="{3B96219D-F753-4E68-AEA8-9125A08B0154}" type="presOf" srcId="{DD78A403-C2DA-4003-B890-25C46431E616}" destId="{66E476C1-B674-4DB9-8ACF-15A86179A4B3}" srcOrd="0" destOrd="0" presId="urn:microsoft.com/office/officeart/2005/8/layout/vList5"/>
    <dgm:cxn modelId="{D27F80BA-364A-48B4-AE5E-DAF6DA263156}" type="presOf" srcId="{99FCB99C-787A-4E5D-A96A-5432598E1221}" destId="{31FB7561-C4FD-4D36-8787-D680A9FAFB1C}" srcOrd="0" destOrd="0" presId="urn:microsoft.com/office/officeart/2005/8/layout/vList5"/>
    <dgm:cxn modelId="{12A77CA0-CE5A-4256-B8A0-ADA9E7DB0FC4}" srcId="{105E2820-A5C9-4FFB-B268-FB97EFB3FCD9}" destId="{C6A77751-26E5-4F72-A8F6-9B32B45AB09E}" srcOrd="2" destOrd="0" parTransId="{A21EFB5B-E43F-4859-AB46-B557A581973C}" sibTransId="{333228D5-F504-47A7-AE3B-57729E22BCBA}"/>
    <dgm:cxn modelId="{7E6A218E-C689-41B3-8A6E-02AEC3780A84}" type="presOf" srcId="{C6A77751-26E5-4F72-A8F6-9B32B45AB09E}" destId="{55F340BE-C28E-450E-A267-61232BD2E8D2}" srcOrd="0" destOrd="0" presId="urn:microsoft.com/office/officeart/2005/8/layout/vList5"/>
    <dgm:cxn modelId="{E8988CA3-BC13-4485-9983-F9BB216DFB66}" srcId="{105E2820-A5C9-4FFB-B268-FB97EFB3FCD9}" destId="{DD78A403-C2DA-4003-B890-25C46431E616}" srcOrd="3" destOrd="0" parTransId="{2B131F6F-4960-4E0E-8000-55FBF505DA00}" sibTransId="{4F221832-1C80-4DA7-B210-56605889D348}"/>
    <dgm:cxn modelId="{58C27B8E-C78A-4303-9DEB-5A5EFC55522A}" srcId="{105E2820-A5C9-4FFB-B268-FB97EFB3FCD9}" destId="{99FCB99C-787A-4E5D-A96A-5432598E1221}" srcOrd="5" destOrd="0" parTransId="{0868DAD3-E6FD-41AD-8AFC-652BF2F3DB78}" sibTransId="{9DB5F566-FDDF-4EB8-916F-6DDF925BB3A8}"/>
    <dgm:cxn modelId="{D5B4F6F6-4DE4-4620-B73E-E0DB1A57FC52}" type="presOf" srcId="{AEC6C088-0325-403B-9449-B7B0FE54E277}" destId="{094B7D76-D234-464E-9C2C-E7F218D10F64}" srcOrd="0" destOrd="0" presId="urn:microsoft.com/office/officeart/2005/8/layout/vList5"/>
    <dgm:cxn modelId="{EB25A05D-D401-4192-992F-1E2D8E72ABA4}" srcId="{105E2820-A5C9-4FFB-B268-FB97EFB3FCD9}" destId="{AEC6C088-0325-403B-9449-B7B0FE54E277}" srcOrd="4" destOrd="0" parTransId="{45C77D6A-4151-4A76-A875-8CA712613111}" sibTransId="{F06D4866-6EB6-414B-BBF2-DD71EE881CC0}"/>
    <dgm:cxn modelId="{D2689BDA-1AFF-49FD-B138-AEE36C4BEBDA}" type="presOf" srcId="{BCFB1A61-69CB-4F67-86BB-239319C396B6}" destId="{FAD85E2C-259E-4233-BD7B-7480D0E4F32B}" srcOrd="0" destOrd="0" presId="urn:microsoft.com/office/officeart/2005/8/layout/vList5"/>
    <dgm:cxn modelId="{1285419A-5C6A-475A-ABEB-ECA42216BCF7}" type="presOf" srcId="{D2AFA13C-0FE7-4686-9A00-1487A8F5FFC8}" destId="{93FD860B-3DC4-4F61-A599-CFBD51A41DFC}" srcOrd="0" destOrd="0" presId="urn:microsoft.com/office/officeart/2005/8/layout/vList5"/>
    <dgm:cxn modelId="{21A6F26E-1765-4D0B-B2D0-FFDFEE516B58}" type="presOf" srcId="{105E2820-A5C9-4FFB-B268-FB97EFB3FCD9}" destId="{9C15AB7F-733C-4D66-B9DC-4457E1834EAD}" srcOrd="0" destOrd="0" presId="urn:microsoft.com/office/officeart/2005/8/layout/vList5"/>
    <dgm:cxn modelId="{50299319-8152-423B-ACA4-AF29405AE76B}" srcId="{105E2820-A5C9-4FFB-B268-FB97EFB3FCD9}" destId="{BCFB1A61-69CB-4F67-86BB-239319C396B6}" srcOrd="0" destOrd="0" parTransId="{AD4646EB-3A45-443E-9335-4FCE72106EC5}" sibTransId="{66DEDF94-1F2E-430E-B3B7-F2E1DDABB51E}"/>
    <dgm:cxn modelId="{4A05D5B9-6229-4997-92E7-DB2B4ECC2FA3}" type="presParOf" srcId="{9C15AB7F-733C-4D66-B9DC-4457E1834EAD}" destId="{D56D9577-FD7E-42F4-BFA5-86F15D0DBE25}" srcOrd="0" destOrd="0" presId="urn:microsoft.com/office/officeart/2005/8/layout/vList5"/>
    <dgm:cxn modelId="{E4106AAE-ED15-4893-9217-21976C941E1E}" type="presParOf" srcId="{D56D9577-FD7E-42F4-BFA5-86F15D0DBE25}" destId="{FAD85E2C-259E-4233-BD7B-7480D0E4F32B}" srcOrd="0" destOrd="0" presId="urn:microsoft.com/office/officeart/2005/8/layout/vList5"/>
    <dgm:cxn modelId="{B556DFD5-D701-4CF0-836B-327A7246F403}" type="presParOf" srcId="{9C15AB7F-733C-4D66-B9DC-4457E1834EAD}" destId="{56B11B2C-7894-4EA9-A1A0-461E3B4D1B42}" srcOrd="1" destOrd="0" presId="urn:microsoft.com/office/officeart/2005/8/layout/vList5"/>
    <dgm:cxn modelId="{C7BCB002-C8D0-44F3-B289-75AF5705DB1A}" type="presParOf" srcId="{9C15AB7F-733C-4D66-B9DC-4457E1834EAD}" destId="{AE5D5D00-48FA-4006-8A0E-26BEC3A05523}" srcOrd="2" destOrd="0" presId="urn:microsoft.com/office/officeart/2005/8/layout/vList5"/>
    <dgm:cxn modelId="{BB8CB38F-1474-4669-9AE0-251F65B4E40F}" type="presParOf" srcId="{AE5D5D00-48FA-4006-8A0E-26BEC3A05523}" destId="{93FD860B-3DC4-4F61-A599-CFBD51A41DFC}" srcOrd="0" destOrd="0" presId="urn:microsoft.com/office/officeart/2005/8/layout/vList5"/>
    <dgm:cxn modelId="{DA1E76CF-2353-4069-AEC2-E6F64F58C419}" type="presParOf" srcId="{9C15AB7F-733C-4D66-B9DC-4457E1834EAD}" destId="{A9174038-E6BF-4B60-91A7-CA9A45D5BA30}" srcOrd="3" destOrd="0" presId="urn:microsoft.com/office/officeart/2005/8/layout/vList5"/>
    <dgm:cxn modelId="{FFB2EBA5-372D-492A-86A1-8FF44A06D4E3}" type="presParOf" srcId="{9C15AB7F-733C-4D66-B9DC-4457E1834EAD}" destId="{579907A4-033A-4E27-B21E-BDA18432CA75}" srcOrd="4" destOrd="0" presId="urn:microsoft.com/office/officeart/2005/8/layout/vList5"/>
    <dgm:cxn modelId="{8152D171-BBFD-4BE5-BAA5-D685E932899B}" type="presParOf" srcId="{579907A4-033A-4E27-B21E-BDA18432CA75}" destId="{55F340BE-C28E-450E-A267-61232BD2E8D2}" srcOrd="0" destOrd="0" presId="urn:microsoft.com/office/officeart/2005/8/layout/vList5"/>
    <dgm:cxn modelId="{ECA601D8-9767-4AF4-92FB-6EB00DBB5E7A}" type="presParOf" srcId="{9C15AB7F-733C-4D66-B9DC-4457E1834EAD}" destId="{5EF50CA7-2C7B-4451-AD33-2859838C6C9F}" srcOrd="5" destOrd="0" presId="urn:microsoft.com/office/officeart/2005/8/layout/vList5"/>
    <dgm:cxn modelId="{5ED3942D-6F64-499E-9117-BE46A5C664E1}" type="presParOf" srcId="{9C15AB7F-733C-4D66-B9DC-4457E1834EAD}" destId="{1CEEDBF5-492B-41A8-AC03-FD5C5D880C4D}" srcOrd="6" destOrd="0" presId="urn:microsoft.com/office/officeart/2005/8/layout/vList5"/>
    <dgm:cxn modelId="{72262BD9-13E7-40EA-A485-FA02F98A715C}" type="presParOf" srcId="{1CEEDBF5-492B-41A8-AC03-FD5C5D880C4D}" destId="{66E476C1-B674-4DB9-8ACF-15A86179A4B3}" srcOrd="0" destOrd="0" presId="urn:microsoft.com/office/officeart/2005/8/layout/vList5"/>
    <dgm:cxn modelId="{44726C9B-2519-4866-A423-5385D56C4CEE}" type="presParOf" srcId="{9C15AB7F-733C-4D66-B9DC-4457E1834EAD}" destId="{8ADC4062-A3C8-4AAC-AD38-F11434CFA85C}" srcOrd="7" destOrd="0" presId="urn:microsoft.com/office/officeart/2005/8/layout/vList5"/>
    <dgm:cxn modelId="{5B207B92-1B2E-4CCC-9B4C-F831301203AD}" type="presParOf" srcId="{9C15AB7F-733C-4D66-B9DC-4457E1834EAD}" destId="{D50CBD78-ECB4-4E3B-973F-73A888465BBA}" srcOrd="8" destOrd="0" presId="urn:microsoft.com/office/officeart/2005/8/layout/vList5"/>
    <dgm:cxn modelId="{086FB089-1C3B-4003-B7BD-2F7FC211B4C3}" type="presParOf" srcId="{D50CBD78-ECB4-4E3B-973F-73A888465BBA}" destId="{094B7D76-D234-464E-9C2C-E7F218D10F64}" srcOrd="0" destOrd="0" presId="urn:microsoft.com/office/officeart/2005/8/layout/vList5"/>
    <dgm:cxn modelId="{89F6357D-2429-43E9-BBB8-7B8246891678}" type="presParOf" srcId="{9C15AB7F-733C-4D66-B9DC-4457E1834EAD}" destId="{1BE244CF-BF48-4E7E-9069-FA484D1F4BB2}" srcOrd="9" destOrd="0" presId="urn:microsoft.com/office/officeart/2005/8/layout/vList5"/>
    <dgm:cxn modelId="{ACBD64FF-1C1E-498C-A62C-9A2B15DFA6C1}" type="presParOf" srcId="{9C15AB7F-733C-4D66-B9DC-4457E1834EAD}" destId="{5FB458E4-BCC9-414A-8CA7-77402A49E858}" srcOrd="10" destOrd="0" presId="urn:microsoft.com/office/officeart/2005/8/layout/vList5"/>
    <dgm:cxn modelId="{AEA804B0-7CA9-4C0B-A1F4-D7E52BC41787}" type="presParOf" srcId="{5FB458E4-BCC9-414A-8CA7-77402A49E858}" destId="{31FB7561-C4FD-4D36-8787-D680A9FAFB1C}"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53A08D1-018C-4596-825B-31168D976D9A}"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GB"/>
        </a:p>
      </dgm:t>
    </dgm:pt>
    <dgm:pt modelId="{105C564B-11B4-4D52-84BB-11C162B39AF4}">
      <dgm:prSet phldrT="[Text]"/>
      <dgm:spPr/>
      <dgm:t>
        <a:bodyPr/>
        <a:lstStyle/>
        <a:p>
          <a:r>
            <a:rPr lang="cy-GB" noProof="0" dirty="0"/>
            <a:t>Byddwch yn gyson – cyn lleied o newidiadau ag y bo modd.</a:t>
          </a:r>
        </a:p>
      </dgm:t>
    </dgm:pt>
    <dgm:pt modelId="{75535BF1-9C1E-4FFB-B4AE-19CC6925B100}" type="parTrans" cxnId="{0A02B8B1-D315-4773-9376-5A15FAF2B1EF}">
      <dgm:prSet/>
      <dgm:spPr/>
      <dgm:t>
        <a:bodyPr/>
        <a:lstStyle/>
        <a:p>
          <a:endParaRPr lang="en-GB"/>
        </a:p>
      </dgm:t>
    </dgm:pt>
    <dgm:pt modelId="{3C12FD7D-5F96-47E9-B0C9-BAD2E07C53F2}" type="sibTrans" cxnId="{0A02B8B1-D315-4773-9376-5A15FAF2B1EF}">
      <dgm:prSet/>
      <dgm:spPr/>
      <dgm:t>
        <a:bodyPr/>
        <a:lstStyle/>
        <a:p>
          <a:endParaRPr lang="en-GB"/>
        </a:p>
      </dgm:t>
    </dgm:pt>
    <dgm:pt modelId="{927C7A74-624A-4B2D-9B96-B158249DF4A1}">
      <dgm:prSet phldrT="[Text]"/>
      <dgm:spPr/>
      <dgm:t>
        <a:bodyPr/>
        <a:lstStyle/>
        <a:p>
          <a:r>
            <a:rPr lang="cy-GB" noProof="0" dirty="0"/>
            <a:t>Rhowch strwythur ychwanegol mewn gweithgareddau sy’n gymhleth neu’n dibynnu ar ddychymyg cymdeithasol.</a:t>
          </a:r>
        </a:p>
      </dgm:t>
    </dgm:pt>
    <dgm:pt modelId="{01A6A952-671F-4259-AB53-21C907502736}" type="parTrans" cxnId="{D0C84F2E-46B5-41A4-9913-5DD24BAC2BCB}">
      <dgm:prSet/>
      <dgm:spPr/>
      <dgm:t>
        <a:bodyPr/>
        <a:lstStyle/>
        <a:p>
          <a:endParaRPr lang="en-GB"/>
        </a:p>
      </dgm:t>
    </dgm:pt>
    <dgm:pt modelId="{0240DBF7-3295-4B92-A5BF-808CE2A1ECD3}" type="sibTrans" cxnId="{D0C84F2E-46B5-41A4-9913-5DD24BAC2BCB}">
      <dgm:prSet/>
      <dgm:spPr/>
      <dgm:t>
        <a:bodyPr/>
        <a:lstStyle/>
        <a:p>
          <a:endParaRPr lang="en-GB"/>
        </a:p>
      </dgm:t>
    </dgm:pt>
    <dgm:pt modelId="{F6D893BE-C757-4182-90DC-7A5C108E6604}">
      <dgm:prSet phldrT="[Text]"/>
      <dgm:spPr/>
      <dgm:t>
        <a:bodyPr/>
        <a:lstStyle/>
        <a:p>
          <a:r>
            <a:rPr lang="cy-GB" noProof="0" dirty="0"/>
            <a:t>Defnyddiwch ddisgrifiadau geiriol, siartiau llif a lluniau i esbonio pethau, yn hytrach na gofyn i bobl ddychmygu neu ddyfalu rhywbeth.</a:t>
          </a:r>
        </a:p>
      </dgm:t>
    </dgm:pt>
    <dgm:pt modelId="{41E23152-83F4-4CE0-B801-4DAEDEA7C250}" type="parTrans" cxnId="{0819A3C6-0391-4FB8-9A00-275CAAE20488}">
      <dgm:prSet/>
      <dgm:spPr/>
      <dgm:t>
        <a:bodyPr/>
        <a:lstStyle/>
        <a:p>
          <a:endParaRPr lang="en-GB"/>
        </a:p>
      </dgm:t>
    </dgm:pt>
    <dgm:pt modelId="{6D91AFD4-2FF8-4E76-80E5-1C0E26173080}" type="sibTrans" cxnId="{0819A3C6-0391-4FB8-9A00-275CAAE20488}">
      <dgm:prSet/>
      <dgm:spPr/>
      <dgm:t>
        <a:bodyPr/>
        <a:lstStyle/>
        <a:p>
          <a:endParaRPr lang="en-GB"/>
        </a:p>
      </dgm:t>
    </dgm:pt>
    <dgm:pt modelId="{F211B538-3EC1-4977-84B0-1B91997255C9}">
      <dgm:prSet phldrT="[Text]"/>
      <dgm:spPr/>
      <dgm:t>
        <a:bodyPr/>
        <a:lstStyle/>
        <a:p>
          <a:r>
            <a:rPr lang="cy-GB" noProof="0" dirty="0"/>
            <a:t>Rhowch strwythur ar ffurf cynllunwyr, rhestrau neu amserlenni.*</a:t>
          </a:r>
        </a:p>
      </dgm:t>
    </dgm:pt>
    <dgm:pt modelId="{9470EE43-A0AF-41F4-A042-AA064801B56F}" type="parTrans" cxnId="{3D9B0A35-572D-49E3-912B-5E3CFA093C92}">
      <dgm:prSet/>
      <dgm:spPr/>
      <dgm:t>
        <a:bodyPr/>
        <a:lstStyle/>
        <a:p>
          <a:endParaRPr lang="en-GB"/>
        </a:p>
      </dgm:t>
    </dgm:pt>
    <dgm:pt modelId="{FFB07DD6-834B-400C-AB06-D8010E1781E3}" type="sibTrans" cxnId="{3D9B0A35-572D-49E3-912B-5E3CFA093C92}">
      <dgm:prSet/>
      <dgm:spPr/>
      <dgm:t>
        <a:bodyPr/>
        <a:lstStyle/>
        <a:p>
          <a:endParaRPr lang="en-GB"/>
        </a:p>
      </dgm:t>
    </dgm:pt>
    <dgm:pt modelId="{EC7148F9-8645-486F-8F0C-18E9FD657D66}">
      <dgm:prSet phldrT="[Text]"/>
      <dgm:spPr/>
      <dgm:t>
        <a:bodyPr/>
        <a:lstStyle/>
        <a:p>
          <a:r>
            <a:rPr lang="cy-GB" noProof="0" dirty="0"/>
            <a:t>Wrth ofyn am ‘nodau’ neu ‘hoffterau’, rhowch opsiynau pan fo unigolyn yn ei chael yn anodd dewis yn rhydd.</a:t>
          </a:r>
        </a:p>
      </dgm:t>
    </dgm:pt>
    <dgm:pt modelId="{3FA8E555-7735-417C-8D5C-4C5B40F2EF76}" type="parTrans" cxnId="{6E6E6EB5-7273-4BDF-A103-0B7D8D9A723F}">
      <dgm:prSet/>
      <dgm:spPr/>
      <dgm:t>
        <a:bodyPr/>
        <a:lstStyle/>
        <a:p>
          <a:endParaRPr lang="en-GB"/>
        </a:p>
      </dgm:t>
    </dgm:pt>
    <dgm:pt modelId="{1533C24F-2441-4791-8A27-08368E976A1E}" type="sibTrans" cxnId="{6E6E6EB5-7273-4BDF-A103-0B7D8D9A723F}">
      <dgm:prSet/>
      <dgm:spPr/>
      <dgm:t>
        <a:bodyPr/>
        <a:lstStyle/>
        <a:p>
          <a:endParaRPr lang="en-GB"/>
        </a:p>
      </dgm:t>
    </dgm:pt>
    <dgm:pt modelId="{ADD581EE-658A-4AA0-9EC0-9EFD1A52F901}">
      <dgm:prSet phldrT="[Text]"/>
      <dgm:spPr/>
      <dgm:t>
        <a:bodyPr/>
        <a:lstStyle/>
        <a:p>
          <a:r>
            <a:rPr lang="cy-GB" noProof="0" dirty="0"/>
            <a:t>Disgrifiwch yr hyn a hoffech chi heb dybio y bydd unigolyn yn gweld beth mae disgwyl iddo ei wneud trwy eich amneidiau neu’ch arwyddion.</a:t>
          </a:r>
        </a:p>
      </dgm:t>
    </dgm:pt>
    <dgm:pt modelId="{1213E0F3-D296-467B-826A-3BD64FA49288}" type="parTrans" cxnId="{87411C24-8808-487A-BF8A-E7D50351648C}">
      <dgm:prSet/>
      <dgm:spPr/>
      <dgm:t>
        <a:bodyPr/>
        <a:lstStyle/>
        <a:p>
          <a:endParaRPr lang="en-GB"/>
        </a:p>
      </dgm:t>
    </dgm:pt>
    <dgm:pt modelId="{40B124A7-2B5B-4C0B-8017-B4CE410A62E9}" type="sibTrans" cxnId="{87411C24-8808-487A-BF8A-E7D50351648C}">
      <dgm:prSet/>
      <dgm:spPr/>
      <dgm:t>
        <a:bodyPr/>
        <a:lstStyle/>
        <a:p>
          <a:endParaRPr lang="en-GB"/>
        </a:p>
      </dgm:t>
    </dgm:pt>
    <dgm:pt modelId="{8347E656-090C-4063-82E7-81BCD4E2D4C8}" type="pres">
      <dgm:prSet presAssocID="{E53A08D1-018C-4596-825B-31168D976D9A}" presName="diagram" presStyleCnt="0">
        <dgm:presLayoutVars>
          <dgm:dir/>
          <dgm:resizeHandles val="exact"/>
        </dgm:presLayoutVars>
      </dgm:prSet>
      <dgm:spPr/>
    </dgm:pt>
    <dgm:pt modelId="{A616FB66-BADE-4A7A-9FB0-EDB91F4EBB3D}" type="pres">
      <dgm:prSet presAssocID="{105C564B-11B4-4D52-84BB-11C162B39AF4}" presName="node" presStyleLbl="node1" presStyleIdx="0" presStyleCnt="6">
        <dgm:presLayoutVars>
          <dgm:bulletEnabled val="1"/>
        </dgm:presLayoutVars>
      </dgm:prSet>
      <dgm:spPr/>
    </dgm:pt>
    <dgm:pt modelId="{8B60EE49-A9C2-4F86-A8DC-A7C44C87AA33}" type="pres">
      <dgm:prSet presAssocID="{3C12FD7D-5F96-47E9-B0C9-BAD2E07C53F2}" presName="sibTrans" presStyleCnt="0"/>
      <dgm:spPr/>
    </dgm:pt>
    <dgm:pt modelId="{853BFE7B-E0FC-4DF7-BCA8-6F59DF9B13C1}" type="pres">
      <dgm:prSet presAssocID="{927C7A74-624A-4B2D-9B96-B158249DF4A1}" presName="node" presStyleLbl="node1" presStyleIdx="1" presStyleCnt="6">
        <dgm:presLayoutVars>
          <dgm:bulletEnabled val="1"/>
        </dgm:presLayoutVars>
      </dgm:prSet>
      <dgm:spPr/>
    </dgm:pt>
    <dgm:pt modelId="{3115B4D0-32CF-41A7-8F7D-688FFDDD6731}" type="pres">
      <dgm:prSet presAssocID="{0240DBF7-3295-4B92-A5BF-808CE2A1ECD3}" presName="sibTrans" presStyleCnt="0"/>
      <dgm:spPr/>
    </dgm:pt>
    <dgm:pt modelId="{3FAA9FD3-F221-4A2E-88A0-21BC34430E5E}" type="pres">
      <dgm:prSet presAssocID="{F6D893BE-C757-4182-90DC-7A5C108E6604}" presName="node" presStyleLbl="node1" presStyleIdx="2" presStyleCnt="6">
        <dgm:presLayoutVars>
          <dgm:bulletEnabled val="1"/>
        </dgm:presLayoutVars>
      </dgm:prSet>
      <dgm:spPr/>
    </dgm:pt>
    <dgm:pt modelId="{1C5AB1EC-26AD-45ED-99EC-CDB909A26388}" type="pres">
      <dgm:prSet presAssocID="{6D91AFD4-2FF8-4E76-80E5-1C0E26173080}" presName="sibTrans" presStyleCnt="0"/>
      <dgm:spPr/>
    </dgm:pt>
    <dgm:pt modelId="{69913D9C-353A-446D-96BB-1BD819E7114D}" type="pres">
      <dgm:prSet presAssocID="{F211B538-3EC1-4977-84B0-1B91997255C9}" presName="node" presStyleLbl="node1" presStyleIdx="3" presStyleCnt="6">
        <dgm:presLayoutVars>
          <dgm:bulletEnabled val="1"/>
        </dgm:presLayoutVars>
      </dgm:prSet>
      <dgm:spPr/>
    </dgm:pt>
    <dgm:pt modelId="{729EAA9C-3758-4C84-A5EB-FD757CDD7E34}" type="pres">
      <dgm:prSet presAssocID="{FFB07DD6-834B-400C-AB06-D8010E1781E3}" presName="sibTrans" presStyleCnt="0"/>
      <dgm:spPr/>
    </dgm:pt>
    <dgm:pt modelId="{E762F25F-340B-4E11-A648-6BBA11CD44E6}" type="pres">
      <dgm:prSet presAssocID="{EC7148F9-8645-486F-8F0C-18E9FD657D66}" presName="node" presStyleLbl="node1" presStyleIdx="4" presStyleCnt="6">
        <dgm:presLayoutVars>
          <dgm:bulletEnabled val="1"/>
        </dgm:presLayoutVars>
      </dgm:prSet>
      <dgm:spPr/>
    </dgm:pt>
    <dgm:pt modelId="{C9A2E72C-22EB-436D-B75B-6986A0114CDE}" type="pres">
      <dgm:prSet presAssocID="{1533C24F-2441-4791-8A27-08368E976A1E}" presName="sibTrans" presStyleCnt="0"/>
      <dgm:spPr/>
    </dgm:pt>
    <dgm:pt modelId="{546E6C87-5C56-4F7E-BDAA-70A3373A6915}" type="pres">
      <dgm:prSet presAssocID="{ADD581EE-658A-4AA0-9EC0-9EFD1A52F901}" presName="node" presStyleLbl="node1" presStyleIdx="5" presStyleCnt="6">
        <dgm:presLayoutVars>
          <dgm:bulletEnabled val="1"/>
        </dgm:presLayoutVars>
      </dgm:prSet>
      <dgm:spPr/>
    </dgm:pt>
  </dgm:ptLst>
  <dgm:cxnLst>
    <dgm:cxn modelId="{CDEEAB7F-8476-4909-8F83-C940CCB880B3}" type="presOf" srcId="{F6D893BE-C757-4182-90DC-7A5C108E6604}" destId="{3FAA9FD3-F221-4A2E-88A0-21BC34430E5E}" srcOrd="0" destOrd="0" presId="urn:microsoft.com/office/officeart/2005/8/layout/default"/>
    <dgm:cxn modelId="{085F61BA-30F2-4AE0-8009-2FDB02EE850E}" type="presOf" srcId="{927C7A74-624A-4B2D-9B96-B158249DF4A1}" destId="{853BFE7B-E0FC-4DF7-BCA8-6F59DF9B13C1}" srcOrd="0" destOrd="0" presId="urn:microsoft.com/office/officeart/2005/8/layout/default"/>
    <dgm:cxn modelId="{D0C84F2E-46B5-41A4-9913-5DD24BAC2BCB}" srcId="{E53A08D1-018C-4596-825B-31168D976D9A}" destId="{927C7A74-624A-4B2D-9B96-B158249DF4A1}" srcOrd="1" destOrd="0" parTransId="{01A6A952-671F-4259-AB53-21C907502736}" sibTransId="{0240DBF7-3295-4B92-A5BF-808CE2A1ECD3}"/>
    <dgm:cxn modelId="{B5BF5057-08F9-480E-9E66-8479DB57CCE0}" type="presOf" srcId="{EC7148F9-8645-486F-8F0C-18E9FD657D66}" destId="{E762F25F-340B-4E11-A648-6BBA11CD44E6}" srcOrd="0" destOrd="0" presId="urn:microsoft.com/office/officeart/2005/8/layout/default"/>
    <dgm:cxn modelId="{ACD5B7DE-149D-446D-A78F-F3EAB54B81C1}" type="presOf" srcId="{F211B538-3EC1-4977-84B0-1B91997255C9}" destId="{69913D9C-353A-446D-96BB-1BD819E7114D}" srcOrd="0" destOrd="0" presId="urn:microsoft.com/office/officeart/2005/8/layout/default"/>
    <dgm:cxn modelId="{87411C24-8808-487A-BF8A-E7D50351648C}" srcId="{E53A08D1-018C-4596-825B-31168D976D9A}" destId="{ADD581EE-658A-4AA0-9EC0-9EFD1A52F901}" srcOrd="5" destOrd="0" parTransId="{1213E0F3-D296-467B-826A-3BD64FA49288}" sibTransId="{40B124A7-2B5B-4C0B-8017-B4CE410A62E9}"/>
    <dgm:cxn modelId="{ED44D83C-4AE5-4B76-82D3-3ADABA468B0E}" type="presOf" srcId="{105C564B-11B4-4D52-84BB-11C162B39AF4}" destId="{A616FB66-BADE-4A7A-9FB0-EDB91F4EBB3D}" srcOrd="0" destOrd="0" presId="urn:microsoft.com/office/officeart/2005/8/layout/default"/>
    <dgm:cxn modelId="{4B801D08-CBFE-40AE-B525-12EF08EAA584}" type="presOf" srcId="{ADD581EE-658A-4AA0-9EC0-9EFD1A52F901}" destId="{546E6C87-5C56-4F7E-BDAA-70A3373A6915}" srcOrd="0" destOrd="0" presId="urn:microsoft.com/office/officeart/2005/8/layout/default"/>
    <dgm:cxn modelId="{3D9B0A35-572D-49E3-912B-5E3CFA093C92}" srcId="{E53A08D1-018C-4596-825B-31168D976D9A}" destId="{F211B538-3EC1-4977-84B0-1B91997255C9}" srcOrd="3" destOrd="0" parTransId="{9470EE43-A0AF-41F4-A042-AA064801B56F}" sibTransId="{FFB07DD6-834B-400C-AB06-D8010E1781E3}"/>
    <dgm:cxn modelId="{0819A3C6-0391-4FB8-9A00-275CAAE20488}" srcId="{E53A08D1-018C-4596-825B-31168D976D9A}" destId="{F6D893BE-C757-4182-90DC-7A5C108E6604}" srcOrd="2" destOrd="0" parTransId="{41E23152-83F4-4CE0-B801-4DAEDEA7C250}" sibTransId="{6D91AFD4-2FF8-4E76-80E5-1C0E26173080}"/>
    <dgm:cxn modelId="{6E6E6EB5-7273-4BDF-A103-0B7D8D9A723F}" srcId="{E53A08D1-018C-4596-825B-31168D976D9A}" destId="{EC7148F9-8645-486F-8F0C-18E9FD657D66}" srcOrd="4" destOrd="0" parTransId="{3FA8E555-7735-417C-8D5C-4C5B40F2EF76}" sibTransId="{1533C24F-2441-4791-8A27-08368E976A1E}"/>
    <dgm:cxn modelId="{0A02B8B1-D315-4773-9376-5A15FAF2B1EF}" srcId="{E53A08D1-018C-4596-825B-31168D976D9A}" destId="{105C564B-11B4-4D52-84BB-11C162B39AF4}" srcOrd="0" destOrd="0" parTransId="{75535BF1-9C1E-4FFB-B4AE-19CC6925B100}" sibTransId="{3C12FD7D-5F96-47E9-B0C9-BAD2E07C53F2}"/>
    <dgm:cxn modelId="{333B796D-8964-43A3-B29D-37AA09FCA89A}" type="presOf" srcId="{E53A08D1-018C-4596-825B-31168D976D9A}" destId="{8347E656-090C-4063-82E7-81BCD4E2D4C8}" srcOrd="0" destOrd="0" presId="urn:microsoft.com/office/officeart/2005/8/layout/default"/>
    <dgm:cxn modelId="{31933049-A5C9-4186-A54B-E4963ACF178B}" type="presParOf" srcId="{8347E656-090C-4063-82E7-81BCD4E2D4C8}" destId="{A616FB66-BADE-4A7A-9FB0-EDB91F4EBB3D}" srcOrd="0" destOrd="0" presId="urn:microsoft.com/office/officeart/2005/8/layout/default"/>
    <dgm:cxn modelId="{D8408E5A-BCDB-4764-9FC8-E8539D603FBC}" type="presParOf" srcId="{8347E656-090C-4063-82E7-81BCD4E2D4C8}" destId="{8B60EE49-A9C2-4F86-A8DC-A7C44C87AA33}" srcOrd="1" destOrd="0" presId="urn:microsoft.com/office/officeart/2005/8/layout/default"/>
    <dgm:cxn modelId="{91161DEE-CDC3-4299-B3E2-5549E278C45D}" type="presParOf" srcId="{8347E656-090C-4063-82E7-81BCD4E2D4C8}" destId="{853BFE7B-E0FC-4DF7-BCA8-6F59DF9B13C1}" srcOrd="2" destOrd="0" presId="urn:microsoft.com/office/officeart/2005/8/layout/default"/>
    <dgm:cxn modelId="{F5D16AF1-1D73-43D8-8140-7227052BC0B9}" type="presParOf" srcId="{8347E656-090C-4063-82E7-81BCD4E2D4C8}" destId="{3115B4D0-32CF-41A7-8F7D-688FFDDD6731}" srcOrd="3" destOrd="0" presId="urn:microsoft.com/office/officeart/2005/8/layout/default"/>
    <dgm:cxn modelId="{BCF34E08-78F4-4BEB-8950-6316925DEAFC}" type="presParOf" srcId="{8347E656-090C-4063-82E7-81BCD4E2D4C8}" destId="{3FAA9FD3-F221-4A2E-88A0-21BC34430E5E}" srcOrd="4" destOrd="0" presId="urn:microsoft.com/office/officeart/2005/8/layout/default"/>
    <dgm:cxn modelId="{D2995DD0-8A74-42E9-872D-9B09C8EC2933}" type="presParOf" srcId="{8347E656-090C-4063-82E7-81BCD4E2D4C8}" destId="{1C5AB1EC-26AD-45ED-99EC-CDB909A26388}" srcOrd="5" destOrd="0" presId="urn:microsoft.com/office/officeart/2005/8/layout/default"/>
    <dgm:cxn modelId="{8D38CC56-25BB-4FAC-9594-809A157B5FC1}" type="presParOf" srcId="{8347E656-090C-4063-82E7-81BCD4E2D4C8}" destId="{69913D9C-353A-446D-96BB-1BD819E7114D}" srcOrd="6" destOrd="0" presId="urn:microsoft.com/office/officeart/2005/8/layout/default"/>
    <dgm:cxn modelId="{564035B0-DE70-4024-B3B4-3AE556533BB0}" type="presParOf" srcId="{8347E656-090C-4063-82E7-81BCD4E2D4C8}" destId="{729EAA9C-3758-4C84-A5EB-FD757CDD7E34}" srcOrd="7" destOrd="0" presId="urn:microsoft.com/office/officeart/2005/8/layout/default"/>
    <dgm:cxn modelId="{C95155FE-1901-43FB-96EA-905DF37047DA}" type="presParOf" srcId="{8347E656-090C-4063-82E7-81BCD4E2D4C8}" destId="{E762F25F-340B-4E11-A648-6BBA11CD44E6}" srcOrd="8" destOrd="0" presId="urn:microsoft.com/office/officeart/2005/8/layout/default"/>
    <dgm:cxn modelId="{D9DD80FE-7F84-4D69-8E48-404F1D588F88}" type="presParOf" srcId="{8347E656-090C-4063-82E7-81BCD4E2D4C8}" destId="{C9A2E72C-22EB-436D-B75B-6986A0114CDE}" srcOrd="9" destOrd="0" presId="urn:microsoft.com/office/officeart/2005/8/layout/default"/>
    <dgm:cxn modelId="{8CA48668-E8D5-49AF-8E9B-83641CF716EF}" type="presParOf" srcId="{8347E656-090C-4063-82E7-81BCD4E2D4C8}" destId="{546E6C87-5C56-4F7E-BDAA-70A3373A6915}"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7949B4-3E3A-400C-B12E-E58609BC90A0}">
      <dsp:nvSpPr>
        <dsp:cNvPr id="0" name=""/>
        <dsp:cNvSpPr/>
      </dsp:nvSpPr>
      <dsp:spPr>
        <a:xfrm>
          <a:off x="0" y="457948"/>
          <a:ext cx="7283152" cy="875160"/>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cy-GB" sz="2200" kern="1200" noProof="0" dirty="0"/>
            <a:t>Mae amcangyfrif bod anhwylderau’r sbectrwm awtistaidd yn effeithio ar un ym mhob 100 o bobl.</a:t>
          </a:r>
        </a:p>
      </dsp:txBody>
      <dsp:txXfrm>
        <a:off x="42722" y="500670"/>
        <a:ext cx="7197708" cy="789716"/>
      </dsp:txXfrm>
    </dsp:sp>
    <dsp:sp modelId="{C2A45298-B07F-495A-A500-A76889132E85}">
      <dsp:nvSpPr>
        <dsp:cNvPr id="0" name=""/>
        <dsp:cNvSpPr/>
      </dsp:nvSpPr>
      <dsp:spPr>
        <a:xfrm>
          <a:off x="0" y="1396468"/>
          <a:ext cx="7283152" cy="875160"/>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cy-GB" sz="2200" kern="1200" noProof="0" dirty="0"/>
            <a:t>Bydd anhwylderau’n parhau am oes ac yn effeithio ar bobl o bob cefndir.</a:t>
          </a:r>
        </a:p>
      </dsp:txBody>
      <dsp:txXfrm>
        <a:off x="42722" y="1439190"/>
        <a:ext cx="7197708" cy="789716"/>
      </dsp:txXfrm>
    </dsp:sp>
    <dsp:sp modelId="{786A791D-40D4-43BF-8045-CCEE56644D27}">
      <dsp:nvSpPr>
        <dsp:cNvPr id="0" name=""/>
        <dsp:cNvSpPr/>
      </dsp:nvSpPr>
      <dsp:spPr>
        <a:xfrm>
          <a:off x="0" y="2334988"/>
          <a:ext cx="7283152" cy="875160"/>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cy-GB" sz="2200" kern="1200" noProof="0" dirty="0"/>
            <a:t>Mae mwy o ddynion na merched a chanddynt anhwylderau, er ein bod yn gwybod bod sawl merch heb ei chyfrif.</a:t>
          </a:r>
        </a:p>
      </dsp:txBody>
      <dsp:txXfrm>
        <a:off x="42722" y="2377710"/>
        <a:ext cx="7197708" cy="789716"/>
      </dsp:txXfrm>
    </dsp:sp>
    <dsp:sp modelId="{E2260704-B24E-4B33-BF88-6B1E8D92DA78}">
      <dsp:nvSpPr>
        <dsp:cNvPr id="0" name=""/>
        <dsp:cNvSpPr/>
      </dsp:nvSpPr>
      <dsp:spPr>
        <a:xfrm>
          <a:off x="0" y="3273509"/>
          <a:ext cx="7283152" cy="875160"/>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cy-GB" sz="2200" kern="1200" noProof="0" dirty="0"/>
            <a:t>Mae sawl oedolyn a chanddo anhwylderau heb ddiagnosis, ac yntau heb wybod bod anhwylderau ganddo o ganlyniad.</a:t>
          </a:r>
        </a:p>
      </dsp:txBody>
      <dsp:txXfrm>
        <a:off x="42722" y="3316231"/>
        <a:ext cx="7197708" cy="789716"/>
      </dsp:txXfrm>
    </dsp:sp>
    <dsp:sp modelId="{8F514393-CB74-40A3-87F3-9E0137A4B488}">
      <dsp:nvSpPr>
        <dsp:cNvPr id="0" name=""/>
        <dsp:cNvSpPr/>
      </dsp:nvSpPr>
      <dsp:spPr>
        <a:xfrm>
          <a:off x="0" y="4212029"/>
          <a:ext cx="7283152" cy="875160"/>
        </a:xfrm>
        <a:prstGeom prst="round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cy-GB" sz="2200" kern="1200" noProof="0" dirty="0"/>
            <a:t>Mae afiechyd y meddwl yn fwy tebygol o effeithio ar rywun a chanddo anhwylderau’r sbectrwm awtistaidd.</a:t>
          </a:r>
        </a:p>
      </dsp:txBody>
      <dsp:txXfrm>
        <a:off x="42722" y="4254751"/>
        <a:ext cx="7197708" cy="78971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611B11-AC84-4FA7-9FD1-133C1BEBF7AD}">
      <dsp:nvSpPr>
        <dsp:cNvPr id="0" name=""/>
        <dsp:cNvSpPr/>
      </dsp:nvSpPr>
      <dsp:spPr>
        <a:xfrm>
          <a:off x="2505878" y="3636"/>
          <a:ext cx="3758817" cy="543427"/>
        </a:xfrm>
        <a:prstGeom prst="rightArrow">
          <a:avLst>
            <a:gd name="adj1" fmla="val 75000"/>
            <a:gd name="adj2" fmla="val 5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t" anchorCtr="0">
          <a:noAutofit/>
        </a:bodyPr>
        <a:lstStyle/>
        <a:p>
          <a:pPr marL="228600" lvl="1" indent="-228600" algn="l" defTabSz="1155700">
            <a:lnSpc>
              <a:spcPct val="90000"/>
            </a:lnSpc>
            <a:spcBef>
              <a:spcPct val="0"/>
            </a:spcBef>
            <a:spcAft>
              <a:spcPct val="15000"/>
            </a:spcAft>
            <a:buChar char="•"/>
          </a:pPr>
          <a:r>
            <a:rPr lang="cy-GB" sz="2600" kern="1200" noProof="0" dirty="0"/>
            <a:t>(cyffwrdd)</a:t>
          </a:r>
        </a:p>
      </dsp:txBody>
      <dsp:txXfrm>
        <a:off x="2505878" y="71564"/>
        <a:ext cx="3555032" cy="407571"/>
      </dsp:txXfrm>
    </dsp:sp>
    <dsp:sp modelId="{991AD9FD-0D30-4B1A-A4C7-BF4916DDCEA5}">
      <dsp:nvSpPr>
        <dsp:cNvPr id="0" name=""/>
        <dsp:cNvSpPr/>
      </dsp:nvSpPr>
      <dsp:spPr>
        <a:xfrm>
          <a:off x="0" y="3636"/>
          <a:ext cx="2505878" cy="543427"/>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cy-GB" sz="2700" kern="1200" noProof="0"/>
            <a:t>cyffyrddol</a:t>
          </a:r>
          <a:endParaRPr lang="cy-GB" sz="2700" kern="1200" noProof="0" dirty="0"/>
        </a:p>
      </dsp:txBody>
      <dsp:txXfrm>
        <a:off x="26528" y="30164"/>
        <a:ext cx="2452822" cy="490371"/>
      </dsp:txXfrm>
    </dsp:sp>
    <dsp:sp modelId="{A13471A4-8C16-43AE-9769-9056259C8422}">
      <dsp:nvSpPr>
        <dsp:cNvPr id="0" name=""/>
        <dsp:cNvSpPr/>
      </dsp:nvSpPr>
      <dsp:spPr>
        <a:xfrm>
          <a:off x="2505878" y="601406"/>
          <a:ext cx="3758817" cy="543427"/>
        </a:xfrm>
        <a:prstGeom prst="rightArrow">
          <a:avLst>
            <a:gd name="adj1" fmla="val 75000"/>
            <a:gd name="adj2" fmla="val 50000"/>
          </a:avLst>
        </a:prstGeom>
        <a:solidFill>
          <a:schemeClr val="accent2">
            <a:tint val="40000"/>
            <a:alpha val="90000"/>
            <a:hueOff val="-141538"/>
            <a:satOff val="-12558"/>
            <a:lumOff val="-128"/>
            <a:alphaOff val="0"/>
          </a:schemeClr>
        </a:solidFill>
        <a:ln w="12700" cap="flat" cmpd="sng" algn="ctr">
          <a:solidFill>
            <a:schemeClr val="accent2">
              <a:tint val="40000"/>
              <a:alpha val="90000"/>
              <a:hueOff val="-141538"/>
              <a:satOff val="-12558"/>
              <a:lumOff val="-1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t" anchorCtr="0">
          <a:noAutofit/>
        </a:bodyPr>
        <a:lstStyle/>
        <a:p>
          <a:pPr marL="228600" lvl="1" indent="-228600" algn="l" defTabSz="1155700">
            <a:lnSpc>
              <a:spcPct val="90000"/>
            </a:lnSpc>
            <a:spcBef>
              <a:spcPct val="0"/>
            </a:spcBef>
            <a:spcAft>
              <a:spcPct val="15000"/>
            </a:spcAft>
            <a:buChar char="•"/>
          </a:pPr>
          <a:r>
            <a:rPr lang="cy-GB" sz="2600" kern="1200" noProof="0" dirty="0"/>
            <a:t>(symud)</a:t>
          </a:r>
        </a:p>
      </dsp:txBody>
      <dsp:txXfrm>
        <a:off x="2505878" y="669334"/>
        <a:ext cx="3555032" cy="407571"/>
      </dsp:txXfrm>
    </dsp:sp>
    <dsp:sp modelId="{532D5BE8-39D9-4190-86F6-CA0376A5D52A}">
      <dsp:nvSpPr>
        <dsp:cNvPr id="0" name=""/>
        <dsp:cNvSpPr/>
      </dsp:nvSpPr>
      <dsp:spPr>
        <a:xfrm>
          <a:off x="0" y="601406"/>
          <a:ext cx="2505878" cy="543427"/>
        </a:xfrm>
        <a:prstGeom prst="roundRect">
          <a:avLst/>
        </a:prstGeom>
        <a:solidFill>
          <a:schemeClr val="accent2">
            <a:hueOff val="-242561"/>
            <a:satOff val="-13988"/>
            <a:lumOff val="143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cy-GB" sz="2700" kern="1200" noProof="0" dirty="0"/>
            <a:t>cynteddol</a:t>
          </a:r>
        </a:p>
      </dsp:txBody>
      <dsp:txXfrm>
        <a:off x="26528" y="627934"/>
        <a:ext cx="2452822" cy="490371"/>
      </dsp:txXfrm>
    </dsp:sp>
    <dsp:sp modelId="{EC1A8F9D-690E-4449-AE00-CD1ED85BA614}">
      <dsp:nvSpPr>
        <dsp:cNvPr id="0" name=""/>
        <dsp:cNvSpPr/>
      </dsp:nvSpPr>
      <dsp:spPr>
        <a:xfrm>
          <a:off x="2505878" y="1199177"/>
          <a:ext cx="3758817" cy="543427"/>
        </a:xfrm>
        <a:prstGeom prst="rightArrow">
          <a:avLst>
            <a:gd name="adj1" fmla="val 75000"/>
            <a:gd name="adj2" fmla="val 50000"/>
          </a:avLst>
        </a:prstGeom>
        <a:solidFill>
          <a:schemeClr val="accent2">
            <a:tint val="40000"/>
            <a:alpha val="90000"/>
            <a:hueOff val="-283075"/>
            <a:satOff val="-25115"/>
            <a:lumOff val="-256"/>
            <a:alphaOff val="0"/>
          </a:schemeClr>
        </a:solidFill>
        <a:ln w="12700" cap="flat" cmpd="sng" algn="ctr">
          <a:solidFill>
            <a:schemeClr val="accent2">
              <a:tint val="40000"/>
              <a:alpha val="90000"/>
              <a:hueOff val="-283075"/>
              <a:satOff val="-25115"/>
              <a:lumOff val="-2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t" anchorCtr="0">
          <a:noAutofit/>
        </a:bodyPr>
        <a:lstStyle/>
        <a:p>
          <a:pPr marL="228600" lvl="1" indent="-228600" algn="l" defTabSz="1155700">
            <a:lnSpc>
              <a:spcPct val="90000"/>
            </a:lnSpc>
            <a:spcBef>
              <a:spcPct val="0"/>
            </a:spcBef>
            <a:spcAft>
              <a:spcPct val="15000"/>
            </a:spcAft>
            <a:buChar char="•"/>
          </a:pPr>
          <a:r>
            <a:rPr lang="cy-GB" sz="2600" kern="1200" noProof="0" dirty="0"/>
            <a:t>(ffordd o sefyll/eistedd)</a:t>
          </a:r>
        </a:p>
      </dsp:txBody>
      <dsp:txXfrm>
        <a:off x="2505878" y="1267105"/>
        <a:ext cx="3555032" cy="407571"/>
      </dsp:txXfrm>
    </dsp:sp>
    <dsp:sp modelId="{AAC61C41-F4F8-4968-B65C-D0CBE232518C}">
      <dsp:nvSpPr>
        <dsp:cNvPr id="0" name=""/>
        <dsp:cNvSpPr/>
      </dsp:nvSpPr>
      <dsp:spPr>
        <a:xfrm>
          <a:off x="0" y="1199177"/>
          <a:ext cx="2505878" cy="543427"/>
        </a:xfrm>
        <a:prstGeom prst="roundRect">
          <a:avLst/>
        </a:prstGeom>
        <a:solidFill>
          <a:schemeClr val="accent2">
            <a:hueOff val="-485121"/>
            <a:satOff val="-27976"/>
            <a:lumOff val="287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cy-GB" sz="2700" kern="1200" noProof="0" dirty="0"/>
            <a:t>ystumiau’r corff</a:t>
          </a:r>
        </a:p>
      </dsp:txBody>
      <dsp:txXfrm>
        <a:off x="26528" y="1225705"/>
        <a:ext cx="2452822" cy="490371"/>
      </dsp:txXfrm>
    </dsp:sp>
    <dsp:sp modelId="{58B9C1DE-6598-4670-9F45-B026451BE8C3}">
      <dsp:nvSpPr>
        <dsp:cNvPr id="0" name=""/>
        <dsp:cNvSpPr/>
      </dsp:nvSpPr>
      <dsp:spPr>
        <a:xfrm>
          <a:off x="2505878" y="1796947"/>
          <a:ext cx="3758817" cy="543427"/>
        </a:xfrm>
        <a:prstGeom prst="rightArrow">
          <a:avLst>
            <a:gd name="adj1" fmla="val 75000"/>
            <a:gd name="adj2" fmla="val 50000"/>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t" anchorCtr="0">
          <a:noAutofit/>
        </a:bodyPr>
        <a:lstStyle/>
        <a:p>
          <a:pPr marL="228600" lvl="1" indent="-228600" algn="l" defTabSz="1155700">
            <a:lnSpc>
              <a:spcPct val="90000"/>
            </a:lnSpc>
            <a:spcBef>
              <a:spcPct val="0"/>
            </a:spcBef>
            <a:spcAft>
              <a:spcPct val="15000"/>
            </a:spcAft>
            <a:buChar char="•"/>
          </a:pPr>
          <a:r>
            <a:rPr lang="cy-GB" sz="2600" kern="1200" noProof="0" dirty="0"/>
            <a:t>(edrych)</a:t>
          </a:r>
        </a:p>
      </dsp:txBody>
      <dsp:txXfrm>
        <a:off x="2505878" y="1864875"/>
        <a:ext cx="3555032" cy="407571"/>
      </dsp:txXfrm>
    </dsp:sp>
    <dsp:sp modelId="{C3281070-57C0-468F-B04D-4A1FC95D7FCB}">
      <dsp:nvSpPr>
        <dsp:cNvPr id="0" name=""/>
        <dsp:cNvSpPr/>
      </dsp:nvSpPr>
      <dsp:spPr>
        <a:xfrm>
          <a:off x="0" y="1796947"/>
          <a:ext cx="2505878" cy="543427"/>
        </a:xfrm>
        <a:prstGeom prst="roundRect">
          <a:avLst/>
        </a:prstGeom>
        <a:solidFill>
          <a:schemeClr val="accent2">
            <a:hueOff val="-727682"/>
            <a:satOff val="-41964"/>
            <a:lumOff val="431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cy-GB" sz="2700" kern="1200" noProof="0" dirty="0"/>
            <a:t>golwg</a:t>
          </a:r>
        </a:p>
      </dsp:txBody>
      <dsp:txXfrm>
        <a:off x="26528" y="1823475"/>
        <a:ext cx="2452822" cy="490371"/>
      </dsp:txXfrm>
    </dsp:sp>
    <dsp:sp modelId="{812288D5-6AD4-4B55-A2E8-EAA93A395466}">
      <dsp:nvSpPr>
        <dsp:cNvPr id="0" name=""/>
        <dsp:cNvSpPr/>
      </dsp:nvSpPr>
      <dsp:spPr>
        <a:xfrm>
          <a:off x="2505878" y="2394718"/>
          <a:ext cx="3758817" cy="543427"/>
        </a:xfrm>
        <a:prstGeom prst="rightArrow">
          <a:avLst>
            <a:gd name="adj1" fmla="val 75000"/>
            <a:gd name="adj2" fmla="val 50000"/>
          </a:avLst>
        </a:prstGeom>
        <a:solidFill>
          <a:schemeClr val="accent2">
            <a:tint val="40000"/>
            <a:alpha val="90000"/>
            <a:hueOff val="-566151"/>
            <a:satOff val="-50231"/>
            <a:lumOff val="-513"/>
            <a:alphaOff val="0"/>
          </a:schemeClr>
        </a:solidFill>
        <a:ln w="12700" cap="flat" cmpd="sng" algn="ctr">
          <a:solidFill>
            <a:schemeClr val="accent2">
              <a:tint val="40000"/>
              <a:alpha val="90000"/>
              <a:hueOff val="-566151"/>
              <a:satOff val="-50231"/>
              <a:lumOff val="-5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t" anchorCtr="0">
          <a:noAutofit/>
        </a:bodyPr>
        <a:lstStyle/>
        <a:p>
          <a:pPr marL="228600" lvl="1" indent="-228600" algn="l" defTabSz="1155700">
            <a:lnSpc>
              <a:spcPct val="90000"/>
            </a:lnSpc>
            <a:spcBef>
              <a:spcPct val="0"/>
            </a:spcBef>
            <a:spcAft>
              <a:spcPct val="15000"/>
            </a:spcAft>
            <a:buChar char="•"/>
          </a:pPr>
          <a:r>
            <a:rPr lang="cy-GB" sz="2600" kern="1200" noProof="0" dirty="0"/>
            <a:t>(gwrando)</a:t>
          </a:r>
        </a:p>
      </dsp:txBody>
      <dsp:txXfrm>
        <a:off x="2505878" y="2462646"/>
        <a:ext cx="3555032" cy="407571"/>
      </dsp:txXfrm>
    </dsp:sp>
    <dsp:sp modelId="{2B7C96F6-1DBA-492A-928B-04DAC1EE354B}">
      <dsp:nvSpPr>
        <dsp:cNvPr id="0" name=""/>
        <dsp:cNvSpPr/>
      </dsp:nvSpPr>
      <dsp:spPr>
        <a:xfrm>
          <a:off x="0" y="2394718"/>
          <a:ext cx="2505878" cy="543427"/>
        </a:xfrm>
        <a:prstGeom prst="roundRect">
          <a:avLst/>
        </a:prstGeom>
        <a:solidFill>
          <a:schemeClr val="accent2">
            <a:hueOff val="-970242"/>
            <a:satOff val="-55952"/>
            <a:lumOff val="575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cy-GB" sz="2700" kern="1200" noProof="0" dirty="0"/>
            <a:t>clyw</a:t>
          </a:r>
        </a:p>
      </dsp:txBody>
      <dsp:txXfrm>
        <a:off x="26528" y="2421246"/>
        <a:ext cx="2452822" cy="490371"/>
      </dsp:txXfrm>
    </dsp:sp>
    <dsp:sp modelId="{53EC5EE4-5407-4E25-8971-5FD00AB44944}">
      <dsp:nvSpPr>
        <dsp:cNvPr id="0" name=""/>
        <dsp:cNvSpPr/>
      </dsp:nvSpPr>
      <dsp:spPr>
        <a:xfrm>
          <a:off x="2505878" y="2992488"/>
          <a:ext cx="3758817" cy="543427"/>
        </a:xfrm>
        <a:prstGeom prst="rightArrow">
          <a:avLst>
            <a:gd name="adj1" fmla="val 75000"/>
            <a:gd name="adj2" fmla="val 50000"/>
          </a:avLst>
        </a:prstGeom>
        <a:solidFill>
          <a:schemeClr val="accent2">
            <a:tint val="40000"/>
            <a:alpha val="90000"/>
            <a:hueOff val="-707688"/>
            <a:satOff val="-62788"/>
            <a:lumOff val="-641"/>
            <a:alphaOff val="0"/>
          </a:schemeClr>
        </a:solidFill>
        <a:ln w="12700" cap="flat" cmpd="sng" algn="ctr">
          <a:solidFill>
            <a:schemeClr val="accent2">
              <a:tint val="40000"/>
              <a:alpha val="90000"/>
              <a:hueOff val="-707688"/>
              <a:satOff val="-62788"/>
              <a:lumOff val="-64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t" anchorCtr="0">
          <a:noAutofit/>
        </a:bodyPr>
        <a:lstStyle/>
        <a:p>
          <a:pPr marL="228600" lvl="1" indent="-228600" algn="l" defTabSz="1155700">
            <a:lnSpc>
              <a:spcPct val="90000"/>
            </a:lnSpc>
            <a:spcBef>
              <a:spcPct val="0"/>
            </a:spcBef>
            <a:spcAft>
              <a:spcPct val="15000"/>
            </a:spcAft>
            <a:buChar char="•"/>
          </a:pPr>
          <a:r>
            <a:rPr lang="cy-GB" sz="2600" kern="1200" noProof="0" dirty="0"/>
            <a:t>(clywed gwynt)</a:t>
          </a:r>
        </a:p>
      </dsp:txBody>
      <dsp:txXfrm>
        <a:off x="2505878" y="3060416"/>
        <a:ext cx="3555032" cy="407571"/>
      </dsp:txXfrm>
    </dsp:sp>
    <dsp:sp modelId="{2992A092-3954-43DE-BF71-6366B32CE813}">
      <dsp:nvSpPr>
        <dsp:cNvPr id="0" name=""/>
        <dsp:cNvSpPr/>
      </dsp:nvSpPr>
      <dsp:spPr>
        <a:xfrm>
          <a:off x="0" y="2992488"/>
          <a:ext cx="2505878" cy="543427"/>
        </a:xfrm>
        <a:prstGeom prst="roundRect">
          <a:avLst/>
        </a:prstGeom>
        <a:solidFill>
          <a:schemeClr val="accent2">
            <a:hueOff val="-1212803"/>
            <a:satOff val="-69940"/>
            <a:lumOff val="719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cy-GB" sz="2700" kern="1200" noProof="0" dirty="0"/>
            <a:t>arogleuol</a:t>
          </a:r>
        </a:p>
      </dsp:txBody>
      <dsp:txXfrm>
        <a:off x="26528" y="3019016"/>
        <a:ext cx="2452822" cy="490371"/>
      </dsp:txXfrm>
    </dsp:sp>
    <dsp:sp modelId="{53153B5E-BD7F-4E73-9F78-4249BF50F480}">
      <dsp:nvSpPr>
        <dsp:cNvPr id="0" name=""/>
        <dsp:cNvSpPr/>
      </dsp:nvSpPr>
      <dsp:spPr>
        <a:xfrm>
          <a:off x="2505878" y="3590259"/>
          <a:ext cx="3758817" cy="543427"/>
        </a:xfrm>
        <a:prstGeom prst="rightArrow">
          <a:avLst>
            <a:gd name="adj1" fmla="val 75000"/>
            <a:gd name="adj2" fmla="val 50000"/>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t" anchorCtr="0">
          <a:noAutofit/>
        </a:bodyPr>
        <a:lstStyle/>
        <a:p>
          <a:pPr marL="228600" lvl="1" indent="-228600" algn="l" defTabSz="1155700">
            <a:lnSpc>
              <a:spcPct val="90000"/>
            </a:lnSpc>
            <a:spcBef>
              <a:spcPct val="0"/>
            </a:spcBef>
            <a:spcAft>
              <a:spcPct val="15000"/>
            </a:spcAft>
            <a:buChar char="•"/>
          </a:pPr>
          <a:r>
            <a:rPr lang="cy-GB" sz="2600" kern="1200" noProof="0" dirty="0"/>
            <a:t>(clywed blas)</a:t>
          </a:r>
        </a:p>
      </dsp:txBody>
      <dsp:txXfrm>
        <a:off x="2505878" y="3658187"/>
        <a:ext cx="3555032" cy="407571"/>
      </dsp:txXfrm>
    </dsp:sp>
    <dsp:sp modelId="{61ADC7FD-DC47-44B7-B292-E497CCA8995C}">
      <dsp:nvSpPr>
        <dsp:cNvPr id="0" name=""/>
        <dsp:cNvSpPr/>
      </dsp:nvSpPr>
      <dsp:spPr>
        <a:xfrm>
          <a:off x="0" y="3590259"/>
          <a:ext cx="2505878" cy="543427"/>
        </a:xfrm>
        <a:prstGeom prst="roundRect">
          <a:avLst/>
        </a:prstGeom>
        <a:solidFill>
          <a:schemeClr val="accent2">
            <a:hueOff val="-1455363"/>
            <a:satOff val="-83928"/>
            <a:lumOff val="862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cy-GB" sz="2700" kern="1200" noProof="0" dirty="0"/>
            <a:t>archwaethol</a:t>
          </a:r>
        </a:p>
      </dsp:txBody>
      <dsp:txXfrm>
        <a:off x="26528" y="3616787"/>
        <a:ext cx="2452822" cy="49037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E05BF9-6CD7-4A99-A4DD-3F756B13E28D}">
      <dsp:nvSpPr>
        <dsp:cNvPr id="0" name=""/>
        <dsp:cNvSpPr/>
      </dsp:nvSpPr>
      <dsp:spPr>
        <a:xfrm>
          <a:off x="0" y="900164"/>
          <a:ext cx="4883672" cy="61236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cy-GB" sz="2200" kern="1200" noProof="0" dirty="0"/>
            <a:t>teimlo llai o boen</a:t>
          </a:r>
        </a:p>
      </dsp:txBody>
      <dsp:txXfrm>
        <a:off x="29893" y="930057"/>
        <a:ext cx="4823886" cy="552579"/>
      </dsp:txXfrm>
    </dsp:sp>
    <dsp:sp modelId="{0A90E6E6-8F89-4C4F-BF6B-8637E6A0D136}">
      <dsp:nvSpPr>
        <dsp:cNvPr id="0" name=""/>
        <dsp:cNvSpPr/>
      </dsp:nvSpPr>
      <dsp:spPr>
        <a:xfrm>
          <a:off x="35649" y="2002219"/>
          <a:ext cx="3922588" cy="575639"/>
        </a:xfrm>
        <a:prstGeom prst="roundRect">
          <a:avLst/>
        </a:prstGeom>
        <a:solidFill>
          <a:schemeClr val="accent5">
            <a:hueOff val="-1225557"/>
            <a:satOff val="-1705"/>
            <a:lumOff val="-6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cy-GB" sz="2200" kern="1200" noProof="0" dirty="0"/>
            <a:t>anodd goddef goleuadau siopau</a:t>
          </a:r>
        </a:p>
      </dsp:txBody>
      <dsp:txXfrm>
        <a:off x="63749" y="2030319"/>
        <a:ext cx="3866388" cy="519439"/>
      </dsp:txXfrm>
    </dsp:sp>
    <dsp:sp modelId="{6C1899E1-2CF9-4B58-98AD-196EA2282C8F}">
      <dsp:nvSpPr>
        <dsp:cNvPr id="0" name=""/>
        <dsp:cNvSpPr/>
      </dsp:nvSpPr>
      <dsp:spPr>
        <a:xfrm>
          <a:off x="4032435" y="1872101"/>
          <a:ext cx="4182278" cy="636059"/>
        </a:xfrm>
        <a:prstGeom prst="round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cy-GB" sz="2200" kern="1200" noProof="0" dirty="0"/>
            <a:t>anodd goddef trafnidiaeth swnllyd</a:t>
          </a:r>
        </a:p>
      </dsp:txBody>
      <dsp:txXfrm>
        <a:off x="4063485" y="1903151"/>
        <a:ext cx="4120178" cy="573959"/>
      </dsp:txXfrm>
    </dsp:sp>
    <dsp:sp modelId="{91B952B3-8157-4077-898B-0BD7EBAD28D7}">
      <dsp:nvSpPr>
        <dsp:cNvPr id="0" name=""/>
        <dsp:cNvSpPr/>
      </dsp:nvSpPr>
      <dsp:spPr>
        <a:xfrm>
          <a:off x="3600419" y="2664294"/>
          <a:ext cx="4600465" cy="631028"/>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cy-GB" sz="2200" kern="1200" noProof="0" dirty="0"/>
            <a:t>heb allu goddef rhai arogleuon</a:t>
          </a:r>
        </a:p>
      </dsp:txBody>
      <dsp:txXfrm>
        <a:off x="3631223" y="2695098"/>
        <a:ext cx="4538857" cy="569420"/>
      </dsp:txXfrm>
    </dsp:sp>
    <dsp:sp modelId="{1B087C0F-F0DB-47DD-A69F-29A6BB2BF9AF}">
      <dsp:nvSpPr>
        <dsp:cNvPr id="0" name=""/>
        <dsp:cNvSpPr/>
      </dsp:nvSpPr>
      <dsp:spPr>
        <a:xfrm>
          <a:off x="0" y="3353067"/>
          <a:ext cx="3732790" cy="617984"/>
        </a:xfrm>
        <a:prstGeom prst="round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cy-GB" sz="2200" kern="1200" noProof="0" dirty="0"/>
            <a:t>bwyta’n fympwyol/annigonol</a:t>
          </a:r>
        </a:p>
      </dsp:txBody>
      <dsp:txXfrm>
        <a:off x="30167" y="3383234"/>
        <a:ext cx="3672456" cy="557650"/>
      </dsp:txXfrm>
    </dsp:sp>
    <dsp:sp modelId="{2CF74EC9-8513-4BD0-AC23-9006E879C58F}">
      <dsp:nvSpPr>
        <dsp:cNvPr id="0" name=""/>
        <dsp:cNvSpPr/>
      </dsp:nvSpPr>
      <dsp:spPr>
        <a:xfrm>
          <a:off x="3538933" y="4085730"/>
          <a:ext cx="4741986" cy="600127"/>
        </a:xfrm>
        <a:prstGeom prst="roundRect">
          <a:avLst/>
        </a:prstGeom>
        <a:solidFill>
          <a:schemeClr val="accent5">
            <a:hueOff val="-6127787"/>
            <a:satOff val="-8523"/>
            <a:lumOff val="-32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cy-GB" sz="2200" kern="1200" noProof="0" dirty="0"/>
            <a:t>ofn/aflonyddwch mewn lleoedd prysur</a:t>
          </a:r>
        </a:p>
      </dsp:txBody>
      <dsp:txXfrm>
        <a:off x="3568229" y="4115026"/>
        <a:ext cx="4683394" cy="541535"/>
      </dsp:txXfrm>
    </dsp:sp>
    <dsp:sp modelId="{09513CDC-12BF-45F9-AE96-7361E52F500F}">
      <dsp:nvSpPr>
        <dsp:cNvPr id="0" name=""/>
        <dsp:cNvSpPr/>
      </dsp:nvSpPr>
      <dsp:spPr>
        <a:xfrm>
          <a:off x="70760" y="4070698"/>
          <a:ext cx="2901882" cy="660282"/>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cy-GB" sz="2200" kern="1200" noProof="0" dirty="0"/>
            <a:t>heb eisiau cyffwrdd</a:t>
          </a:r>
        </a:p>
      </dsp:txBody>
      <dsp:txXfrm>
        <a:off x="102992" y="4102930"/>
        <a:ext cx="2837418" cy="59581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16FB66-BADE-4A7A-9FB0-EDB91F4EBB3D}">
      <dsp:nvSpPr>
        <dsp:cNvPr id="0" name=""/>
        <dsp:cNvSpPr/>
      </dsp:nvSpPr>
      <dsp:spPr>
        <a:xfrm>
          <a:off x="0" y="852654"/>
          <a:ext cx="2655295" cy="159317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y-GB" sz="1800" kern="1200" noProof="0" dirty="0"/>
            <a:t>Siarad mewn llais tawel, cyson ei gywair.</a:t>
          </a:r>
        </a:p>
      </dsp:txBody>
      <dsp:txXfrm>
        <a:off x="0" y="852654"/>
        <a:ext cx="2655295" cy="1593177"/>
      </dsp:txXfrm>
    </dsp:sp>
    <dsp:sp modelId="{853BFE7B-E0FC-4DF7-BCA8-6F59DF9B13C1}">
      <dsp:nvSpPr>
        <dsp:cNvPr id="0" name=""/>
        <dsp:cNvSpPr/>
      </dsp:nvSpPr>
      <dsp:spPr>
        <a:xfrm>
          <a:off x="2920824" y="852654"/>
          <a:ext cx="2655295" cy="159317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y-GB" sz="1800" kern="1200" noProof="0" dirty="0"/>
            <a:t>Cwtogi ar y goleuo, diffodd goleuadau cryf.</a:t>
          </a:r>
        </a:p>
      </dsp:txBody>
      <dsp:txXfrm>
        <a:off x="2920824" y="852654"/>
        <a:ext cx="2655295" cy="1593177"/>
      </dsp:txXfrm>
    </dsp:sp>
    <dsp:sp modelId="{3FAA9FD3-F221-4A2E-88A0-21BC34430E5E}">
      <dsp:nvSpPr>
        <dsp:cNvPr id="0" name=""/>
        <dsp:cNvSpPr/>
      </dsp:nvSpPr>
      <dsp:spPr>
        <a:xfrm>
          <a:off x="5841649" y="852654"/>
          <a:ext cx="2655295" cy="159317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y-GB" sz="1800" kern="1200" noProof="0" dirty="0"/>
            <a:t>Chwilio am yr hyn allai fod wedi sbarduno ofn trwy gyfrwng y synhwyrau.</a:t>
          </a:r>
        </a:p>
      </dsp:txBody>
      <dsp:txXfrm>
        <a:off x="5841649" y="852654"/>
        <a:ext cx="2655295" cy="1593177"/>
      </dsp:txXfrm>
    </dsp:sp>
    <dsp:sp modelId="{69913D9C-353A-446D-96BB-1BD819E7114D}">
      <dsp:nvSpPr>
        <dsp:cNvPr id="0" name=""/>
        <dsp:cNvSpPr/>
      </dsp:nvSpPr>
      <dsp:spPr>
        <a:xfrm>
          <a:off x="0" y="2711360"/>
          <a:ext cx="2655295" cy="159317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y-GB" sz="1800" kern="1200" noProof="0" dirty="0"/>
            <a:t>Peidio â dibynnu ar adwaith yr unigolyn i boen, na’i ddisgrifiad ohono, i asesu anaf.</a:t>
          </a:r>
        </a:p>
      </dsp:txBody>
      <dsp:txXfrm>
        <a:off x="0" y="2711360"/>
        <a:ext cx="2655295" cy="1593177"/>
      </dsp:txXfrm>
    </dsp:sp>
    <dsp:sp modelId="{E762F25F-340B-4E11-A648-6BBA11CD44E6}">
      <dsp:nvSpPr>
        <dsp:cNvPr id="0" name=""/>
        <dsp:cNvSpPr/>
      </dsp:nvSpPr>
      <dsp:spPr>
        <a:xfrm>
          <a:off x="2920824" y="2711360"/>
          <a:ext cx="2655295" cy="159317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y-GB" sz="1800" kern="1200" noProof="0" dirty="0"/>
            <a:t>Osgoi gorchwylion lle y bydd rhaid defnyddio dau synnwyr neu ragor yr un pryd, megis codi nodiadau wrth wrando arnoch chi.</a:t>
          </a:r>
        </a:p>
      </dsp:txBody>
      <dsp:txXfrm>
        <a:off x="2920824" y="2711360"/>
        <a:ext cx="2655295" cy="1593177"/>
      </dsp:txXfrm>
    </dsp:sp>
    <dsp:sp modelId="{546E6C87-5C56-4F7E-BDAA-70A3373A6915}">
      <dsp:nvSpPr>
        <dsp:cNvPr id="0" name=""/>
        <dsp:cNvSpPr/>
      </dsp:nvSpPr>
      <dsp:spPr>
        <a:xfrm>
          <a:off x="5841649" y="2711360"/>
          <a:ext cx="2655295" cy="159317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y-GB" sz="1800" kern="1200" noProof="0" dirty="0"/>
            <a:t>Dewis adegau a mannau llai prysur lle bo modd.</a:t>
          </a:r>
        </a:p>
      </dsp:txBody>
      <dsp:txXfrm>
        <a:off x="5841649" y="2711360"/>
        <a:ext cx="2655295" cy="159317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60910E-9CE7-46C7-AF4B-15AD7BE8CB2E}">
      <dsp:nvSpPr>
        <dsp:cNvPr id="0" name=""/>
        <dsp:cNvSpPr/>
      </dsp:nvSpPr>
      <dsp:spPr>
        <a:xfrm>
          <a:off x="1067184" y="0"/>
          <a:ext cx="2082571" cy="124954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cy-GB" sz="1600" kern="1200" noProof="0" dirty="0"/>
            <a:t>Cynnig amryw ffyrdd o gysylltu â chi.</a:t>
          </a:r>
        </a:p>
      </dsp:txBody>
      <dsp:txXfrm>
        <a:off x="1067184" y="0"/>
        <a:ext cx="2082571" cy="1249542"/>
      </dsp:txXfrm>
    </dsp:sp>
    <dsp:sp modelId="{FF4C4032-CF53-4102-9FCA-DF174EB3E037}">
      <dsp:nvSpPr>
        <dsp:cNvPr id="0" name=""/>
        <dsp:cNvSpPr/>
      </dsp:nvSpPr>
      <dsp:spPr>
        <a:xfrm>
          <a:off x="3351202" y="789"/>
          <a:ext cx="2082571" cy="1249542"/>
        </a:xfrm>
        <a:prstGeom prst="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cy-GB" sz="1600" kern="1200" noProof="0" dirty="0"/>
            <a:t>Gofalu bod llythyrau am apwyntiadau yn rhai cyfarwyddol, eglur, cryno a threfnus.</a:t>
          </a:r>
        </a:p>
      </dsp:txBody>
      <dsp:txXfrm>
        <a:off x="3351202" y="789"/>
        <a:ext cx="2082571" cy="1249542"/>
      </dsp:txXfrm>
    </dsp:sp>
    <dsp:sp modelId="{23CE2EE0-53BC-4664-849F-F1C0FDC97C45}">
      <dsp:nvSpPr>
        <dsp:cNvPr id="0" name=""/>
        <dsp:cNvSpPr/>
      </dsp:nvSpPr>
      <dsp:spPr>
        <a:xfrm>
          <a:off x="5642030" y="789"/>
          <a:ext cx="2082571" cy="1249542"/>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cy-GB" sz="1600" kern="1200" noProof="0" dirty="0"/>
            <a:t>Peidio â rhoi rhifau switsfwrdd neu beiriant ateb ar gyfer dileu neu newid apwyntiad.</a:t>
          </a:r>
        </a:p>
      </dsp:txBody>
      <dsp:txXfrm>
        <a:off x="5642030" y="789"/>
        <a:ext cx="2082571" cy="1249542"/>
      </dsp:txXfrm>
    </dsp:sp>
    <dsp:sp modelId="{83723BC0-EE54-4C72-B995-7AC1BD22823E}">
      <dsp:nvSpPr>
        <dsp:cNvPr id="0" name=""/>
        <dsp:cNvSpPr/>
      </dsp:nvSpPr>
      <dsp:spPr>
        <a:xfrm>
          <a:off x="2205788" y="1458589"/>
          <a:ext cx="2082571" cy="1249542"/>
        </a:xfrm>
        <a:prstGeom prst="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cy-GB" sz="1600" kern="1200" noProof="0" dirty="0"/>
            <a:t>Ystyried defnyddio ebost neu ffôn testun yn ddull cysylltu.</a:t>
          </a:r>
        </a:p>
      </dsp:txBody>
      <dsp:txXfrm>
        <a:off x="2205788" y="1458589"/>
        <a:ext cx="2082571" cy="1249542"/>
      </dsp:txXfrm>
    </dsp:sp>
    <dsp:sp modelId="{C499918B-2EF9-4020-8B36-15936131B8D5}">
      <dsp:nvSpPr>
        <dsp:cNvPr id="0" name=""/>
        <dsp:cNvSpPr/>
      </dsp:nvSpPr>
      <dsp:spPr>
        <a:xfrm>
          <a:off x="4496616" y="1458589"/>
          <a:ext cx="2082571" cy="1249542"/>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cy-GB" sz="1600" kern="1200" noProof="0" dirty="0"/>
            <a:t>Peidio â dweud mai dim ond dros y ffôn y bydd modd cysylltu â chi.</a:t>
          </a:r>
        </a:p>
      </dsp:txBody>
      <dsp:txXfrm>
        <a:off x="4496616" y="1458589"/>
        <a:ext cx="2082571" cy="124954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60910E-9CE7-46C7-AF4B-15AD7BE8CB2E}">
      <dsp:nvSpPr>
        <dsp:cNvPr id="0" name=""/>
        <dsp:cNvSpPr/>
      </dsp:nvSpPr>
      <dsp:spPr>
        <a:xfrm>
          <a:off x="1067184" y="0"/>
          <a:ext cx="2082571" cy="124954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cy-GB" sz="1300" kern="1200" noProof="0" dirty="0"/>
            <a:t>Cynnig apwyntiadau ar adegau llai prysur.</a:t>
          </a:r>
        </a:p>
      </dsp:txBody>
      <dsp:txXfrm>
        <a:off x="1067184" y="0"/>
        <a:ext cx="2082571" cy="1249542"/>
      </dsp:txXfrm>
    </dsp:sp>
    <dsp:sp modelId="{FF4C4032-CF53-4102-9FCA-DF174EB3E037}">
      <dsp:nvSpPr>
        <dsp:cNvPr id="0" name=""/>
        <dsp:cNvSpPr/>
      </dsp:nvSpPr>
      <dsp:spPr>
        <a:xfrm>
          <a:off x="3351202" y="789"/>
          <a:ext cx="2082571" cy="124954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cy-GB" sz="1300" kern="1200" noProof="0" dirty="0"/>
            <a:t>Cynnig ystafell dawel i aros ynddi.</a:t>
          </a:r>
        </a:p>
      </dsp:txBody>
      <dsp:txXfrm>
        <a:off x="3351202" y="789"/>
        <a:ext cx="2082571" cy="1249542"/>
      </dsp:txXfrm>
    </dsp:sp>
    <dsp:sp modelId="{23CE2EE0-53BC-4664-849F-F1C0FDC97C45}">
      <dsp:nvSpPr>
        <dsp:cNvPr id="0" name=""/>
        <dsp:cNvSpPr/>
      </dsp:nvSpPr>
      <dsp:spPr>
        <a:xfrm>
          <a:off x="5642030" y="789"/>
          <a:ext cx="2082571" cy="124954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cy-GB" sz="1300" kern="1200" noProof="0" dirty="0"/>
            <a:t>Ceisio ei weld yn ôl yr amser priodol.  Os ydych chi ar ei hôl chi, dylech chi ofyn i rywun roi gwybod iddo.</a:t>
          </a:r>
        </a:p>
      </dsp:txBody>
      <dsp:txXfrm>
        <a:off x="5642030" y="789"/>
        <a:ext cx="2082571" cy="1249542"/>
      </dsp:txXfrm>
    </dsp:sp>
    <dsp:sp modelId="{83723BC0-EE54-4C72-B995-7AC1BD22823E}">
      <dsp:nvSpPr>
        <dsp:cNvPr id="0" name=""/>
        <dsp:cNvSpPr/>
      </dsp:nvSpPr>
      <dsp:spPr>
        <a:xfrm>
          <a:off x="2205788" y="1458589"/>
          <a:ext cx="2082571" cy="124954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cy-GB" sz="1300" kern="1200" noProof="0" dirty="0"/>
            <a:t>Cwtogi ar y goleuo a diffodd goleuadau cryf.</a:t>
          </a:r>
        </a:p>
      </dsp:txBody>
      <dsp:txXfrm>
        <a:off x="2205788" y="1458589"/>
        <a:ext cx="2082571" cy="1249542"/>
      </dsp:txXfrm>
    </dsp:sp>
    <dsp:sp modelId="{C499918B-2EF9-4020-8B36-15936131B8D5}">
      <dsp:nvSpPr>
        <dsp:cNvPr id="0" name=""/>
        <dsp:cNvSpPr/>
      </dsp:nvSpPr>
      <dsp:spPr>
        <a:xfrm>
          <a:off x="4496616" y="1458589"/>
          <a:ext cx="2082571" cy="124954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cy-GB" sz="1300" kern="1200" noProof="0" dirty="0"/>
            <a:t>Ceisio osgoi ysgogi’r synhwyrau mewn ystafell trwy ddefnyddio lliwiau niwtral a pheidio â gosod gormod o bosteri ar y waliau.</a:t>
          </a:r>
        </a:p>
      </dsp:txBody>
      <dsp:txXfrm>
        <a:off x="4496616" y="1458589"/>
        <a:ext cx="2082571" cy="124954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60910E-9CE7-46C7-AF4B-15AD7BE8CB2E}">
      <dsp:nvSpPr>
        <dsp:cNvPr id="0" name=""/>
        <dsp:cNvSpPr/>
      </dsp:nvSpPr>
      <dsp:spPr>
        <a:xfrm>
          <a:off x="9250" y="26064"/>
          <a:ext cx="2041820" cy="122509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cy-GB" sz="1500" kern="1200" noProof="0" dirty="0"/>
            <a:t>Peidio â dibynnu ar ddisgrifiad rhywun o boen neu afiechyd am y gallai fod yn fwy difrifol nag sydd wedi’i gyfleu.</a:t>
          </a:r>
        </a:p>
      </dsp:txBody>
      <dsp:txXfrm>
        <a:off x="9250" y="26064"/>
        <a:ext cx="2041820" cy="1225092"/>
      </dsp:txXfrm>
    </dsp:sp>
    <dsp:sp modelId="{FF4C4032-CF53-4102-9FCA-DF174EB3E037}">
      <dsp:nvSpPr>
        <dsp:cNvPr id="0" name=""/>
        <dsp:cNvSpPr/>
      </dsp:nvSpPr>
      <dsp:spPr>
        <a:xfrm>
          <a:off x="2248576" y="27277"/>
          <a:ext cx="2041820" cy="1225092"/>
        </a:xfrm>
        <a:prstGeom prst="rect">
          <a:avLst/>
        </a:prstGeom>
        <a:solidFill>
          <a:schemeClr val="accent2">
            <a:hueOff val="-207909"/>
            <a:satOff val="-11990"/>
            <a:lumOff val="12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cy-GB" sz="1500" kern="1200" noProof="0" dirty="0"/>
            <a:t>Gofyn cwestiynau penodol heb dybio y bydd rhywun yn deall yr hyn rydych chi’n ei awgrymu.</a:t>
          </a:r>
        </a:p>
      </dsp:txBody>
      <dsp:txXfrm>
        <a:off x="2248576" y="27277"/>
        <a:ext cx="2041820" cy="1225092"/>
      </dsp:txXfrm>
    </dsp:sp>
    <dsp:sp modelId="{23CE2EE0-53BC-4664-849F-F1C0FDC97C45}">
      <dsp:nvSpPr>
        <dsp:cNvPr id="0" name=""/>
        <dsp:cNvSpPr/>
      </dsp:nvSpPr>
      <dsp:spPr>
        <a:xfrm>
          <a:off x="4494579" y="27277"/>
          <a:ext cx="2041820" cy="1225092"/>
        </a:xfrm>
        <a:prstGeom prst="rect">
          <a:avLst/>
        </a:prstGeom>
        <a:solidFill>
          <a:schemeClr val="accent2">
            <a:hueOff val="-415818"/>
            <a:satOff val="-23979"/>
            <a:lumOff val="24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cy-GB" sz="1500" kern="1200" noProof="0" dirty="0"/>
            <a:t>Esbonio’r diben a’r disgwyl yn eglur.</a:t>
          </a:r>
        </a:p>
      </dsp:txBody>
      <dsp:txXfrm>
        <a:off x="4494579" y="27277"/>
        <a:ext cx="2041820" cy="1225092"/>
      </dsp:txXfrm>
    </dsp:sp>
    <dsp:sp modelId="{83723BC0-EE54-4C72-B995-7AC1BD22823E}">
      <dsp:nvSpPr>
        <dsp:cNvPr id="0" name=""/>
        <dsp:cNvSpPr/>
      </dsp:nvSpPr>
      <dsp:spPr>
        <a:xfrm>
          <a:off x="6740581" y="27277"/>
          <a:ext cx="2041820" cy="1225092"/>
        </a:xfrm>
        <a:prstGeom prst="rect">
          <a:avLst/>
        </a:prstGeom>
        <a:solidFill>
          <a:schemeClr val="accent2">
            <a:hueOff val="-623727"/>
            <a:satOff val="-35969"/>
            <a:lumOff val="36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cy-GB" sz="1500" kern="1200" noProof="0" dirty="0"/>
            <a:t>Addasu’ch cyfathrebu ac osgoi’r siarad mân.</a:t>
          </a:r>
        </a:p>
      </dsp:txBody>
      <dsp:txXfrm>
        <a:off x="6740581" y="27277"/>
        <a:ext cx="2041820" cy="1225092"/>
      </dsp:txXfrm>
    </dsp:sp>
    <dsp:sp modelId="{C499918B-2EF9-4020-8B36-15936131B8D5}">
      <dsp:nvSpPr>
        <dsp:cNvPr id="0" name=""/>
        <dsp:cNvSpPr/>
      </dsp:nvSpPr>
      <dsp:spPr>
        <a:xfrm>
          <a:off x="2573" y="1456551"/>
          <a:ext cx="2041820" cy="1225092"/>
        </a:xfrm>
        <a:prstGeom prst="rect">
          <a:avLst/>
        </a:prstGeom>
        <a:solidFill>
          <a:schemeClr val="accent2">
            <a:hueOff val="-831636"/>
            <a:satOff val="-47959"/>
            <a:lumOff val="49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cy-GB" sz="1500" kern="1200" noProof="0" dirty="0"/>
            <a:t>Defnyddio sbardunau gweledol megis lluniau, rhestrau a siartiau llif.</a:t>
          </a:r>
        </a:p>
      </dsp:txBody>
      <dsp:txXfrm>
        <a:off x="2573" y="1456551"/>
        <a:ext cx="2041820" cy="1225092"/>
      </dsp:txXfrm>
    </dsp:sp>
    <dsp:sp modelId="{8AA18F3F-E70D-474C-9F01-90056168E132}">
      <dsp:nvSpPr>
        <dsp:cNvPr id="0" name=""/>
        <dsp:cNvSpPr/>
      </dsp:nvSpPr>
      <dsp:spPr>
        <a:xfrm>
          <a:off x="2248576" y="1456551"/>
          <a:ext cx="2041820" cy="1225092"/>
        </a:xfrm>
        <a:prstGeom prst="rect">
          <a:avLst/>
        </a:prstGeom>
        <a:solidFill>
          <a:schemeClr val="accent2">
            <a:hueOff val="-1039545"/>
            <a:satOff val="-59949"/>
            <a:lumOff val="61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cy-GB" sz="1500" kern="1200" noProof="0" dirty="0"/>
            <a:t>Archwilio’r atebion fel na fyddwch chi’n colli unrhyw wybodaeth.</a:t>
          </a:r>
        </a:p>
      </dsp:txBody>
      <dsp:txXfrm>
        <a:off x="2248576" y="1456551"/>
        <a:ext cx="2041820" cy="1225092"/>
      </dsp:txXfrm>
    </dsp:sp>
    <dsp:sp modelId="{EFE02576-6E85-4439-9102-BFAD82D95776}">
      <dsp:nvSpPr>
        <dsp:cNvPr id="0" name=""/>
        <dsp:cNvSpPr/>
      </dsp:nvSpPr>
      <dsp:spPr>
        <a:xfrm>
          <a:off x="4494579" y="1456551"/>
          <a:ext cx="2041820" cy="1225092"/>
        </a:xfrm>
        <a:prstGeom prst="rect">
          <a:avLst/>
        </a:prstGeom>
        <a:solidFill>
          <a:schemeClr val="accent2">
            <a:hueOff val="-1247454"/>
            <a:satOff val="-71938"/>
            <a:lumOff val="73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cy-GB" sz="1500" kern="1200" noProof="0" dirty="0"/>
            <a:t>Peidio â thybio dim yn ôl iaith ei gorff, arwyddion ei wyneb na chyswllt â’i lygaid.</a:t>
          </a:r>
        </a:p>
      </dsp:txBody>
      <dsp:txXfrm>
        <a:off x="4494579" y="1456551"/>
        <a:ext cx="2041820" cy="1225092"/>
      </dsp:txXfrm>
    </dsp:sp>
    <dsp:sp modelId="{7526C97A-2A33-4320-8E1F-84DCCEA85CF0}">
      <dsp:nvSpPr>
        <dsp:cNvPr id="0" name=""/>
        <dsp:cNvSpPr/>
      </dsp:nvSpPr>
      <dsp:spPr>
        <a:xfrm>
          <a:off x="6740581" y="1456551"/>
          <a:ext cx="2041820" cy="1225092"/>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cy-GB" sz="1500" kern="1200" noProof="0" dirty="0"/>
            <a:t>Os yw rhywun yn ei chael yn anodd disgrifio ei deimladau, dylech chi ei helpu trwy gynnig enghreifftiau.</a:t>
          </a:r>
        </a:p>
      </dsp:txBody>
      <dsp:txXfrm>
        <a:off x="6740581" y="1456551"/>
        <a:ext cx="2041820" cy="122509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60910E-9CE7-46C7-AF4B-15AD7BE8CB2E}">
      <dsp:nvSpPr>
        <dsp:cNvPr id="0" name=""/>
        <dsp:cNvSpPr/>
      </dsp:nvSpPr>
      <dsp:spPr>
        <a:xfrm>
          <a:off x="1067184" y="0"/>
          <a:ext cx="2082571" cy="124954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cy-GB" sz="1700" kern="1200" noProof="0" dirty="0"/>
            <a:t>Esbonio diben proses pennu nodau/ deilliannau.</a:t>
          </a:r>
        </a:p>
      </dsp:txBody>
      <dsp:txXfrm>
        <a:off x="1067184" y="0"/>
        <a:ext cx="2082571" cy="1249542"/>
      </dsp:txXfrm>
    </dsp:sp>
    <dsp:sp modelId="{FF4C4032-CF53-4102-9FCA-DF174EB3E037}">
      <dsp:nvSpPr>
        <dsp:cNvPr id="0" name=""/>
        <dsp:cNvSpPr/>
      </dsp:nvSpPr>
      <dsp:spPr>
        <a:xfrm>
          <a:off x="3351202" y="789"/>
          <a:ext cx="2082571" cy="124954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cy-GB" sz="1700" kern="1200" noProof="0" dirty="0"/>
            <a:t>Addasu’ch ffordd o gyfathrebu.</a:t>
          </a:r>
        </a:p>
      </dsp:txBody>
      <dsp:txXfrm>
        <a:off x="3351202" y="789"/>
        <a:ext cx="2082571" cy="1249542"/>
      </dsp:txXfrm>
    </dsp:sp>
    <dsp:sp modelId="{23CE2EE0-53BC-4664-849F-F1C0FDC97C45}">
      <dsp:nvSpPr>
        <dsp:cNvPr id="0" name=""/>
        <dsp:cNvSpPr/>
      </dsp:nvSpPr>
      <dsp:spPr>
        <a:xfrm>
          <a:off x="5642030" y="789"/>
          <a:ext cx="2082571" cy="124954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cy-GB" sz="1700" kern="1200" noProof="0" dirty="0"/>
            <a:t>Cynnig opsiynau neu hyn a hyn o ddewisiadau.</a:t>
          </a:r>
        </a:p>
      </dsp:txBody>
      <dsp:txXfrm>
        <a:off x="5642030" y="789"/>
        <a:ext cx="2082571" cy="1249542"/>
      </dsp:txXfrm>
    </dsp:sp>
    <dsp:sp modelId="{83723BC0-EE54-4C72-B995-7AC1BD22823E}">
      <dsp:nvSpPr>
        <dsp:cNvPr id="0" name=""/>
        <dsp:cNvSpPr/>
      </dsp:nvSpPr>
      <dsp:spPr>
        <a:xfrm>
          <a:off x="2116227" y="1458589"/>
          <a:ext cx="2082571" cy="124954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cy-GB" sz="1700" kern="1200" noProof="0" dirty="0"/>
            <a:t>Defnyddio cyfarpar, rhestrau neu siartiau llif i’w helpu i ddod i benderfyniad.</a:t>
          </a:r>
        </a:p>
      </dsp:txBody>
      <dsp:txXfrm>
        <a:off x="2116227" y="1458589"/>
        <a:ext cx="2082571" cy="1249542"/>
      </dsp:txXfrm>
    </dsp:sp>
    <dsp:sp modelId="{C499918B-2EF9-4020-8B36-15936131B8D5}">
      <dsp:nvSpPr>
        <dsp:cNvPr id="0" name=""/>
        <dsp:cNvSpPr/>
      </dsp:nvSpPr>
      <dsp:spPr>
        <a:xfrm>
          <a:off x="4407055" y="1458589"/>
          <a:ext cx="2261693" cy="124954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cy-GB" sz="1700" kern="1200" noProof="0" dirty="0"/>
            <a:t>Cynnwys profiadau neu ddiddordebau penodol yn y drafodaeth fel y bydd yn fwy perthnasol.</a:t>
          </a:r>
        </a:p>
      </dsp:txBody>
      <dsp:txXfrm>
        <a:off x="4407055" y="1458589"/>
        <a:ext cx="2261693" cy="124954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60910E-9CE7-46C7-AF4B-15AD7BE8CB2E}">
      <dsp:nvSpPr>
        <dsp:cNvPr id="0" name=""/>
        <dsp:cNvSpPr/>
      </dsp:nvSpPr>
      <dsp:spPr>
        <a:xfrm>
          <a:off x="9250" y="26064"/>
          <a:ext cx="2041820" cy="122509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cy-GB" sz="1300" kern="1200" noProof="0" dirty="0"/>
            <a:t>Ychwanegu rhagor o strwythur at unrhyw driniaeth, yn arbennig gwaith y bydd yr unigolyn ei hun yn ei gyfeirio.</a:t>
          </a:r>
        </a:p>
      </dsp:txBody>
      <dsp:txXfrm>
        <a:off x="9250" y="26064"/>
        <a:ext cx="2041820" cy="1225092"/>
      </dsp:txXfrm>
    </dsp:sp>
    <dsp:sp modelId="{FF4C4032-CF53-4102-9FCA-DF174EB3E037}">
      <dsp:nvSpPr>
        <dsp:cNvPr id="0" name=""/>
        <dsp:cNvSpPr/>
      </dsp:nvSpPr>
      <dsp:spPr>
        <a:xfrm>
          <a:off x="2248576" y="27277"/>
          <a:ext cx="2041820" cy="1225092"/>
        </a:xfrm>
        <a:prstGeom prst="rect">
          <a:avLst/>
        </a:prstGeom>
        <a:solidFill>
          <a:schemeClr val="accent2">
            <a:hueOff val="-207909"/>
            <a:satOff val="-11990"/>
            <a:lumOff val="12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cy-GB" sz="1300" kern="1200" noProof="0" dirty="0"/>
            <a:t>Ystyried a allai’r unigolyn ymgymryd â gwaith gartref – gallai fod yn anodd iddo gyflawni yno waith sydd wedi’i osod mewn lle arall.</a:t>
          </a:r>
        </a:p>
      </dsp:txBody>
      <dsp:txXfrm>
        <a:off x="2248576" y="27277"/>
        <a:ext cx="2041820" cy="1225092"/>
      </dsp:txXfrm>
    </dsp:sp>
    <dsp:sp modelId="{23CE2EE0-53BC-4664-849F-F1C0FDC97C45}">
      <dsp:nvSpPr>
        <dsp:cNvPr id="0" name=""/>
        <dsp:cNvSpPr/>
      </dsp:nvSpPr>
      <dsp:spPr>
        <a:xfrm>
          <a:off x="4494579" y="27277"/>
          <a:ext cx="2041820" cy="1225092"/>
        </a:xfrm>
        <a:prstGeom prst="rect">
          <a:avLst/>
        </a:prstGeom>
        <a:solidFill>
          <a:schemeClr val="accent2">
            <a:hueOff val="-415818"/>
            <a:satOff val="-23979"/>
            <a:lumOff val="24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cy-GB" sz="1300" kern="1200" noProof="0" dirty="0"/>
            <a:t>Os cewch chi ganiatâd, gofyn i gynhalwyr ei helpu i gyflawni’r gwaith. </a:t>
          </a:r>
        </a:p>
      </dsp:txBody>
      <dsp:txXfrm>
        <a:off x="4494579" y="27277"/>
        <a:ext cx="2041820" cy="1225092"/>
      </dsp:txXfrm>
    </dsp:sp>
    <dsp:sp modelId="{83723BC0-EE54-4C72-B995-7AC1BD22823E}">
      <dsp:nvSpPr>
        <dsp:cNvPr id="0" name=""/>
        <dsp:cNvSpPr/>
      </dsp:nvSpPr>
      <dsp:spPr>
        <a:xfrm>
          <a:off x="6740581" y="27277"/>
          <a:ext cx="2041820" cy="1225092"/>
        </a:xfrm>
        <a:prstGeom prst="rect">
          <a:avLst/>
        </a:prstGeom>
        <a:solidFill>
          <a:schemeClr val="accent2">
            <a:hueOff val="-623727"/>
            <a:satOff val="-35969"/>
            <a:lumOff val="36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cy-GB" sz="1300" kern="1200" noProof="0" dirty="0"/>
            <a:t>Rhoi cynllun ac ynddo gamau llai, dull mesur deilliannau, amserlenni a diwedd eglur i’r driniaeth.</a:t>
          </a:r>
        </a:p>
      </dsp:txBody>
      <dsp:txXfrm>
        <a:off x="6740581" y="27277"/>
        <a:ext cx="2041820" cy="1225092"/>
      </dsp:txXfrm>
    </dsp:sp>
    <dsp:sp modelId="{C499918B-2EF9-4020-8B36-15936131B8D5}">
      <dsp:nvSpPr>
        <dsp:cNvPr id="0" name=""/>
        <dsp:cNvSpPr/>
      </dsp:nvSpPr>
      <dsp:spPr>
        <a:xfrm>
          <a:off x="2573" y="1456551"/>
          <a:ext cx="2041820" cy="1225092"/>
        </a:xfrm>
        <a:prstGeom prst="rect">
          <a:avLst/>
        </a:prstGeom>
        <a:solidFill>
          <a:schemeClr val="accent2">
            <a:hueOff val="-831636"/>
            <a:satOff val="-47959"/>
            <a:lumOff val="49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cy-GB" sz="1300" kern="1200" noProof="0" dirty="0"/>
            <a:t>Esbonio’n eglur unrhyw driniaeth feddygol, heb ddefnyddio iaith y corff i gyfleu’r neges.</a:t>
          </a:r>
        </a:p>
      </dsp:txBody>
      <dsp:txXfrm>
        <a:off x="2573" y="1456551"/>
        <a:ext cx="2041820" cy="1225092"/>
      </dsp:txXfrm>
    </dsp:sp>
    <dsp:sp modelId="{2834684D-849E-4D4B-A14E-EF5543929196}">
      <dsp:nvSpPr>
        <dsp:cNvPr id="0" name=""/>
        <dsp:cNvSpPr/>
      </dsp:nvSpPr>
      <dsp:spPr>
        <a:xfrm>
          <a:off x="2248576" y="1456551"/>
          <a:ext cx="2041820" cy="1225092"/>
        </a:xfrm>
        <a:prstGeom prst="rect">
          <a:avLst/>
        </a:prstGeom>
        <a:solidFill>
          <a:schemeClr val="accent2">
            <a:hueOff val="-1039545"/>
            <a:satOff val="-59949"/>
            <a:lumOff val="61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cy-GB" sz="1300" kern="1200" noProof="0" dirty="0"/>
            <a:t>Siarad yn benodol gan ddefnyddio rheolau ac esbonio unrhyw eithriadau.</a:t>
          </a:r>
        </a:p>
      </dsp:txBody>
      <dsp:txXfrm>
        <a:off x="2248576" y="1456551"/>
        <a:ext cx="2041820" cy="1225092"/>
      </dsp:txXfrm>
    </dsp:sp>
    <dsp:sp modelId="{DA3EC163-506C-45BA-A6B7-BDE9F3F608C5}">
      <dsp:nvSpPr>
        <dsp:cNvPr id="0" name=""/>
        <dsp:cNvSpPr/>
      </dsp:nvSpPr>
      <dsp:spPr>
        <a:xfrm>
          <a:off x="4494579" y="1456551"/>
          <a:ext cx="2041820" cy="1225092"/>
        </a:xfrm>
        <a:prstGeom prst="rect">
          <a:avLst/>
        </a:prstGeom>
        <a:solidFill>
          <a:schemeClr val="accent2">
            <a:hueOff val="-1247454"/>
            <a:satOff val="-71938"/>
            <a:lumOff val="73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cy-GB" sz="1300" kern="1200" noProof="0" dirty="0"/>
            <a:t>Defnyddio dulliau gweledol megis lluniau, cynllunwyr, rhestrau gwirio, dyddiaduron a siartiau llif.</a:t>
          </a:r>
        </a:p>
      </dsp:txBody>
      <dsp:txXfrm>
        <a:off x="4494579" y="1456551"/>
        <a:ext cx="2041820" cy="1225092"/>
      </dsp:txXfrm>
    </dsp:sp>
    <dsp:sp modelId="{84EA86C4-4BC9-4CAC-BCDE-1EB783673D95}">
      <dsp:nvSpPr>
        <dsp:cNvPr id="0" name=""/>
        <dsp:cNvSpPr/>
      </dsp:nvSpPr>
      <dsp:spPr>
        <a:xfrm>
          <a:off x="6740581" y="1456551"/>
          <a:ext cx="2041820" cy="1225092"/>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cy-GB" sz="1300" kern="1200" noProof="0" dirty="0"/>
            <a:t>Defnyddio ffeithiau gan osgoi pethau haniaethol a chofio y bydd yn anodd i’r unigolyn sôn am ei deimladau.</a:t>
          </a:r>
        </a:p>
      </dsp:txBody>
      <dsp:txXfrm>
        <a:off x="6740581" y="1456551"/>
        <a:ext cx="2041820" cy="122509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60910E-9CE7-46C7-AF4B-15AD7BE8CB2E}">
      <dsp:nvSpPr>
        <dsp:cNvPr id="0" name=""/>
        <dsp:cNvSpPr/>
      </dsp:nvSpPr>
      <dsp:spPr>
        <a:xfrm>
          <a:off x="69672" y="141"/>
          <a:ext cx="2030446" cy="121826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cy-GB" sz="1300" kern="1200" noProof="0" dirty="0"/>
            <a:t>Gofalu bod trefniadau dilynol wedi’u cyfleu i’r unigolyn yn eglur.</a:t>
          </a:r>
        </a:p>
      </dsp:txBody>
      <dsp:txXfrm>
        <a:off x="69672" y="141"/>
        <a:ext cx="2030446" cy="1218267"/>
      </dsp:txXfrm>
    </dsp:sp>
    <dsp:sp modelId="{FF4C4032-CF53-4102-9FCA-DF174EB3E037}">
      <dsp:nvSpPr>
        <dsp:cNvPr id="0" name=""/>
        <dsp:cNvSpPr/>
      </dsp:nvSpPr>
      <dsp:spPr>
        <a:xfrm>
          <a:off x="2296523" y="1347"/>
          <a:ext cx="2030446" cy="121826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cy-GB" sz="1300" kern="1200" noProof="0" dirty="0"/>
            <a:t>Rhoi cynghorion penodol heb ddweud ‘cymerwch dabled’ i olygu ‘llyncwch dabled’.</a:t>
          </a:r>
        </a:p>
      </dsp:txBody>
      <dsp:txXfrm>
        <a:off x="2296523" y="1347"/>
        <a:ext cx="2030446" cy="1218267"/>
      </dsp:txXfrm>
    </dsp:sp>
    <dsp:sp modelId="{23CE2EE0-53BC-4664-849F-F1C0FDC97C45}">
      <dsp:nvSpPr>
        <dsp:cNvPr id="0" name=""/>
        <dsp:cNvSpPr/>
      </dsp:nvSpPr>
      <dsp:spPr>
        <a:xfrm>
          <a:off x="4530014" y="1347"/>
          <a:ext cx="2030446" cy="121826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cy-GB" sz="1300" kern="1200" noProof="0" dirty="0"/>
            <a:t>Gofalu bod yr unigolyn yn gwybod pryd y dylai ddychwelyd, gan osgoi pethau amwys megis ‘os na fyddwch chi’n gwella’.</a:t>
          </a:r>
        </a:p>
      </dsp:txBody>
      <dsp:txXfrm>
        <a:off x="4530014" y="1347"/>
        <a:ext cx="2030446" cy="1218267"/>
      </dsp:txXfrm>
    </dsp:sp>
    <dsp:sp modelId="{83723BC0-EE54-4C72-B995-7AC1BD22823E}">
      <dsp:nvSpPr>
        <dsp:cNvPr id="0" name=""/>
        <dsp:cNvSpPr/>
      </dsp:nvSpPr>
      <dsp:spPr>
        <a:xfrm>
          <a:off x="6763505" y="1347"/>
          <a:ext cx="2030446" cy="121826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cy-GB" sz="1300" kern="1200" noProof="0" dirty="0"/>
            <a:t>Os cewch chi ganiatâd, rhoi gwybodaeth ddilynol i gynhaliwr.</a:t>
          </a:r>
        </a:p>
      </dsp:txBody>
      <dsp:txXfrm>
        <a:off x="6763505" y="1347"/>
        <a:ext cx="2030446" cy="1218267"/>
      </dsp:txXfrm>
    </dsp:sp>
    <dsp:sp modelId="{C499918B-2EF9-4020-8B36-15936131B8D5}">
      <dsp:nvSpPr>
        <dsp:cNvPr id="0" name=""/>
        <dsp:cNvSpPr/>
      </dsp:nvSpPr>
      <dsp:spPr>
        <a:xfrm>
          <a:off x="1080123" y="1422660"/>
          <a:ext cx="2229754" cy="121826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cy-GB" sz="1300" kern="1200" noProof="0" dirty="0"/>
            <a:t>O anfon rhywun at wasanaeth neu broffesiynolyn arall, rhoi gwybod iddyn nhw am anawsterau hwnnw ymlaen llaw.</a:t>
          </a:r>
        </a:p>
      </dsp:txBody>
      <dsp:txXfrm>
        <a:off x="1080123" y="1422660"/>
        <a:ext cx="2229754" cy="1218267"/>
      </dsp:txXfrm>
    </dsp:sp>
    <dsp:sp modelId="{717645D8-9F64-4DA6-B47E-1A2285527C04}">
      <dsp:nvSpPr>
        <dsp:cNvPr id="0" name=""/>
        <dsp:cNvSpPr/>
      </dsp:nvSpPr>
      <dsp:spPr>
        <a:xfrm>
          <a:off x="3512923" y="1422660"/>
          <a:ext cx="2030446" cy="121826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cy-GB" sz="1300" kern="1200" noProof="0" dirty="0"/>
            <a:t>Rhoi proffil o’i anghenion i’r unigolyn fel y gallai ei gadw a’i ddangos i bobl eraill.</a:t>
          </a:r>
        </a:p>
      </dsp:txBody>
      <dsp:txXfrm>
        <a:off x="3512923" y="1422660"/>
        <a:ext cx="2030446" cy="1218267"/>
      </dsp:txXfrm>
    </dsp:sp>
    <dsp:sp modelId="{67D950F1-B8A9-4895-8213-15A852C05850}">
      <dsp:nvSpPr>
        <dsp:cNvPr id="0" name=""/>
        <dsp:cNvSpPr/>
      </dsp:nvSpPr>
      <dsp:spPr>
        <a:xfrm>
          <a:off x="5746414" y="1422660"/>
          <a:ext cx="2030446" cy="121826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cy-GB" sz="1300" kern="1200" noProof="0" dirty="0"/>
            <a:t>Rhoi gwybodaeth ysgrifenedig a gofalu ei bod wedi’i haddasu ar gyfer pobl ac arnyn nhw anhwylderau’r sbectrwm awtistaidd.</a:t>
          </a:r>
        </a:p>
      </dsp:txBody>
      <dsp:txXfrm>
        <a:off x="5746414" y="1422660"/>
        <a:ext cx="2030446" cy="12182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6C02B2-7D93-4567-84F9-4C4358AFD17F}">
      <dsp:nvSpPr>
        <dsp:cNvPr id="0" name=""/>
        <dsp:cNvSpPr/>
      </dsp:nvSpPr>
      <dsp:spPr>
        <a:xfrm>
          <a:off x="2633471" y="1786"/>
          <a:ext cx="2962656" cy="781104"/>
        </a:xfrm>
        <a:prstGeom prst="roundRect">
          <a:avLst/>
        </a:prstGeom>
        <a:gradFill rotWithShape="0">
          <a:gsLst>
            <a:gs pos="0">
              <a:schemeClr val="accent2">
                <a:shade val="80000"/>
                <a:hueOff val="0"/>
                <a:satOff val="0"/>
                <a:lumOff val="0"/>
                <a:alphaOff val="0"/>
                <a:satMod val="103000"/>
                <a:lumMod val="102000"/>
                <a:tint val="94000"/>
              </a:schemeClr>
            </a:gs>
            <a:gs pos="50000">
              <a:schemeClr val="accent2">
                <a:shade val="80000"/>
                <a:hueOff val="0"/>
                <a:satOff val="0"/>
                <a:lumOff val="0"/>
                <a:alphaOff val="0"/>
                <a:satMod val="110000"/>
                <a:lumMod val="100000"/>
                <a:shade val="100000"/>
              </a:schemeClr>
            </a:gs>
            <a:gs pos="100000">
              <a:schemeClr val="accent2">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rtl="0">
            <a:lnSpc>
              <a:spcPct val="90000"/>
            </a:lnSpc>
            <a:spcBef>
              <a:spcPct val="0"/>
            </a:spcBef>
            <a:spcAft>
              <a:spcPct val="35000"/>
            </a:spcAft>
            <a:buNone/>
          </a:pPr>
          <a:r>
            <a:rPr lang="cy-GB" sz="2200" kern="1200" noProof="0" dirty="0"/>
            <a:t>Awtistiaeth</a:t>
          </a:r>
        </a:p>
      </dsp:txBody>
      <dsp:txXfrm>
        <a:off x="2671601" y="39916"/>
        <a:ext cx="2886396" cy="704844"/>
      </dsp:txXfrm>
    </dsp:sp>
    <dsp:sp modelId="{07F513A8-1F05-4B5A-81BD-519D477E1B68}">
      <dsp:nvSpPr>
        <dsp:cNvPr id="0" name=""/>
        <dsp:cNvSpPr/>
      </dsp:nvSpPr>
      <dsp:spPr>
        <a:xfrm>
          <a:off x="2633471" y="821945"/>
          <a:ext cx="2962656" cy="781104"/>
        </a:xfrm>
        <a:prstGeom prst="roundRect">
          <a:avLst/>
        </a:prstGeom>
        <a:gradFill rotWithShape="0">
          <a:gsLst>
            <a:gs pos="0">
              <a:schemeClr val="accent2">
                <a:shade val="80000"/>
                <a:hueOff val="-120354"/>
                <a:satOff val="2542"/>
                <a:lumOff val="6770"/>
                <a:alphaOff val="0"/>
                <a:satMod val="103000"/>
                <a:lumMod val="102000"/>
                <a:tint val="94000"/>
              </a:schemeClr>
            </a:gs>
            <a:gs pos="50000">
              <a:schemeClr val="accent2">
                <a:shade val="80000"/>
                <a:hueOff val="-120354"/>
                <a:satOff val="2542"/>
                <a:lumOff val="6770"/>
                <a:alphaOff val="0"/>
                <a:satMod val="110000"/>
                <a:lumMod val="100000"/>
                <a:shade val="100000"/>
              </a:schemeClr>
            </a:gs>
            <a:gs pos="100000">
              <a:schemeClr val="accent2">
                <a:shade val="80000"/>
                <a:hueOff val="-120354"/>
                <a:satOff val="2542"/>
                <a:lumOff val="677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rtl="0">
            <a:lnSpc>
              <a:spcPct val="90000"/>
            </a:lnSpc>
            <a:spcBef>
              <a:spcPct val="0"/>
            </a:spcBef>
            <a:spcAft>
              <a:spcPct val="35000"/>
            </a:spcAft>
            <a:buNone/>
          </a:pPr>
          <a:r>
            <a:rPr lang="cy-GB" sz="2200" kern="1200" noProof="0" dirty="0"/>
            <a:t>Syndrom </a:t>
          </a:r>
          <a:r>
            <a:rPr lang="cy-GB" sz="2200" kern="1200" noProof="0" dirty="0" err="1"/>
            <a:t>Asperger</a:t>
          </a:r>
          <a:endParaRPr lang="cy-GB" sz="2200" kern="1200" noProof="0" dirty="0"/>
        </a:p>
      </dsp:txBody>
      <dsp:txXfrm>
        <a:off x="2671601" y="860075"/>
        <a:ext cx="2886396" cy="704844"/>
      </dsp:txXfrm>
    </dsp:sp>
    <dsp:sp modelId="{0C3B7BF9-9F43-4A90-A9C5-E8CF65D1D65B}">
      <dsp:nvSpPr>
        <dsp:cNvPr id="0" name=""/>
        <dsp:cNvSpPr/>
      </dsp:nvSpPr>
      <dsp:spPr>
        <a:xfrm>
          <a:off x="2633471" y="1642105"/>
          <a:ext cx="2962656" cy="781104"/>
        </a:xfrm>
        <a:prstGeom prst="roundRect">
          <a:avLst/>
        </a:prstGeom>
        <a:gradFill rotWithShape="0">
          <a:gsLst>
            <a:gs pos="0">
              <a:schemeClr val="accent2">
                <a:shade val="80000"/>
                <a:hueOff val="-240708"/>
                <a:satOff val="5083"/>
                <a:lumOff val="13541"/>
                <a:alphaOff val="0"/>
                <a:satMod val="103000"/>
                <a:lumMod val="102000"/>
                <a:tint val="94000"/>
              </a:schemeClr>
            </a:gs>
            <a:gs pos="50000">
              <a:schemeClr val="accent2">
                <a:shade val="80000"/>
                <a:hueOff val="-240708"/>
                <a:satOff val="5083"/>
                <a:lumOff val="13541"/>
                <a:alphaOff val="0"/>
                <a:satMod val="110000"/>
                <a:lumMod val="100000"/>
                <a:shade val="100000"/>
              </a:schemeClr>
            </a:gs>
            <a:gs pos="100000">
              <a:schemeClr val="accent2">
                <a:shade val="80000"/>
                <a:hueOff val="-240708"/>
                <a:satOff val="5083"/>
                <a:lumOff val="1354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rtl="0">
            <a:lnSpc>
              <a:spcPct val="90000"/>
            </a:lnSpc>
            <a:spcBef>
              <a:spcPct val="0"/>
            </a:spcBef>
            <a:spcAft>
              <a:spcPct val="35000"/>
            </a:spcAft>
            <a:buNone/>
          </a:pPr>
          <a:r>
            <a:rPr lang="cy-GB" sz="2200" kern="1200" noProof="0" dirty="0"/>
            <a:t>Cyflyrau’r sbectrwm awtistaidd</a:t>
          </a:r>
        </a:p>
      </dsp:txBody>
      <dsp:txXfrm>
        <a:off x="2671601" y="1680235"/>
        <a:ext cx="2886396" cy="704844"/>
      </dsp:txXfrm>
    </dsp:sp>
    <dsp:sp modelId="{D9A617D3-9939-4BD0-9AF9-B874E8F9BF42}">
      <dsp:nvSpPr>
        <dsp:cNvPr id="0" name=""/>
        <dsp:cNvSpPr/>
      </dsp:nvSpPr>
      <dsp:spPr>
        <a:xfrm>
          <a:off x="2633471" y="2462264"/>
          <a:ext cx="2962656" cy="781104"/>
        </a:xfrm>
        <a:prstGeom prst="roundRect">
          <a:avLst/>
        </a:prstGeom>
        <a:gradFill rotWithShape="0">
          <a:gsLst>
            <a:gs pos="0">
              <a:schemeClr val="accent2">
                <a:shade val="80000"/>
                <a:hueOff val="-361061"/>
                <a:satOff val="7625"/>
                <a:lumOff val="20311"/>
                <a:alphaOff val="0"/>
                <a:satMod val="103000"/>
                <a:lumMod val="102000"/>
                <a:tint val="94000"/>
              </a:schemeClr>
            </a:gs>
            <a:gs pos="50000">
              <a:schemeClr val="accent2">
                <a:shade val="80000"/>
                <a:hueOff val="-361061"/>
                <a:satOff val="7625"/>
                <a:lumOff val="20311"/>
                <a:alphaOff val="0"/>
                <a:satMod val="110000"/>
                <a:lumMod val="100000"/>
                <a:shade val="100000"/>
              </a:schemeClr>
            </a:gs>
            <a:gs pos="100000">
              <a:schemeClr val="accent2">
                <a:shade val="80000"/>
                <a:hueOff val="-361061"/>
                <a:satOff val="7625"/>
                <a:lumOff val="2031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rtl="0">
            <a:lnSpc>
              <a:spcPct val="90000"/>
            </a:lnSpc>
            <a:spcBef>
              <a:spcPct val="0"/>
            </a:spcBef>
            <a:spcAft>
              <a:spcPct val="35000"/>
            </a:spcAft>
            <a:buNone/>
          </a:pPr>
          <a:r>
            <a:rPr lang="cy-GB" sz="2200" kern="1200" noProof="0" dirty="0"/>
            <a:t>Awtistiaeth plentyndod</a:t>
          </a:r>
        </a:p>
      </dsp:txBody>
      <dsp:txXfrm>
        <a:off x="2671601" y="2500394"/>
        <a:ext cx="2886396" cy="704844"/>
      </dsp:txXfrm>
    </dsp:sp>
    <dsp:sp modelId="{4103604A-CE2C-4145-A55B-8C6181936CD3}">
      <dsp:nvSpPr>
        <dsp:cNvPr id="0" name=""/>
        <dsp:cNvSpPr/>
      </dsp:nvSpPr>
      <dsp:spPr>
        <a:xfrm>
          <a:off x="2633471" y="3282424"/>
          <a:ext cx="2962656" cy="781104"/>
        </a:xfrm>
        <a:prstGeom prst="roundRect">
          <a:avLst/>
        </a:prstGeom>
        <a:gradFill rotWithShape="0">
          <a:gsLst>
            <a:gs pos="0">
              <a:schemeClr val="accent2">
                <a:shade val="80000"/>
                <a:hueOff val="-481415"/>
                <a:satOff val="10166"/>
                <a:lumOff val="27081"/>
                <a:alphaOff val="0"/>
                <a:satMod val="103000"/>
                <a:lumMod val="102000"/>
                <a:tint val="94000"/>
              </a:schemeClr>
            </a:gs>
            <a:gs pos="50000">
              <a:schemeClr val="accent2">
                <a:shade val="80000"/>
                <a:hueOff val="-481415"/>
                <a:satOff val="10166"/>
                <a:lumOff val="27081"/>
                <a:alphaOff val="0"/>
                <a:satMod val="110000"/>
                <a:lumMod val="100000"/>
                <a:shade val="100000"/>
              </a:schemeClr>
            </a:gs>
            <a:gs pos="100000">
              <a:schemeClr val="accent2">
                <a:shade val="80000"/>
                <a:hueOff val="-481415"/>
                <a:satOff val="10166"/>
                <a:lumOff val="2708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rtl="0">
            <a:lnSpc>
              <a:spcPct val="90000"/>
            </a:lnSpc>
            <a:spcBef>
              <a:spcPct val="0"/>
            </a:spcBef>
            <a:spcAft>
              <a:spcPct val="35000"/>
            </a:spcAft>
            <a:buNone/>
          </a:pPr>
          <a:r>
            <a:rPr lang="cy-GB" sz="2200" kern="1200" noProof="0" dirty="0"/>
            <a:t>Anhwylder datblygiadol hydreiddiol</a:t>
          </a:r>
        </a:p>
      </dsp:txBody>
      <dsp:txXfrm>
        <a:off x="2671601" y="3320554"/>
        <a:ext cx="2886396" cy="7048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9667DD-F542-4BC4-9AEE-270236DC9702}">
      <dsp:nvSpPr>
        <dsp:cNvPr id="0" name=""/>
        <dsp:cNvSpPr/>
      </dsp:nvSpPr>
      <dsp:spPr>
        <a:xfrm>
          <a:off x="0" y="38632"/>
          <a:ext cx="8064896" cy="47970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cy-GB" sz="2000" kern="1200" noProof="0" dirty="0"/>
            <a:t>Problemau iechyd y meddwl neu anhwylder datblygiad niwrolegol arall</a:t>
          </a:r>
        </a:p>
      </dsp:txBody>
      <dsp:txXfrm>
        <a:off x="23417" y="62049"/>
        <a:ext cx="8018062" cy="432866"/>
      </dsp:txXfrm>
    </dsp:sp>
    <dsp:sp modelId="{42C0550B-925F-4762-8468-A63292D941FE}">
      <dsp:nvSpPr>
        <dsp:cNvPr id="0" name=""/>
        <dsp:cNvSpPr/>
      </dsp:nvSpPr>
      <dsp:spPr>
        <a:xfrm>
          <a:off x="0" y="518332"/>
          <a:ext cx="8064896"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60"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cy-GB" sz="1600" kern="1200" noProof="0" dirty="0"/>
            <a:t>Megis ofn, iselder, seicosis ac anhwylder diffyg sylw a gorfywiogrwydd.</a:t>
          </a:r>
        </a:p>
      </dsp:txBody>
      <dsp:txXfrm>
        <a:off x="0" y="518332"/>
        <a:ext cx="8064896" cy="331200"/>
      </dsp:txXfrm>
    </dsp:sp>
    <dsp:sp modelId="{0F4DAD14-274B-4130-A957-CD01953DEB5D}">
      <dsp:nvSpPr>
        <dsp:cNvPr id="0" name=""/>
        <dsp:cNvSpPr/>
      </dsp:nvSpPr>
      <dsp:spPr>
        <a:xfrm>
          <a:off x="0" y="849532"/>
          <a:ext cx="8064896" cy="47970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cy-GB" sz="2000" kern="1200" noProof="0" dirty="0"/>
            <a:t>Aflonyddwch mawr o achos newid neu newidiadau</a:t>
          </a:r>
        </a:p>
      </dsp:txBody>
      <dsp:txXfrm>
        <a:off x="23417" y="872949"/>
        <a:ext cx="8018062" cy="432866"/>
      </dsp:txXfrm>
    </dsp:sp>
    <dsp:sp modelId="{D9F4CCA7-28D4-40DE-A115-53EFC6775BBB}">
      <dsp:nvSpPr>
        <dsp:cNvPr id="0" name=""/>
        <dsp:cNvSpPr/>
      </dsp:nvSpPr>
      <dsp:spPr>
        <a:xfrm>
          <a:off x="0" y="1329232"/>
          <a:ext cx="8064896"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60"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cy-GB" sz="1600" kern="1200" noProof="0" dirty="0"/>
            <a:t>Megis symud cartref, newid swydd, colli perthynas neu newidiadau beunyddiol.</a:t>
          </a:r>
        </a:p>
      </dsp:txBody>
      <dsp:txXfrm>
        <a:off x="0" y="1329232"/>
        <a:ext cx="8064896" cy="331200"/>
      </dsp:txXfrm>
    </dsp:sp>
    <dsp:sp modelId="{039B9333-AE38-4DE1-94A5-68998229F918}">
      <dsp:nvSpPr>
        <dsp:cNvPr id="0" name=""/>
        <dsp:cNvSpPr/>
      </dsp:nvSpPr>
      <dsp:spPr>
        <a:xfrm>
          <a:off x="0" y="1660432"/>
          <a:ext cx="8064896" cy="47970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cy-GB" sz="2000" kern="1200" noProof="0" dirty="0"/>
            <a:t>Anawsterau ynglŷn â chael swydd neu addysg</a:t>
          </a:r>
        </a:p>
      </dsp:txBody>
      <dsp:txXfrm>
        <a:off x="23417" y="1683849"/>
        <a:ext cx="8018062" cy="432866"/>
      </dsp:txXfrm>
    </dsp:sp>
    <dsp:sp modelId="{CF54D029-958B-4910-B2B0-9D3D17E174B2}">
      <dsp:nvSpPr>
        <dsp:cNvPr id="0" name=""/>
        <dsp:cNvSpPr/>
      </dsp:nvSpPr>
      <dsp:spPr>
        <a:xfrm>
          <a:off x="0" y="2140132"/>
          <a:ext cx="8064896" cy="507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60"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cy-GB" sz="1600" kern="1200" noProof="0" dirty="0"/>
            <a:t>Megis heb astudio, gweithio na chael ei hyfforddi erioed, heb wybod sut mae cael swydd a heb allu cynnal swydd. </a:t>
          </a:r>
        </a:p>
      </dsp:txBody>
      <dsp:txXfrm>
        <a:off x="0" y="2140132"/>
        <a:ext cx="8064896" cy="507150"/>
      </dsp:txXfrm>
    </dsp:sp>
    <dsp:sp modelId="{3E4A2558-4223-48E4-828B-E7012DEC72C9}">
      <dsp:nvSpPr>
        <dsp:cNvPr id="0" name=""/>
        <dsp:cNvSpPr/>
      </dsp:nvSpPr>
      <dsp:spPr>
        <a:xfrm>
          <a:off x="0" y="2647282"/>
          <a:ext cx="8064896" cy="47970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cy-GB" sz="2000" kern="1200" noProof="0" dirty="0"/>
            <a:t>Anawsterau cyfathrebu a rhyngweithio cymdeithasol</a:t>
          </a:r>
        </a:p>
      </dsp:txBody>
      <dsp:txXfrm>
        <a:off x="23417" y="2670699"/>
        <a:ext cx="8018062" cy="432866"/>
      </dsp:txXfrm>
    </dsp:sp>
    <dsp:sp modelId="{B98D3406-74ED-4235-85F7-9F3D894E27A3}">
      <dsp:nvSpPr>
        <dsp:cNvPr id="0" name=""/>
        <dsp:cNvSpPr/>
      </dsp:nvSpPr>
      <dsp:spPr>
        <a:xfrm>
          <a:off x="0" y="3126982"/>
          <a:ext cx="8064896" cy="507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60"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cy-GB" sz="1600" kern="1200" noProof="0" dirty="0"/>
            <a:t>Megis problemau ar ôl cam-ddeall, ffraeo, cyfathrebu’n llythrennol, heb allu datrys anghydfod nac addasu ymddygiad yn ôl y sefyllfa.  Gall fod problemau cyfreithiol, hefyd.</a:t>
          </a:r>
        </a:p>
      </dsp:txBody>
      <dsp:txXfrm>
        <a:off x="0" y="3126982"/>
        <a:ext cx="8064896" cy="507150"/>
      </dsp:txXfrm>
    </dsp:sp>
    <dsp:sp modelId="{97B80FE7-B5CD-4D6E-A2C6-F4624E0CE031}">
      <dsp:nvSpPr>
        <dsp:cNvPr id="0" name=""/>
        <dsp:cNvSpPr/>
      </dsp:nvSpPr>
      <dsp:spPr>
        <a:xfrm>
          <a:off x="0" y="3634132"/>
          <a:ext cx="8064896" cy="47970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cy-GB" sz="2000" kern="1200" noProof="0" dirty="0"/>
            <a:t>Ymddwyn yn ôl yr un patrymau drwy’r amser</a:t>
          </a:r>
        </a:p>
      </dsp:txBody>
      <dsp:txXfrm>
        <a:off x="23417" y="3657549"/>
        <a:ext cx="8018062" cy="432866"/>
      </dsp:txXfrm>
    </dsp:sp>
    <dsp:sp modelId="{394FDF0F-6054-4079-8F97-CCBB35468944}">
      <dsp:nvSpPr>
        <dsp:cNvPr id="0" name=""/>
        <dsp:cNvSpPr/>
      </dsp:nvSpPr>
      <dsp:spPr>
        <a:xfrm>
          <a:off x="0" y="4113832"/>
          <a:ext cx="8064896" cy="507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60"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cy-GB" sz="1600" kern="1200" noProof="0" dirty="0"/>
            <a:t>Megis nodweddion anarferol, anhwylder cymhellol obsesiynol, diddordebau arbenigol allai ymddangos braidd yn od.</a:t>
          </a:r>
        </a:p>
      </dsp:txBody>
      <dsp:txXfrm>
        <a:off x="0" y="4113832"/>
        <a:ext cx="8064896" cy="5071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000900-4017-4EF8-923F-EDB719E6ADA6}">
      <dsp:nvSpPr>
        <dsp:cNvPr id="0" name=""/>
        <dsp:cNvSpPr/>
      </dsp:nvSpPr>
      <dsp:spPr>
        <a:xfrm>
          <a:off x="2522997" y="1455"/>
          <a:ext cx="2838372" cy="63643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rtl="0">
            <a:lnSpc>
              <a:spcPct val="90000"/>
            </a:lnSpc>
            <a:spcBef>
              <a:spcPct val="0"/>
            </a:spcBef>
            <a:spcAft>
              <a:spcPct val="35000"/>
            </a:spcAft>
            <a:buNone/>
          </a:pPr>
          <a:r>
            <a:rPr lang="cy-GB" sz="3200" b="1" kern="1200" noProof="0" dirty="0"/>
            <a:t>lleferydd</a:t>
          </a:r>
        </a:p>
      </dsp:txBody>
      <dsp:txXfrm>
        <a:off x="2554065" y="32523"/>
        <a:ext cx="2776236" cy="574297"/>
      </dsp:txXfrm>
    </dsp:sp>
    <dsp:sp modelId="{50803E3C-1198-4354-9DB7-FBD3BBA21CA9}">
      <dsp:nvSpPr>
        <dsp:cNvPr id="0" name=""/>
        <dsp:cNvSpPr/>
      </dsp:nvSpPr>
      <dsp:spPr>
        <a:xfrm>
          <a:off x="2522997" y="669711"/>
          <a:ext cx="2838372" cy="63643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rtl="0">
            <a:lnSpc>
              <a:spcPct val="90000"/>
            </a:lnSpc>
            <a:spcBef>
              <a:spcPct val="0"/>
            </a:spcBef>
            <a:spcAft>
              <a:spcPct val="35000"/>
            </a:spcAft>
            <a:buNone/>
          </a:pPr>
          <a:r>
            <a:rPr lang="cy-GB" sz="3200" b="1" kern="1200" noProof="0" dirty="0"/>
            <a:t>amneidiau </a:t>
          </a:r>
        </a:p>
      </dsp:txBody>
      <dsp:txXfrm>
        <a:off x="2554065" y="700779"/>
        <a:ext cx="2776236" cy="574297"/>
      </dsp:txXfrm>
    </dsp:sp>
    <dsp:sp modelId="{C9B63274-C675-4AEE-9B9A-46A838AFE65D}">
      <dsp:nvSpPr>
        <dsp:cNvPr id="0" name=""/>
        <dsp:cNvSpPr/>
      </dsp:nvSpPr>
      <dsp:spPr>
        <a:xfrm>
          <a:off x="2522997" y="1337967"/>
          <a:ext cx="2838372" cy="63643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rtl="0">
            <a:lnSpc>
              <a:spcPct val="90000"/>
            </a:lnSpc>
            <a:spcBef>
              <a:spcPct val="0"/>
            </a:spcBef>
            <a:spcAft>
              <a:spcPct val="35000"/>
            </a:spcAft>
            <a:buNone/>
          </a:pPr>
          <a:r>
            <a:rPr lang="cy-GB" sz="3200" b="1" kern="1200" noProof="0" dirty="0"/>
            <a:t>cyswllt llygad</a:t>
          </a:r>
        </a:p>
      </dsp:txBody>
      <dsp:txXfrm>
        <a:off x="2554065" y="1369035"/>
        <a:ext cx="2776236" cy="574297"/>
      </dsp:txXfrm>
    </dsp:sp>
    <dsp:sp modelId="{BB2C8F34-CED4-4605-8866-54C14FB9D6FD}">
      <dsp:nvSpPr>
        <dsp:cNvPr id="0" name=""/>
        <dsp:cNvSpPr/>
      </dsp:nvSpPr>
      <dsp:spPr>
        <a:xfrm>
          <a:off x="2522997" y="2006222"/>
          <a:ext cx="2838372" cy="63643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rtl="0">
            <a:lnSpc>
              <a:spcPct val="90000"/>
            </a:lnSpc>
            <a:spcBef>
              <a:spcPct val="0"/>
            </a:spcBef>
            <a:spcAft>
              <a:spcPct val="35000"/>
            </a:spcAft>
            <a:buNone/>
          </a:pPr>
          <a:r>
            <a:rPr lang="cy-GB" sz="3200" b="1" kern="1200" noProof="0" dirty="0"/>
            <a:t>tôn llais</a:t>
          </a:r>
        </a:p>
      </dsp:txBody>
      <dsp:txXfrm>
        <a:off x="2554065" y="2037290"/>
        <a:ext cx="2776236" cy="574297"/>
      </dsp:txXfrm>
    </dsp:sp>
    <dsp:sp modelId="{56D36579-67FD-4AFF-A3E2-DFBB8D6EA0C1}">
      <dsp:nvSpPr>
        <dsp:cNvPr id="0" name=""/>
        <dsp:cNvSpPr/>
      </dsp:nvSpPr>
      <dsp:spPr>
        <a:xfrm>
          <a:off x="2522997" y="2674478"/>
          <a:ext cx="2838372" cy="63643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rtl="0">
            <a:lnSpc>
              <a:spcPct val="90000"/>
            </a:lnSpc>
            <a:spcBef>
              <a:spcPct val="0"/>
            </a:spcBef>
            <a:spcAft>
              <a:spcPct val="35000"/>
            </a:spcAft>
            <a:buNone/>
          </a:pPr>
          <a:r>
            <a:rPr lang="cy-GB" sz="3200" b="1" kern="1200" noProof="0" dirty="0"/>
            <a:t> iaith</a:t>
          </a:r>
        </a:p>
      </dsp:txBody>
      <dsp:txXfrm>
        <a:off x="2554065" y="2705546"/>
        <a:ext cx="2776236" cy="57429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16FB66-BADE-4A7A-9FB0-EDB91F4EBB3D}">
      <dsp:nvSpPr>
        <dsp:cNvPr id="0" name=""/>
        <dsp:cNvSpPr/>
      </dsp:nvSpPr>
      <dsp:spPr>
        <a:xfrm>
          <a:off x="126126" y="2130"/>
          <a:ext cx="2576465" cy="154587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cy-GB" sz="1900" kern="1200" noProof="0" dirty="0"/>
            <a:t>Peidiwch â defnyddio iaith haniaethol, priod-ddulliau na throsiadau</a:t>
          </a:r>
        </a:p>
      </dsp:txBody>
      <dsp:txXfrm>
        <a:off x="126126" y="2130"/>
        <a:ext cx="2576465" cy="1545879"/>
      </dsp:txXfrm>
    </dsp:sp>
    <dsp:sp modelId="{853BFE7B-E0FC-4DF7-BCA8-6F59DF9B13C1}">
      <dsp:nvSpPr>
        <dsp:cNvPr id="0" name=""/>
        <dsp:cNvSpPr/>
      </dsp:nvSpPr>
      <dsp:spPr>
        <a:xfrm>
          <a:off x="2960239" y="2130"/>
          <a:ext cx="2576465" cy="154587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cy-GB" sz="1900" kern="1200" noProof="0" dirty="0"/>
            <a:t>Siaradwch mewn llais cyson ei dôn</a:t>
          </a:r>
        </a:p>
      </dsp:txBody>
      <dsp:txXfrm>
        <a:off x="2960239" y="2130"/>
        <a:ext cx="2576465" cy="1545879"/>
      </dsp:txXfrm>
    </dsp:sp>
    <dsp:sp modelId="{3FAA9FD3-F221-4A2E-88A0-21BC34430E5E}">
      <dsp:nvSpPr>
        <dsp:cNvPr id="0" name=""/>
        <dsp:cNvSpPr/>
      </dsp:nvSpPr>
      <dsp:spPr>
        <a:xfrm>
          <a:off x="5794351" y="2130"/>
          <a:ext cx="2576465" cy="154587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cy-GB" sz="1900" kern="1200" noProof="0" dirty="0"/>
            <a:t>Peidiwch â dibynnu ar gyfathrebu heb eiriau i gyfleu neges</a:t>
          </a:r>
        </a:p>
      </dsp:txBody>
      <dsp:txXfrm>
        <a:off x="5794351" y="2130"/>
        <a:ext cx="2576465" cy="1545879"/>
      </dsp:txXfrm>
    </dsp:sp>
    <dsp:sp modelId="{69913D9C-353A-446D-96BB-1BD819E7114D}">
      <dsp:nvSpPr>
        <dsp:cNvPr id="0" name=""/>
        <dsp:cNvSpPr/>
      </dsp:nvSpPr>
      <dsp:spPr>
        <a:xfrm>
          <a:off x="126126" y="1805656"/>
          <a:ext cx="2576465" cy="154587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cy-GB" sz="1900" kern="1200" noProof="0" dirty="0"/>
            <a:t>Peidiwch â thybio dim am deimladau yn ôl iaith y corff, arwydd ar wyneb neu gyswllt llygad</a:t>
          </a:r>
        </a:p>
      </dsp:txBody>
      <dsp:txXfrm>
        <a:off x="126126" y="1805656"/>
        <a:ext cx="2576465" cy="1545879"/>
      </dsp:txXfrm>
    </dsp:sp>
    <dsp:sp modelId="{E762F25F-340B-4E11-A648-6BBA11CD44E6}">
      <dsp:nvSpPr>
        <dsp:cNvPr id="0" name=""/>
        <dsp:cNvSpPr/>
      </dsp:nvSpPr>
      <dsp:spPr>
        <a:xfrm>
          <a:off x="2960239" y="1805656"/>
          <a:ext cx="2576465" cy="154587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cy-GB" sz="1900" kern="1200" noProof="0" dirty="0"/>
            <a:t>Rhowch ragor o amser i’r unigolyn brosesu’r hyn rydych chi’n ei ddweud</a:t>
          </a:r>
        </a:p>
      </dsp:txBody>
      <dsp:txXfrm>
        <a:off x="2960239" y="1805656"/>
        <a:ext cx="2576465" cy="1545879"/>
      </dsp:txXfrm>
    </dsp:sp>
    <dsp:sp modelId="{546E6C87-5C56-4F7E-BDAA-70A3373A6915}">
      <dsp:nvSpPr>
        <dsp:cNvPr id="0" name=""/>
        <dsp:cNvSpPr/>
      </dsp:nvSpPr>
      <dsp:spPr>
        <a:xfrm>
          <a:off x="5794351" y="1805656"/>
          <a:ext cx="2576465" cy="154587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cy-GB" sz="1900" kern="1200" noProof="0" dirty="0"/>
            <a:t>I osgoi dryswch, peidiwch â cheisio cyfleu negeseuon trwy eich wyneb</a:t>
          </a:r>
        </a:p>
      </dsp:txBody>
      <dsp:txXfrm>
        <a:off x="5794351" y="1805656"/>
        <a:ext cx="2576465" cy="1545879"/>
      </dsp:txXfrm>
    </dsp:sp>
    <dsp:sp modelId="{11CF6DAB-0C0E-4C1B-8964-0E4E57D4B3CE}">
      <dsp:nvSpPr>
        <dsp:cNvPr id="0" name=""/>
        <dsp:cNvSpPr/>
      </dsp:nvSpPr>
      <dsp:spPr>
        <a:xfrm>
          <a:off x="126126" y="3609182"/>
          <a:ext cx="2576465" cy="154587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cy-GB" sz="1900" kern="1200" noProof="0" dirty="0"/>
            <a:t>Byddwch yn eglur a gwirio bod yr unigolyn wedi’ch deall</a:t>
          </a:r>
        </a:p>
      </dsp:txBody>
      <dsp:txXfrm>
        <a:off x="126126" y="3609182"/>
        <a:ext cx="2576465" cy="1545879"/>
      </dsp:txXfrm>
    </dsp:sp>
    <dsp:sp modelId="{0BD132A9-3C5A-47AD-B270-80C741D1514B}">
      <dsp:nvSpPr>
        <dsp:cNvPr id="0" name=""/>
        <dsp:cNvSpPr/>
      </dsp:nvSpPr>
      <dsp:spPr>
        <a:xfrm>
          <a:off x="2960239" y="3609182"/>
          <a:ext cx="2576465" cy="154587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cy-GB" sz="1900" kern="1200" noProof="0" dirty="0"/>
            <a:t>Defnyddiwch dulliau gweledol megis lluniau, rhestrau neu ddeunydd ysgrifenedig i’ch helpu i gyfathrebu*</a:t>
          </a:r>
        </a:p>
      </dsp:txBody>
      <dsp:txXfrm>
        <a:off x="2960239" y="3609182"/>
        <a:ext cx="2576465" cy="1545879"/>
      </dsp:txXfrm>
    </dsp:sp>
    <dsp:sp modelId="{1CEA7B33-45C5-4E36-84CC-50C6B7703768}">
      <dsp:nvSpPr>
        <dsp:cNvPr id="0" name=""/>
        <dsp:cNvSpPr/>
      </dsp:nvSpPr>
      <dsp:spPr>
        <a:xfrm>
          <a:off x="5794351" y="3609182"/>
          <a:ext cx="2576465" cy="154587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cy-GB" sz="1900" kern="1200" noProof="0" dirty="0"/>
            <a:t>Dywedwch yr hyn rydych chi’n ei feddwl a gweithredu yn ôl yr hyn ddywedoch chi</a:t>
          </a:r>
        </a:p>
      </dsp:txBody>
      <dsp:txXfrm>
        <a:off x="5794351" y="3609182"/>
        <a:ext cx="2576465" cy="154587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D4387D-77A0-44FC-81BC-5E64F4B88516}">
      <dsp:nvSpPr>
        <dsp:cNvPr id="0" name=""/>
        <dsp:cNvSpPr/>
      </dsp:nvSpPr>
      <dsp:spPr>
        <a:xfrm>
          <a:off x="645232" y="598697"/>
          <a:ext cx="3144116" cy="670172"/>
        </a:xfrm>
        <a:prstGeom prst="roundRect">
          <a:avLst/>
        </a:prstGeom>
        <a:solidFill>
          <a:schemeClr val="accent5">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rtl="0">
            <a:lnSpc>
              <a:spcPct val="90000"/>
            </a:lnSpc>
            <a:spcBef>
              <a:spcPct val="0"/>
            </a:spcBef>
            <a:spcAft>
              <a:spcPct val="35000"/>
            </a:spcAft>
            <a:buNone/>
          </a:pPr>
          <a:r>
            <a:rPr lang="cy-GB" sz="1900" b="1" kern="1200" noProof="0" dirty="0"/>
            <a:t>meithrin a chynnal perthynas</a:t>
          </a:r>
        </a:p>
      </dsp:txBody>
      <dsp:txXfrm>
        <a:off x="677947" y="631412"/>
        <a:ext cx="3078686" cy="604742"/>
      </dsp:txXfrm>
    </dsp:sp>
    <dsp:sp modelId="{06000900-4017-4EF8-923F-EDB719E6ADA6}">
      <dsp:nvSpPr>
        <dsp:cNvPr id="0" name=""/>
        <dsp:cNvSpPr/>
      </dsp:nvSpPr>
      <dsp:spPr>
        <a:xfrm>
          <a:off x="4919815" y="598697"/>
          <a:ext cx="3144116" cy="670172"/>
        </a:xfrm>
        <a:prstGeom prst="roundRect">
          <a:avLst/>
        </a:prstGeom>
        <a:solidFill>
          <a:schemeClr val="accent5">
            <a:shade val="50000"/>
            <a:hueOff val="134164"/>
            <a:satOff val="-3267"/>
            <a:lumOff val="142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rtl="0">
            <a:lnSpc>
              <a:spcPct val="90000"/>
            </a:lnSpc>
            <a:spcBef>
              <a:spcPct val="0"/>
            </a:spcBef>
            <a:spcAft>
              <a:spcPct val="35000"/>
            </a:spcAft>
            <a:buNone/>
          </a:pPr>
          <a:r>
            <a:rPr lang="cy-GB" sz="1900" b="1" kern="1200" noProof="0" dirty="0"/>
            <a:t>rhannu</a:t>
          </a:r>
        </a:p>
      </dsp:txBody>
      <dsp:txXfrm>
        <a:off x="4952530" y="631412"/>
        <a:ext cx="3078686" cy="604742"/>
      </dsp:txXfrm>
    </dsp:sp>
    <dsp:sp modelId="{50803E3C-1198-4354-9DB7-FBD3BBA21CA9}">
      <dsp:nvSpPr>
        <dsp:cNvPr id="0" name=""/>
        <dsp:cNvSpPr/>
      </dsp:nvSpPr>
      <dsp:spPr>
        <a:xfrm>
          <a:off x="645232" y="1571579"/>
          <a:ext cx="3144116" cy="670172"/>
        </a:xfrm>
        <a:prstGeom prst="roundRect">
          <a:avLst/>
        </a:prstGeom>
        <a:solidFill>
          <a:schemeClr val="accent5">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rtl="0">
            <a:lnSpc>
              <a:spcPct val="90000"/>
            </a:lnSpc>
            <a:spcBef>
              <a:spcPct val="0"/>
            </a:spcBef>
            <a:spcAft>
              <a:spcPct val="35000"/>
            </a:spcAft>
            <a:buNone/>
          </a:pPr>
          <a:r>
            <a:rPr lang="cy-GB" sz="1900" b="1" kern="1200" noProof="0" dirty="0"/>
            <a:t>rhoi a derbyn canmoliaeth</a:t>
          </a:r>
        </a:p>
      </dsp:txBody>
      <dsp:txXfrm>
        <a:off x="677947" y="1604294"/>
        <a:ext cx="3078686" cy="604742"/>
      </dsp:txXfrm>
    </dsp:sp>
    <dsp:sp modelId="{BB2C8F34-CED4-4605-8866-54C14FB9D6FD}">
      <dsp:nvSpPr>
        <dsp:cNvPr id="0" name=""/>
        <dsp:cNvSpPr/>
      </dsp:nvSpPr>
      <dsp:spPr>
        <a:xfrm>
          <a:off x="4919815" y="1571579"/>
          <a:ext cx="3144116" cy="670172"/>
        </a:xfrm>
        <a:prstGeom prst="roundRect">
          <a:avLst/>
        </a:prstGeom>
        <a:solidFill>
          <a:schemeClr val="accent5">
            <a:shade val="50000"/>
            <a:hueOff val="402493"/>
            <a:satOff val="-9802"/>
            <a:lumOff val="428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rtl="0">
            <a:lnSpc>
              <a:spcPct val="90000"/>
            </a:lnSpc>
            <a:spcBef>
              <a:spcPct val="0"/>
            </a:spcBef>
            <a:spcAft>
              <a:spcPct val="35000"/>
            </a:spcAft>
            <a:buNone/>
          </a:pPr>
          <a:r>
            <a:rPr lang="cy-GB" sz="1900" b="1" kern="1200" noProof="0" dirty="0"/>
            <a:t>mwynhau sgwrs</a:t>
          </a:r>
        </a:p>
      </dsp:txBody>
      <dsp:txXfrm>
        <a:off x="4952530" y="1604294"/>
        <a:ext cx="3078686" cy="604742"/>
      </dsp:txXfrm>
    </dsp:sp>
    <dsp:sp modelId="{56D36579-67FD-4AFF-A3E2-DFBB8D6EA0C1}">
      <dsp:nvSpPr>
        <dsp:cNvPr id="0" name=""/>
        <dsp:cNvSpPr/>
      </dsp:nvSpPr>
      <dsp:spPr>
        <a:xfrm>
          <a:off x="645232" y="2544462"/>
          <a:ext cx="3144116" cy="670172"/>
        </a:xfrm>
        <a:prstGeom prst="roundRect">
          <a:avLst/>
        </a:prstGeom>
        <a:solidFill>
          <a:schemeClr val="accent5">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rtl="0">
            <a:lnSpc>
              <a:spcPct val="90000"/>
            </a:lnSpc>
            <a:spcBef>
              <a:spcPct val="0"/>
            </a:spcBef>
            <a:spcAft>
              <a:spcPct val="35000"/>
            </a:spcAft>
            <a:buNone/>
          </a:pPr>
          <a:r>
            <a:rPr lang="cy-GB" sz="1900" b="1" kern="1200" noProof="0" dirty="0"/>
            <a:t>cysuro pobl</a:t>
          </a:r>
        </a:p>
      </dsp:txBody>
      <dsp:txXfrm>
        <a:off x="677947" y="2577177"/>
        <a:ext cx="3078686" cy="604742"/>
      </dsp:txXfrm>
    </dsp:sp>
    <dsp:sp modelId="{76CD126F-D847-43FB-966E-7F9176FEF168}">
      <dsp:nvSpPr>
        <dsp:cNvPr id="0" name=""/>
        <dsp:cNvSpPr/>
      </dsp:nvSpPr>
      <dsp:spPr>
        <a:xfrm>
          <a:off x="4919815" y="2544462"/>
          <a:ext cx="3144116" cy="670172"/>
        </a:xfrm>
        <a:prstGeom prst="roundRect">
          <a:avLst/>
        </a:prstGeom>
        <a:solidFill>
          <a:schemeClr val="accent5">
            <a:shade val="50000"/>
            <a:hueOff val="134164"/>
            <a:satOff val="-3267"/>
            <a:lumOff val="142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rtl="0">
            <a:lnSpc>
              <a:spcPct val="90000"/>
            </a:lnSpc>
            <a:spcBef>
              <a:spcPct val="0"/>
            </a:spcBef>
            <a:spcAft>
              <a:spcPct val="35000"/>
            </a:spcAft>
            <a:buNone/>
          </a:pPr>
          <a:r>
            <a:rPr lang="cy-GB" sz="1900" b="1" kern="1200" noProof="0" dirty="0"/>
            <a:t>Adnabod rhywbeth doniol neu goeglyd</a:t>
          </a:r>
        </a:p>
      </dsp:txBody>
      <dsp:txXfrm>
        <a:off x="4952530" y="2577177"/>
        <a:ext cx="3078686" cy="60474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16FB66-BADE-4A7A-9FB0-EDB91F4EBB3D}">
      <dsp:nvSpPr>
        <dsp:cNvPr id="0" name=""/>
        <dsp:cNvSpPr/>
      </dsp:nvSpPr>
      <dsp:spPr>
        <a:xfrm>
          <a:off x="0" y="852654"/>
          <a:ext cx="2655295" cy="159317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cy-GB" sz="1500" kern="1200" noProof="0" dirty="0"/>
            <a:t>Esboniwch eich rôl a diben yr ymweliad cyn dechrau.</a:t>
          </a:r>
        </a:p>
      </dsp:txBody>
      <dsp:txXfrm>
        <a:off x="0" y="852654"/>
        <a:ext cx="2655295" cy="1593177"/>
      </dsp:txXfrm>
    </dsp:sp>
    <dsp:sp modelId="{853BFE7B-E0FC-4DF7-BCA8-6F59DF9B13C1}">
      <dsp:nvSpPr>
        <dsp:cNvPr id="0" name=""/>
        <dsp:cNvSpPr/>
      </dsp:nvSpPr>
      <dsp:spPr>
        <a:xfrm>
          <a:off x="2920824" y="852654"/>
          <a:ext cx="2655295" cy="159317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cy-GB" sz="1500" kern="1200" noProof="0" dirty="0"/>
            <a:t>Esboniwch yn eglur yr hyn mae disgwyl i’r unigolyn ei wneud gan osgoi cyfarwyddiadau hirwyntog a chymhleth.</a:t>
          </a:r>
        </a:p>
      </dsp:txBody>
      <dsp:txXfrm>
        <a:off x="2920824" y="852654"/>
        <a:ext cx="2655295" cy="1593177"/>
      </dsp:txXfrm>
    </dsp:sp>
    <dsp:sp modelId="{3FAA9FD3-F221-4A2E-88A0-21BC34430E5E}">
      <dsp:nvSpPr>
        <dsp:cNvPr id="0" name=""/>
        <dsp:cNvSpPr/>
      </dsp:nvSpPr>
      <dsp:spPr>
        <a:xfrm>
          <a:off x="5841649" y="852654"/>
          <a:ext cx="2655295" cy="159317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cy-GB" sz="1500" kern="1200" noProof="0" dirty="0"/>
            <a:t>Peidiwch â chynnig cymorth dros y ffôn yn unig.  Mae’n anodd i lawer o bobl ac arnyn nhw anhwylderau’r sbectrwm awtistaidd gyfathrebu          trwy’r ffôn.</a:t>
          </a:r>
        </a:p>
      </dsp:txBody>
      <dsp:txXfrm>
        <a:off x="5841649" y="852654"/>
        <a:ext cx="2655295" cy="1593177"/>
      </dsp:txXfrm>
    </dsp:sp>
    <dsp:sp modelId="{69913D9C-353A-446D-96BB-1BD819E7114D}">
      <dsp:nvSpPr>
        <dsp:cNvPr id="0" name=""/>
        <dsp:cNvSpPr/>
      </dsp:nvSpPr>
      <dsp:spPr>
        <a:xfrm>
          <a:off x="0" y="2711360"/>
          <a:ext cx="2655295" cy="159317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cy-GB" sz="1500" kern="1200" noProof="0" dirty="0"/>
            <a:t>Cofiwch y gallai fod yn anodd i’r unigolyn weithio mewn grŵp.  Gallai fod angen osgoi grwpiau neu gynnig strwythur ychwanegol er cymorth iddo.*</a:t>
          </a:r>
        </a:p>
      </dsp:txBody>
      <dsp:txXfrm>
        <a:off x="0" y="2711360"/>
        <a:ext cx="2655295" cy="1593177"/>
      </dsp:txXfrm>
    </dsp:sp>
    <dsp:sp modelId="{E762F25F-340B-4E11-A648-6BBA11CD44E6}">
      <dsp:nvSpPr>
        <dsp:cNvPr id="0" name=""/>
        <dsp:cNvSpPr/>
      </dsp:nvSpPr>
      <dsp:spPr>
        <a:xfrm>
          <a:off x="2920824" y="2711360"/>
          <a:ext cx="2655295" cy="159317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cy-GB" sz="1500" kern="1200" noProof="0" dirty="0"/>
            <a:t>Defnyddiwch gwestiynau penodol.  Yn aml, fydd rhywun a chanddo anhwylderau ddim yn cynnig mwy na’r wybodaeth y gofynnoch chi amdani.  Felly, gallech chi golli rhywbeth hanfodol.</a:t>
          </a:r>
        </a:p>
      </dsp:txBody>
      <dsp:txXfrm>
        <a:off x="2920824" y="2711360"/>
        <a:ext cx="2655295" cy="1593177"/>
      </dsp:txXfrm>
    </dsp:sp>
    <dsp:sp modelId="{546E6C87-5C56-4F7E-BDAA-70A3373A6915}">
      <dsp:nvSpPr>
        <dsp:cNvPr id="0" name=""/>
        <dsp:cNvSpPr/>
      </dsp:nvSpPr>
      <dsp:spPr>
        <a:xfrm>
          <a:off x="5841649" y="2711360"/>
          <a:ext cx="2655295" cy="159317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cy-GB" sz="1500" kern="1200" noProof="0" dirty="0"/>
            <a:t>Dylech chi osgoi siarad mân ac arferion cymdeithasol eraill o’r fath – rhaid canolbwyntio ar y ffeithiau a’r diben.</a:t>
          </a:r>
        </a:p>
      </dsp:txBody>
      <dsp:txXfrm>
        <a:off x="5841649" y="2711360"/>
        <a:ext cx="2655295" cy="159317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D85E2C-259E-4233-BD7B-7480D0E4F32B}">
      <dsp:nvSpPr>
        <dsp:cNvPr id="0" name=""/>
        <dsp:cNvSpPr/>
      </dsp:nvSpPr>
      <dsp:spPr>
        <a:xfrm>
          <a:off x="72018" y="304873"/>
          <a:ext cx="2962656" cy="723756"/>
        </a:xfrm>
        <a:prstGeom prst="roundRect">
          <a:avLst/>
        </a:prstGeom>
        <a:gradFill rotWithShape="0">
          <a:gsLst>
            <a:gs pos="0">
              <a:schemeClr val="accent1">
                <a:alpha val="90000"/>
                <a:hueOff val="0"/>
                <a:satOff val="0"/>
                <a:lumOff val="0"/>
                <a:alphaOff val="0"/>
                <a:lumMod val="110000"/>
                <a:satMod val="105000"/>
                <a:tint val="67000"/>
              </a:schemeClr>
            </a:gs>
            <a:gs pos="50000">
              <a:schemeClr val="accent1">
                <a:alpha val="90000"/>
                <a:hueOff val="0"/>
                <a:satOff val="0"/>
                <a:lumOff val="0"/>
                <a:alphaOff val="0"/>
                <a:lumMod val="105000"/>
                <a:satMod val="103000"/>
                <a:tint val="73000"/>
              </a:schemeClr>
            </a:gs>
            <a:gs pos="100000">
              <a:schemeClr val="accent1">
                <a:alpha val="9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cy-GB" sz="2400" b="1" kern="1200" noProof="0" dirty="0"/>
            <a:t>darogan adweithiau a digwyddiadau</a:t>
          </a:r>
        </a:p>
      </dsp:txBody>
      <dsp:txXfrm>
        <a:off x="107349" y="340204"/>
        <a:ext cx="2891994" cy="653094"/>
      </dsp:txXfrm>
    </dsp:sp>
    <dsp:sp modelId="{93FD860B-3DC4-4F61-A599-CFBD51A41DFC}">
      <dsp:nvSpPr>
        <dsp:cNvPr id="0" name=""/>
        <dsp:cNvSpPr/>
      </dsp:nvSpPr>
      <dsp:spPr>
        <a:xfrm>
          <a:off x="0" y="1312986"/>
          <a:ext cx="2962656" cy="723756"/>
        </a:xfrm>
        <a:prstGeom prst="roundRect">
          <a:avLst/>
        </a:prstGeom>
        <a:gradFill rotWithShape="0">
          <a:gsLst>
            <a:gs pos="0">
              <a:schemeClr val="accent1">
                <a:alpha val="90000"/>
                <a:hueOff val="0"/>
                <a:satOff val="0"/>
                <a:lumOff val="0"/>
                <a:alphaOff val="-8000"/>
                <a:lumMod val="110000"/>
                <a:satMod val="105000"/>
                <a:tint val="67000"/>
              </a:schemeClr>
            </a:gs>
            <a:gs pos="50000">
              <a:schemeClr val="accent1">
                <a:alpha val="90000"/>
                <a:hueOff val="0"/>
                <a:satOff val="0"/>
                <a:lumOff val="0"/>
                <a:alphaOff val="-8000"/>
                <a:lumMod val="105000"/>
                <a:satMod val="103000"/>
                <a:tint val="73000"/>
              </a:schemeClr>
            </a:gs>
            <a:gs pos="100000">
              <a:schemeClr val="accent1">
                <a:alpha val="90000"/>
                <a:hueOff val="0"/>
                <a:satOff val="0"/>
                <a:lumOff val="0"/>
                <a:alphaOff val="-8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cy-GB" sz="2400" b="1" kern="1200" noProof="0" dirty="0"/>
            <a:t>ymdeimlo â phobl eraill</a:t>
          </a:r>
        </a:p>
      </dsp:txBody>
      <dsp:txXfrm>
        <a:off x="35331" y="1348317"/>
        <a:ext cx="2891994" cy="653094"/>
      </dsp:txXfrm>
    </dsp:sp>
    <dsp:sp modelId="{55F340BE-C28E-450E-A267-61232BD2E8D2}">
      <dsp:nvSpPr>
        <dsp:cNvPr id="0" name=""/>
        <dsp:cNvSpPr/>
      </dsp:nvSpPr>
      <dsp:spPr>
        <a:xfrm>
          <a:off x="7432" y="2376263"/>
          <a:ext cx="2962656" cy="723756"/>
        </a:xfrm>
        <a:prstGeom prst="roundRect">
          <a:avLst/>
        </a:prstGeom>
        <a:gradFill rotWithShape="0">
          <a:gsLst>
            <a:gs pos="0">
              <a:schemeClr val="accent1">
                <a:alpha val="90000"/>
                <a:hueOff val="0"/>
                <a:satOff val="0"/>
                <a:lumOff val="0"/>
                <a:alphaOff val="-16000"/>
                <a:lumMod val="110000"/>
                <a:satMod val="105000"/>
                <a:tint val="67000"/>
              </a:schemeClr>
            </a:gs>
            <a:gs pos="50000">
              <a:schemeClr val="accent1">
                <a:alpha val="90000"/>
                <a:hueOff val="0"/>
                <a:satOff val="0"/>
                <a:lumOff val="0"/>
                <a:alphaOff val="-16000"/>
                <a:lumMod val="105000"/>
                <a:satMod val="103000"/>
                <a:tint val="73000"/>
              </a:schemeClr>
            </a:gs>
            <a:gs pos="100000">
              <a:schemeClr val="accent1">
                <a:alpha val="90000"/>
                <a:hueOff val="0"/>
                <a:satOff val="0"/>
                <a:lumOff val="0"/>
                <a:alphaOff val="-16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cy-GB" sz="2400" b="1" kern="1200" noProof="0" dirty="0"/>
            <a:t>cynllunio</a:t>
          </a:r>
        </a:p>
      </dsp:txBody>
      <dsp:txXfrm>
        <a:off x="42763" y="2411594"/>
        <a:ext cx="2891994" cy="653094"/>
      </dsp:txXfrm>
    </dsp:sp>
    <dsp:sp modelId="{66E476C1-B674-4DB9-8ACF-15A86179A4B3}">
      <dsp:nvSpPr>
        <dsp:cNvPr id="0" name=""/>
        <dsp:cNvSpPr/>
      </dsp:nvSpPr>
      <dsp:spPr>
        <a:xfrm>
          <a:off x="4896556" y="360038"/>
          <a:ext cx="2962656" cy="723756"/>
        </a:xfrm>
        <a:prstGeom prst="roundRect">
          <a:avLst/>
        </a:prstGeom>
        <a:gradFill rotWithShape="0">
          <a:gsLst>
            <a:gs pos="0">
              <a:schemeClr val="accent1">
                <a:alpha val="90000"/>
                <a:hueOff val="0"/>
                <a:satOff val="0"/>
                <a:lumOff val="0"/>
                <a:alphaOff val="-24000"/>
                <a:lumMod val="110000"/>
                <a:satMod val="105000"/>
                <a:tint val="67000"/>
              </a:schemeClr>
            </a:gs>
            <a:gs pos="50000">
              <a:schemeClr val="accent1">
                <a:alpha val="90000"/>
                <a:hueOff val="0"/>
                <a:satOff val="0"/>
                <a:lumOff val="0"/>
                <a:alphaOff val="-24000"/>
                <a:lumMod val="105000"/>
                <a:satMod val="103000"/>
                <a:tint val="73000"/>
              </a:schemeClr>
            </a:gs>
            <a:gs pos="100000">
              <a:schemeClr val="accent1">
                <a:alpha val="90000"/>
                <a:hueOff val="0"/>
                <a:satOff val="0"/>
                <a:lumOff val="0"/>
                <a:alphaOff val="-24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cy-GB" sz="2400" b="1" kern="1200" noProof="0" dirty="0"/>
            <a:t>datrys problemau</a:t>
          </a:r>
        </a:p>
      </dsp:txBody>
      <dsp:txXfrm>
        <a:off x="4931887" y="395369"/>
        <a:ext cx="2891994" cy="653094"/>
      </dsp:txXfrm>
    </dsp:sp>
    <dsp:sp modelId="{094B7D76-D234-464E-9C2C-E7F218D10F64}">
      <dsp:nvSpPr>
        <dsp:cNvPr id="0" name=""/>
        <dsp:cNvSpPr/>
      </dsp:nvSpPr>
      <dsp:spPr>
        <a:xfrm>
          <a:off x="4896556" y="1368150"/>
          <a:ext cx="2962656" cy="723756"/>
        </a:xfrm>
        <a:prstGeom prst="roundRect">
          <a:avLst/>
        </a:prstGeom>
        <a:gradFill rotWithShape="0">
          <a:gsLst>
            <a:gs pos="0">
              <a:schemeClr val="accent1">
                <a:alpha val="90000"/>
                <a:hueOff val="0"/>
                <a:satOff val="0"/>
                <a:lumOff val="0"/>
                <a:alphaOff val="-32000"/>
                <a:lumMod val="110000"/>
                <a:satMod val="105000"/>
                <a:tint val="67000"/>
              </a:schemeClr>
            </a:gs>
            <a:gs pos="50000">
              <a:schemeClr val="accent1">
                <a:alpha val="90000"/>
                <a:hueOff val="0"/>
                <a:satOff val="0"/>
                <a:lumOff val="0"/>
                <a:alphaOff val="-32000"/>
                <a:lumMod val="105000"/>
                <a:satMod val="103000"/>
                <a:tint val="73000"/>
              </a:schemeClr>
            </a:gs>
            <a:gs pos="100000">
              <a:schemeClr val="accent1">
                <a:alpha val="90000"/>
                <a:hueOff val="0"/>
                <a:satOff val="0"/>
                <a:lumOff val="0"/>
                <a:alphaOff val="-32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cy-GB" sz="2400" b="1" kern="1200" noProof="0" dirty="0"/>
            <a:t>gweithgareddau creadigol</a:t>
          </a:r>
        </a:p>
      </dsp:txBody>
      <dsp:txXfrm>
        <a:off x="4931887" y="1403481"/>
        <a:ext cx="2891994" cy="653094"/>
      </dsp:txXfrm>
    </dsp:sp>
    <dsp:sp modelId="{31FB7561-C4FD-4D36-8787-D680A9FAFB1C}">
      <dsp:nvSpPr>
        <dsp:cNvPr id="0" name=""/>
        <dsp:cNvSpPr/>
      </dsp:nvSpPr>
      <dsp:spPr>
        <a:xfrm>
          <a:off x="4896556" y="2376263"/>
          <a:ext cx="2962656" cy="723756"/>
        </a:xfrm>
        <a:prstGeom prst="roundRect">
          <a:avLst/>
        </a:prstGeom>
        <a:gradFill rotWithShape="0">
          <a:gsLst>
            <a:gs pos="0">
              <a:schemeClr val="accent1">
                <a:alpha val="90000"/>
                <a:hueOff val="0"/>
                <a:satOff val="0"/>
                <a:lumOff val="0"/>
                <a:alphaOff val="-40000"/>
                <a:lumMod val="110000"/>
                <a:satMod val="105000"/>
                <a:tint val="67000"/>
              </a:schemeClr>
            </a:gs>
            <a:gs pos="50000">
              <a:schemeClr val="accent1">
                <a:alpha val="90000"/>
                <a:hueOff val="0"/>
                <a:satOff val="0"/>
                <a:lumOff val="0"/>
                <a:alphaOff val="-40000"/>
                <a:lumMod val="105000"/>
                <a:satMod val="103000"/>
                <a:tint val="73000"/>
              </a:schemeClr>
            </a:gs>
            <a:gs pos="100000">
              <a:schemeClr val="accent1">
                <a:alpha val="90000"/>
                <a:hueOff val="0"/>
                <a:satOff val="0"/>
                <a:lumOff val="0"/>
                <a:alphaOff val="-4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cy-GB" sz="2400" b="1" kern="1200" noProof="0" dirty="0"/>
            <a:t>ymdopi â newidiadau</a:t>
          </a:r>
        </a:p>
      </dsp:txBody>
      <dsp:txXfrm>
        <a:off x="4931887" y="2411594"/>
        <a:ext cx="2891994" cy="65309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16FB66-BADE-4A7A-9FB0-EDB91F4EBB3D}">
      <dsp:nvSpPr>
        <dsp:cNvPr id="0" name=""/>
        <dsp:cNvSpPr/>
      </dsp:nvSpPr>
      <dsp:spPr>
        <a:xfrm>
          <a:off x="0" y="852654"/>
          <a:ext cx="2655295" cy="159317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cy-GB" sz="1700" kern="1200" noProof="0" dirty="0"/>
            <a:t>Byddwch yn gyson – cyn lleied o newidiadau ag y bo modd.</a:t>
          </a:r>
        </a:p>
      </dsp:txBody>
      <dsp:txXfrm>
        <a:off x="0" y="852654"/>
        <a:ext cx="2655295" cy="1593177"/>
      </dsp:txXfrm>
    </dsp:sp>
    <dsp:sp modelId="{853BFE7B-E0FC-4DF7-BCA8-6F59DF9B13C1}">
      <dsp:nvSpPr>
        <dsp:cNvPr id="0" name=""/>
        <dsp:cNvSpPr/>
      </dsp:nvSpPr>
      <dsp:spPr>
        <a:xfrm>
          <a:off x="2920824" y="852654"/>
          <a:ext cx="2655295" cy="159317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cy-GB" sz="1700" kern="1200" noProof="0" dirty="0"/>
            <a:t>Rhowch strwythur ychwanegol mewn gweithgareddau sy’n gymhleth neu’n dibynnu ar ddychymyg cymdeithasol.</a:t>
          </a:r>
        </a:p>
      </dsp:txBody>
      <dsp:txXfrm>
        <a:off x="2920824" y="852654"/>
        <a:ext cx="2655295" cy="1593177"/>
      </dsp:txXfrm>
    </dsp:sp>
    <dsp:sp modelId="{3FAA9FD3-F221-4A2E-88A0-21BC34430E5E}">
      <dsp:nvSpPr>
        <dsp:cNvPr id="0" name=""/>
        <dsp:cNvSpPr/>
      </dsp:nvSpPr>
      <dsp:spPr>
        <a:xfrm>
          <a:off x="5841649" y="852654"/>
          <a:ext cx="2655295" cy="159317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cy-GB" sz="1700" kern="1200" noProof="0" dirty="0"/>
            <a:t>Defnyddiwch ddisgrifiadau geiriol, siartiau llif a lluniau i esbonio pethau, yn hytrach na gofyn i bobl ddychmygu neu ddyfalu rhywbeth.</a:t>
          </a:r>
        </a:p>
      </dsp:txBody>
      <dsp:txXfrm>
        <a:off x="5841649" y="852654"/>
        <a:ext cx="2655295" cy="1593177"/>
      </dsp:txXfrm>
    </dsp:sp>
    <dsp:sp modelId="{69913D9C-353A-446D-96BB-1BD819E7114D}">
      <dsp:nvSpPr>
        <dsp:cNvPr id="0" name=""/>
        <dsp:cNvSpPr/>
      </dsp:nvSpPr>
      <dsp:spPr>
        <a:xfrm>
          <a:off x="0" y="2711360"/>
          <a:ext cx="2655295" cy="159317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cy-GB" sz="1700" kern="1200" noProof="0" dirty="0"/>
            <a:t>Rhowch strwythur ar ffurf cynllunwyr, rhestrau neu amserlenni.*</a:t>
          </a:r>
        </a:p>
      </dsp:txBody>
      <dsp:txXfrm>
        <a:off x="0" y="2711360"/>
        <a:ext cx="2655295" cy="1593177"/>
      </dsp:txXfrm>
    </dsp:sp>
    <dsp:sp modelId="{E762F25F-340B-4E11-A648-6BBA11CD44E6}">
      <dsp:nvSpPr>
        <dsp:cNvPr id="0" name=""/>
        <dsp:cNvSpPr/>
      </dsp:nvSpPr>
      <dsp:spPr>
        <a:xfrm>
          <a:off x="2920824" y="2711360"/>
          <a:ext cx="2655295" cy="159317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cy-GB" sz="1700" kern="1200" noProof="0" dirty="0"/>
            <a:t>Wrth ofyn am ‘nodau’ neu ‘hoffterau’, rhowch opsiynau pan fo unigolyn yn ei chael yn anodd dewis yn rhydd.</a:t>
          </a:r>
        </a:p>
      </dsp:txBody>
      <dsp:txXfrm>
        <a:off x="2920824" y="2711360"/>
        <a:ext cx="2655295" cy="1593177"/>
      </dsp:txXfrm>
    </dsp:sp>
    <dsp:sp modelId="{546E6C87-5C56-4F7E-BDAA-70A3373A6915}">
      <dsp:nvSpPr>
        <dsp:cNvPr id="0" name=""/>
        <dsp:cNvSpPr/>
      </dsp:nvSpPr>
      <dsp:spPr>
        <a:xfrm>
          <a:off x="5841649" y="2711360"/>
          <a:ext cx="2655295" cy="159317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cy-GB" sz="1700" kern="1200" noProof="0" dirty="0"/>
            <a:t>Disgrifiwch yr hyn a hoffech chi heb dybio y bydd unigolyn yn gweld beth mae disgwyl iddo ei wneud trwy eich amneidiau neu’ch arwyddion.</a:t>
          </a:r>
        </a:p>
      </dsp:txBody>
      <dsp:txXfrm>
        <a:off x="5841649" y="2711360"/>
        <a:ext cx="2655295" cy="159317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549D34-6B9E-4781-BAA8-B737AA377F47}" type="datetimeFigureOut">
              <a:rPr lang="en-GB" smtClean="0"/>
              <a:t>11/01/2017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065931-3DE4-4A35-B4AB-774B9038F305}" type="slidenum">
              <a:rPr lang="en-GB" smtClean="0"/>
              <a:t>‹#›</a:t>
            </a:fld>
            <a:endParaRPr lang="en-GB"/>
          </a:p>
        </p:txBody>
      </p:sp>
    </p:spTree>
    <p:extLst>
      <p:ext uri="{BB962C8B-B14F-4D97-AF65-F5344CB8AC3E}">
        <p14:creationId xmlns:p14="http://schemas.microsoft.com/office/powerpoint/2010/main" val="1935156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065931-3DE4-4A35-B4AB-774B9038F305}" type="slidenum">
              <a:rPr lang="en-GB" smtClean="0"/>
              <a:t>26</a:t>
            </a:fld>
            <a:endParaRPr lang="en-GB"/>
          </a:p>
        </p:txBody>
      </p:sp>
    </p:spTree>
    <p:extLst>
      <p:ext uri="{BB962C8B-B14F-4D97-AF65-F5344CB8AC3E}">
        <p14:creationId xmlns:p14="http://schemas.microsoft.com/office/powerpoint/2010/main" val="3778140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065931-3DE4-4A35-B4AB-774B9038F305}" type="slidenum">
              <a:rPr lang="en-GB" smtClean="0"/>
              <a:t>28</a:t>
            </a:fld>
            <a:endParaRPr lang="en-GB"/>
          </a:p>
        </p:txBody>
      </p:sp>
    </p:spTree>
    <p:extLst>
      <p:ext uri="{BB962C8B-B14F-4D97-AF65-F5344CB8AC3E}">
        <p14:creationId xmlns:p14="http://schemas.microsoft.com/office/powerpoint/2010/main" val="8470574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8" name="Title 7"/>
          <p:cNvSpPr>
            <a:spLocks noGrp="1"/>
          </p:cNvSpPr>
          <p:nvPr>
            <p:ph type="title"/>
          </p:nvPr>
        </p:nvSpPr>
        <p:spPr/>
        <p:txBody>
          <a:bodyPr/>
          <a:lstStyle/>
          <a:p>
            <a:r>
              <a:rPr lang="en-US"/>
              <a:t>Click to edit Master title style</a:t>
            </a:r>
          </a:p>
        </p:txBody>
      </p:sp>
      <p:sp>
        <p:nvSpPr>
          <p:cNvPr id="15" name="Rectangle 14"/>
          <p:cNvSpPr/>
          <p:nvPr userDrawn="1"/>
        </p:nvSpPr>
        <p:spPr>
          <a:xfrm>
            <a:off x="5940152" y="-141427"/>
            <a:ext cx="2983988" cy="8341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88224" y="74519"/>
            <a:ext cx="2335916" cy="1410265"/>
          </a:xfrm>
          <a:prstGeom prst="rect">
            <a:avLst/>
          </a:prstGeom>
        </p:spPr>
      </p:pic>
    </p:spTree>
    <p:extLst>
      <p:ext uri="{BB962C8B-B14F-4D97-AF65-F5344CB8AC3E}">
        <p14:creationId xmlns:p14="http://schemas.microsoft.com/office/powerpoint/2010/main" val="409522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88100DF1-61C4-4AC4-A327-7AE1D107EFE9}" type="slidenum">
              <a:rPr lang="en-GB" smtClean="0"/>
              <a:pPr>
                <a:defRPr/>
              </a:pPr>
              <a:t>‹#›</a:t>
            </a:fld>
            <a:endParaRPr lang="en-GB"/>
          </a:p>
        </p:txBody>
      </p:sp>
    </p:spTree>
    <p:extLst>
      <p:ext uri="{BB962C8B-B14F-4D97-AF65-F5344CB8AC3E}">
        <p14:creationId xmlns:p14="http://schemas.microsoft.com/office/powerpoint/2010/main" val="2788428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4FE681D0-977B-4323-B2C9-48586DCF47BF}" type="slidenum">
              <a:rPr lang="en-GB" smtClean="0"/>
              <a:pPr>
                <a:defRPr/>
              </a:pPr>
              <a:t>‹#›</a:t>
            </a:fld>
            <a:endParaRPr lang="en-GB"/>
          </a:p>
        </p:txBody>
      </p:sp>
    </p:spTree>
    <p:extLst>
      <p:ext uri="{BB962C8B-B14F-4D97-AF65-F5344CB8AC3E}">
        <p14:creationId xmlns:p14="http://schemas.microsoft.com/office/powerpoint/2010/main" val="3510666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70306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E9221F03-887F-43DB-8B6C-E4A0EB4018E5}" type="slidenum">
              <a:rPr lang="en-GB" smtClean="0"/>
              <a:pPr>
                <a:defRPr/>
              </a:pPr>
              <a:t>‹#›</a:t>
            </a:fld>
            <a:endParaRPr lang="en-GB"/>
          </a:p>
        </p:txBody>
      </p:sp>
    </p:spTree>
    <p:extLst>
      <p:ext uri="{BB962C8B-B14F-4D97-AF65-F5344CB8AC3E}">
        <p14:creationId xmlns:p14="http://schemas.microsoft.com/office/powerpoint/2010/main" val="1372431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96E96C69-E7ED-43AA-AA9F-6AAB51AF18E6}" type="slidenum">
              <a:rPr lang="en-GB" smtClean="0"/>
              <a:pPr>
                <a:defRPr/>
              </a:pPr>
              <a:t>‹#›</a:t>
            </a:fld>
            <a:endParaRPr lang="en-GB"/>
          </a:p>
        </p:txBody>
      </p:sp>
    </p:spTree>
    <p:extLst>
      <p:ext uri="{BB962C8B-B14F-4D97-AF65-F5344CB8AC3E}">
        <p14:creationId xmlns:p14="http://schemas.microsoft.com/office/powerpoint/2010/main" val="878974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a:defRPr/>
            </a:pPr>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fld id="{061DAD08-FCE6-42F2-84DF-AE82434F6A0E}" type="slidenum">
              <a:rPr lang="en-GB" smtClean="0"/>
              <a:pPr>
                <a:defRPr/>
              </a:pPr>
              <a:t>‹#›</a:t>
            </a:fld>
            <a:endParaRPr lang="en-GB"/>
          </a:p>
        </p:txBody>
      </p:sp>
    </p:spTree>
    <p:extLst>
      <p:ext uri="{BB962C8B-B14F-4D97-AF65-F5344CB8AC3E}">
        <p14:creationId xmlns:p14="http://schemas.microsoft.com/office/powerpoint/2010/main" val="1915723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a:defRPr/>
            </a:pPr>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03B6611B-D281-4724-8ED4-C1669CF2BEED}" type="slidenum">
              <a:rPr lang="en-GB" smtClean="0"/>
              <a:pPr>
                <a:defRPr/>
              </a:pPr>
              <a:t>‹#›</a:t>
            </a:fld>
            <a:endParaRPr lang="en-GB"/>
          </a:p>
        </p:txBody>
      </p:sp>
    </p:spTree>
    <p:extLst>
      <p:ext uri="{BB962C8B-B14F-4D97-AF65-F5344CB8AC3E}">
        <p14:creationId xmlns:p14="http://schemas.microsoft.com/office/powerpoint/2010/main" val="2155585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D6E28D7A-0A07-4CD7-A7E6-04443C7DE423}" type="slidenum">
              <a:rPr lang="en-GB" smtClean="0"/>
              <a:pPr>
                <a:defRPr/>
              </a:pPr>
              <a:t>‹#›</a:t>
            </a:fld>
            <a:endParaRPr lang="en-GB"/>
          </a:p>
        </p:txBody>
      </p:sp>
    </p:spTree>
    <p:extLst>
      <p:ext uri="{BB962C8B-B14F-4D97-AF65-F5344CB8AC3E}">
        <p14:creationId xmlns:p14="http://schemas.microsoft.com/office/powerpoint/2010/main" val="4194801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850D6B12-BE5D-4F93-B258-F4ED97C3E081}" type="slidenum">
              <a:rPr lang="en-GB" smtClean="0"/>
              <a:pPr>
                <a:defRPr/>
              </a:pPr>
              <a:t>‹#›</a:t>
            </a:fld>
            <a:endParaRPr lang="en-GB"/>
          </a:p>
        </p:txBody>
      </p:sp>
    </p:spTree>
    <p:extLst>
      <p:ext uri="{BB962C8B-B14F-4D97-AF65-F5344CB8AC3E}">
        <p14:creationId xmlns:p14="http://schemas.microsoft.com/office/powerpoint/2010/main" val="2678258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DA803F92-7FEA-4AFB-8B2B-0954A514B43E}" type="slidenum">
              <a:rPr lang="en-GB" smtClean="0"/>
              <a:pPr>
                <a:defRPr/>
              </a:pPr>
              <a:t>‹#›</a:t>
            </a:fld>
            <a:endParaRPr lang="en-GB"/>
          </a:p>
        </p:txBody>
      </p:sp>
    </p:spTree>
    <p:extLst>
      <p:ext uri="{BB962C8B-B14F-4D97-AF65-F5344CB8AC3E}">
        <p14:creationId xmlns:p14="http://schemas.microsoft.com/office/powerpoint/2010/main" val="618219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421B9CF2-0200-4261-9AE2-B0F47067A42A}" type="slidenum">
              <a:rPr lang="en-GB" smtClean="0"/>
              <a:pPr>
                <a:defRPr/>
              </a:pPr>
              <a:t>‹#›</a:t>
            </a:fld>
            <a:endParaRPr lang="en-GB"/>
          </a:p>
        </p:txBody>
      </p:sp>
      <p:pic>
        <p:nvPicPr>
          <p:cNvPr id="7" name="Picture 7" descr="asd e resource-logo"/>
          <p:cNvPicPr>
            <a:picLocks noChangeAspect="1" noChangeArrowheads="1"/>
          </p:cNvPicPr>
          <p:nvPr/>
        </p:nvPicPr>
        <p:blipFill>
          <a:blip r:embed="rId13" cstate="print"/>
          <a:srcRect/>
          <a:stretch>
            <a:fillRect/>
          </a:stretch>
        </p:blipFill>
        <p:spPr bwMode="auto">
          <a:xfrm>
            <a:off x="5940152" y="-171450"/>
            <a:ext cx="3203848" cy="946279"/>
          </a:xfrm>
          <a:prstGeom prst="rect">
            <a:avLst/>
          </a:prstGeom>
          <a:noFill/>
          <a:ln w="9525">
            <a:noFill/>
            <a:miter lim="800000"/>
            <a:headEnd/>
            <a:tailEnd/>
          </a:ln>
        </p:spPr>
      </p:pic>
      <p:sp>
        <p:nvSpPr>
          <p:cNvPr id="10" name="Half Frame 9"/>
          <p:cNvSpPr/>
          <p:nvPr/>
        </p:nvSpPr>
        <p:spPr>
          <a:xfrm rot="10800000">
            <a:off x="0" y="0"/>
            <a:ext cx="9144000" cy="6858000"/>
          </a:xfrm>
          <a:prstGeom prst="halfFrame">
            <a:avLst>
              <a:gd name="adj1" fmla="val 2153"/>
              <a:gd name="adj2" fmla="val 2153"/>
            </a:avLst>
          </a:prstGeom>
          <a:solidFill>
            <a:srgbClr val="33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58856457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Layout" Target="../diagrams/layout4.xml"/><Relationship Id="rId7" Type="http://schemas.openxmlformats.org/officeDocument/2006/relationships/image" Target="../media/image14.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7.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9.png"/><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20.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22.png"/><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3" Type="http://schemas.openxmlformats.org/officeDocument/2006/relationships/hyperlink" Target="http://www.asdinfowales.co.uk/" TargetMode="External"/><Relationship Id="rId2" Type="http://schemas.openxmlformats.org/officeDocument/2006/relationships/hyperlink" Target="http://www.asdinfowales.co.uk/ASDaware-practitioner-adults"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24.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25.png"/><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6.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28.png"/><Relationship Id="rId7" Type="http://schemas.openxmlformats.org/officeDocument/2006/relationships/diagramColors" Target="../diagrams/colors14.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8.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30.png"/><Relationship Id="rId7" Type="http://schemas.openxmlformats.org/officeDocument/2006/relationships/diagramColors" Target="../diagrams/colors16.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 Id="rId9"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43808" y="1052736"/>
            <a:ext cx="3456384" cy="2255229"/>
          </a:xfrm>
          <a:prstGeom prst="rect">
            <a:avLst/>
          </a:prstGeom>
        </p:spPr>
      </p:pic>
      <p:sp>
        <p:nvSpPr>
          <p:cNvPr id="3" name="Rectangle 2"/>
          <p:cNvSpPr/>
          <p:nvPr/>
        </p:nvSpPr>
        <p:spPr>
          <a:xfrm>
            <a:off x="501016" y="3307965"/>
            <a:ext cx="8141972" cy="2800767"/>
          </a:xfrm>
          <a:prstGeom prst="rect">
            <a:avLst/>
          </a:prstGeom>
          <a:noFill/>
        </p:spPr>
        <p:txBody>
          <a:bodyPr wrap="none" lIns="91440" tIns="45720" rIns="91440" bIns="45720">
            <a:spAutoFit/>
          </a:bodyPr>
          <a:lstStyle/>
          <a:p>
            <a:pPr algn="ctr"/>
            <a:r>
              <a:rPr lang="cy-GB" sz="4000" b="0" cap="none" spc="0" dirty="0">
                <a:ln w="0"/>
                <a:solidFill>
                  <a:schemeClr val="tx1"/>
                </a:solidFill>
                <a:effectLst>
                  <a:outerShdw blurRad="38100" dist="19050" dir="2700000" algn="tl" rotWithShape="0">
                    <a:schemeClr val="dk1">
                      <a:alpha val="40000"/>
                    </a:schemeClr>
                  </a:outerShdw>
                </a:effectLst>
              </a:rPr>
              <a:t>Helpu oedolion ac arnyn nhw</a:t>
            </a:r>
          </a:p>
          <a:p>
            <a:pPr algn="ctr"/>
            <a:r>
              <a:rPr lang="cy-GB" sz="4000" dirty="0">
                <a:ln w="0"/>
                <a:effectLst>
                  <a:outerShdw blurRad="38100" dist="19050" dir="2700000" algn="tl" rotWithShape="0">
                    <a:schemeClr val="dk1">
                      <a:alpha val="40000"/>
                    </a:schemeClr>
                  </a:outerShdw>
                </a:effectLst>
              </a:rPr>
              <a:t>anhwylderau’r sbectrwm awtistaidd</a:t>
            </a:r>
            <a:endParaRPr lang="cy-GB" sz="3200" b="0" cap="none" spc="0" dirty="0">
              <a:ln w="0"/>
              <a:solidFill>
                <a:schemeClr val="tx1"/>
              </a:solidFill>
              <a:effectLst>
                <a:outerShdw blurRad="38100" dist="19050" dir="2700000" algn="tl" rotWithShape="0">
                  <a:schemeClr val="dk1">
                    <a:alpha val="40000"/>
                  </a:schemeClr>
                </a:outerShdw>
              </a:effectLst>
            </a:endParaRPr>
          </a:p>
          <a:p>
            <a:pPr algn="ctr"/>
            <a:endParaRPr lang="cy-GB" sz="3200" dirty="0">
              <a:ln w="0"/>
              <a:effectLst>
                <a:outerShdw blurRad="38100" dist="19050" dir="2700000" algn="tl" rotWithShape="0">
                  <a:schemeClr val="dk1">
                    <a:alpha val="40000"/>
                  </a:schemeClr>
                </a:outerShdw>
              </a:effectLst>
            </a:endParaRPr>
          </a:p>
          <a:p>
            <a:pPr algn="ctr"/>
            <a:r>
              <a:rPr lang="cy-GB" sz="3200" dirty="0">
                <a:ln w="0"/>
                <a:effectLst>
                  <a:outerShdw blurRad="38100" dist="19050" dir="2700000" algn="tl" rotWithShape="0">
                    <a:schemeClr val="dk1">
                      <a:alpha val="40000"/>
                    </a:schemeClr>
                  </a:outerShdw>
                </a:effectLst>
              </a:rPr>
              <a:t>Cyflwyniad ar gyfer proffesiynolion</a:t>
            </a:r>
          </a:p>
          <a:p>
            <a:pPr algn="ctr"/>
            <a:r>
              <a:rPr lang="cy-GB" sz="3200" dirty="0">
                <a:ln w="0"/>
                <a:effectLst>
                  <a:outerShdw blurRad="38100" dist="19050" dir="2700000" algn="tl" rotWithShape="0">
                    <a:schemeClr val="dk1">
                      <a:alpha val="40000"/>
                    </a:schemeClr>
                  </a:outerShdw>
                </a:effectLst>
              </a:rPr>
              <a:t>gofal iechyd a chymdeithasol</a:t>
            </a:r>
            <a:endParaRPr lang="cy-GB" sz="3200" b="0" cap="none" spc="0" dirty="0">
              <a:ln w="0"/>
              <a:solidFill>
                <a:schemeClr val="tx1"/>
              </a:solidFill>
              <a:effectLst>
                <a:outerShdw blurRad="38100" dist="19050" dir="2700000" algn="tl" rotWithShape="0">
                  <a:schemeClr val="dk1">
                    <a:alpha val="40000"/>
                  </a:scheme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0" y="495"/>
            <a:ext cx="4032448" cy="548185"/>
          </a:xfrm>
          <a:prstGeom prst="round2DiagRect">
            <a:avLst>
              <a:gd name="adj1" fmla="val 16667"/>
              <a:gd name="adj2" fmla="val 0"/>
            </a:avLst>
          </a:prstGeom>
        </p:spPr>
        <p:style>
          <a:lnRef idx="1">
            <a:schemeClr val="accent4"/>
          </a:lnRef>
          <a:fillRef idx="2">
            <a:schemeClr val="accent4"/>
          </a:fillRef>
          <a:effectRef idx="1">
            <a:schemeClr val="accent4"/>
          </a:effectRef>
          <a:fontRef idx="minor">
            <a:schemeClr val="dk1"/>
          </a:fontRef>
        </p:style>
        <p:txBody>
          <a:bodyPr rtlCol="0" anchor="ctr"/>
          <a:lstStyle/>
          <a:p>
            <a:r>
              <a:rPr lang="cy-GB" sz="1600" b="1" dirty="0"/>
              <a:t>Meithrin gwybodaeth –</a:t>
            </a:r>
          </a:p>
          <a:p>
            <a:r>
              <a:rPr lang="cy-GB" sz="1600" b="1" dirty="0"/>
              <a:t>anhwylderau’r sbectrwm awtistaidd</a:t>
            </a:r>
          </a:p>
        </p:txBody>
      </p:sp>
      <p:pic>
        <p:nvPicPr>
          <p:cNvPr id="2" name="Picture 1"/>
          <p:cNvPicPr>
            <a:picLocks noChangeAspect="1"/>
          </p:cNvPicPr>
          <p:nvPr/>
        </p:nvPicPr>
        <p:blipFill>
          <a:blip r:embed="rId2"/>
          <a:stretch>
            <a:fillRect/>
          </a:stretch>
        </p:blipFill>
        <p:spPr>
          <a:xfrm>
            <a:off x="323528" y="711360"/>
            <a:ext cx="8446873" cy="5958000"/>
          </a:xfrm>
          <a:prstGeom prst="rect">
            <a:avLst/>
          </a:prstGeom>
        </p:spPr>
      </p:pic>
    </p:spTree>
    <p:extLst>
      <p:ext uri="{BB962C8B-B14F-4D97-AF65-F5344CB8AC3E}">
        <p14:creationId xmlns:p14="http://schemas.microsoft.com/office/powerpoint/2010/main" val="3840257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2752221399"/>
              </p:ext>
            </p:extLst>
          </p:nvPr>
        </p:nvGraphicFramePr>
        <p:xfrm>
          <a:off x="539552" y="3126452"/>
          <a:ext cx="7884368" cy="3312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251520" y="1052736"/>
            <a:ext cx="8260722" cy="1938992"/>
          </a:xfrm>
          <a:prstGeom prst="rect">
            <a:avLst/>
          </a:prstGeom>
          <a:noFill/>
          <a:ln>
            <a:noFill/>
          </a:ln>
        </p:spPr>
        <p:txBody>
          <a:bodyPr wrap="square" lIns="91440" tIns="45720" rIns="91440" bIns="45720">
            <a:spAutoFit/>
          </a:bodyPr>
          <a:lstStyle/>
          <a:p>
            <a:r>
              <a:rPr lang="cy-GB" sz="2400" dirty="0">
                <a:ln w="10541" cmpd="sng">
                  <a:noFill/>
                  <a:prstDash val="solid"/>
                </a:ln>
                <a:solidFill>
                  <a:srgbClr val="48C87C"/>
                </a:solidFill>
              </a:rPr>
              <a:t>Mae’n anodd i bobl ac arnyn nhw anhwylderau’r</a:t>
            </a:r>
          </a:p>
          <a:p>
            <a:r>
              <a:rPr lang="cy-GB" sz="2400" dirty="0">
                <a:ln w="10541" cmpd="sng">
                  <a:noFill/>
                  <a:prstDash val="solid"/>
                </a:ln>
                <a:solidFill>
                  <a:srgbClr val="48C87C"/>
                </a:solidFill>
              </a:rPr>
              <a:t>sbectrwm awtistaidd gyfathrebu’n gymdeithasol. </a:t>
            </a:r>
          </a:p>
          <a:p>
            <a:r>
              <a:rPr lang="cy-GB" sz="2400" dirty="0">
                <a:ln w="10541" cmpd="sng">
                  <a:noFill/>
                  <a:prstDash val="solid"/>
                </a:ln>
                <a:solidFill>
                  <a:srgbClr val="48C87C"/>
                </a:solidFill>
              </a:rPr>
              <a:t>Bydd natur yr anawsterau hynny’n amrywio.</a:t>
            </a:r>
          </a:p>
          <a:p>
            <a:r>
              <a:rPr lang="cy-GB" sz="2400" dirty="0">
                <a:ln w="10541" cmpd="sng">
                  <a:noFill/>
                  <a:prstDash val="solid"/>
                </a:ln>
                <a:solidFill>
                  <a:srgbClr val="48C87C"/>
                </a:solidFill>
              </a:rPr>
              <a:t> </a:t>
            </a:r>
          </a:p>
          <a:p>
            <a:r>
              <a:rPr lang="cy-GB" sz="2400" dirty="0">
                <a:ln w="10541" cmpd="sng">
                  <a:noFill/>
                  <a:prstDash val="solid"/>
                </a:ln>
                <a:solidFill>
                  <a:srgbClr val="48C87C"/>
                </a:solidFill>
              </a:rPr>
              <a:t>Er enghraifft, gall fod yn anodd defnyddio a deall:</a:t>
            </a:r>
            <a:endParaRPr lang="cy-GB" sz="2400" dirty="0">
              <a:ln w="12700">
                <a:solidFill>
                  <a:srgbClr val="00B050"/>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Round Diagonal Corner Rectangle 4"/>
          <p:cNvSpPr/>
          <p:nvPr/>
        </p:nvSpPr>
        <p:spPr>
          <a:xfrm>
            <a:off x="-11726" y="0"/>
            <a:ext cx="4032448" cy="548680"/>
          </a:xfrm>
          <a:prstGeom prst="round2DiagRect">
            <a:avLst>
              <a:gd name="adj1" fmla="val 16667"/>
              <a:gd name="adj2" fmla="val 0"/>
            </a:avLst>
          </a:prstGeom>
        </p:spPr>
        <p:style>
          <a:lnRef idx="1">
            <a:schemeClr val="accent4"/>
          </a:lnRef>
          <a:fillRef idx="2">
            <a:schemeClr val="accent4"/>
          </a:fillRef>
          <a:effectRef idx="1">
            <a:schemeClr val="accent4"/>
          </a:effectRef>
          <a:fontRef idx="minor">
            <a:schemeClr val="dk1"/>
          </a:fontRef>
        </p:style>
        <p:txBody>
          <a:bodyPr rtlCol="0" anchor="ctr"/>
          <a:lstStyle/>
          <a:p>
            <a:r>
              <a:rPr lang="cy-GB" sz="1600" b="1" dirty="0"/>
              <a:t>Meithrin gwybodaeth –</a:t>
            </a:r>
          </a:p>
          <a:p>
            <a:r>
              <a:rPr lang="cy-GB" sz="1600" b="1" dirty="0"/>
              <a:t>cyfathrebu cymdeithasol</a:t>
            </a:r>
          </a:p>
        </p:txBody>
      </p:sp>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16216" y="1501713"/>
            <a:ext cx="2125620" cy="2125620"/>
          </a:xfrm>
          <a:prstGeom prst="rect">
            <a:avLst/>
          </a:prstGeom>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88183" y="3495784"/>
            <a:ext cx="3048006" cy="30480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76" y="389595"/>
            <a:ext cx="8229600" cy="1143000"/>
          </a:xfrm>
        </p:spPr>
        <p:txBody>
          <a:bodyPr>
            <a:normAutofit/>
          </a:bodyPr>
          <a:lstStyle/>
          <a:p>
            <a:r>
              <a:rPr lang="cy-GB" sz="2400" b="1" dirty="0"/>
              <a:t>Effaith hynny ar fywyd bob dydd:</a:t>
            </a:r>
          </a:p>
        </p:txBody>
      </p:sp>
      <p:sp>
        <p:nvSpPr>
          <p:cNvPr id="5" name="TextBox 4"/>
          <p:cNvSpPr txBox="1"/>
          <p:nvPr/>
        </p:nvSpPr>
        <p:spPr>
          <a:xfrm>
            <a:off x="548954" y="2368905"/>
            <a:ext cx="3502514" cy="175432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cy-GB" dirty="0"/>
              <a:t>I ddeall bod rhywun yn coegi, rhaid inni ddadansoddi sawl arwydd sydd heb eiriau.  Felly, gall fod yn anodd i bobl a chanddynt anhwylderau’r sbectrwm awtistaidd ddeall a gwerthfawrogi coegni.</a:t>
            </a:r>
          </a:p>
        </p:txBody>
      </p:sp>
      <p:sp>
        <p:nvSpPr>
          <p:cNvPr id="6" name="TextBox 5"/>
          <p:cNvSpPr txBox="1"/>
          <p:nvPr/>
        </p:nvSpPr>
        <p:spPr>
          <a:xfrm>
            <a:off x="500012" y="4298462"/>
            <a:ext cx="3600400" cy="14773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cy-GB" dirty="0"/>
              <a:t>Byddwn ni’n dibynnu ar dôn llais, amnaid a chyswllt llygad yn aml, yn ogystal â geiriau, i gyfleu ystyr. Gall fod yn anodd i rywun a chanddo anhwylder ddefnyddio a deall hynny.</a:t>
            </a:r>
          </a:p>
        </p:txBody>
      </p:sp>
      <p:sp>
        <p:nvSpPr>
          <p:cNvPr id="7" name="TextBox 6"/>
          <p:cNvSpPr txBox="1"/>
          <p:nvPr/>
        </p:nvSpPr>
        <p:spPr>
          <a:xfrm>
            <a:off x="5615608" y="3697064"/>
            <a:ext cx="2376264" cy="120032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cy-GB" dirty="0"/>
              <a:t>O siarad mewn llais undonog, gallai pobl gamddehongli ei deimladau.</a:t>
            </a:r>
          </a:p>
        </p:txBody>
      </p:sp>
      <p:sp>
        <p:nvSpPr>
          <p:cNvPr id="8" name="TextBox 7"/>
          <p:cNvSpPr txBox="1"/>
          <p:nvPr/>
        </p:nvSpPr>
        <p:spPr>
          <a:xfrm>
            <a:off x="869977" y="1264638"/>
            <a:ext cx="2860467" cy="92333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cy-GB" dirty="0"/>
              <a:t>Gallai rhywun a chanddo anhwylder fethu â dehongli neu ddefnyddio amneidiau.</a:t>
            </a:r>
          </a:p>
        </p:txBody>
      </p:sp>
      <p:sp>
        <p:nvSpPr>
          <p:cNvPr id="9" name="TextBox 8"/>
          <p:cNvSpPr txBox="1"/>
          <p:nvPr/>
        </p:nvSpPr>
        <p:spPr>
          <a:xfrm>
            <a:off x="4895528" y="5120024"/>
            <a:ext cx="3816424" cy="14773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lvl="0" algn="ctr"/>
            <a:r>
              <a:rPr lang="cy-GB" dirty="0"/>
              <a:t>Gallai rhywun a chanddo anhwylder ddehongli iaith yn llythrennol.  Felly, bydd yn camddeall priod-ddull megis (“hel eich traed”) a throsiadau megis (“rwy’n llwgu”).</a:t>
            </a:r>
          </a:p>
        </p:txBody>
      </p:sp>
      <p:sp>
        <p:nvSpPr>
          <p:cNvPr id="10" name="TextBox 9"/>
          <p:cNvSpPr txBox="1"/>
          <p:nvPr/>
        </p:nvSpPr>
        <p:spPr>
          <a:xfrm>
            <a:off x="175976" y="5951021"/>
            <a:ext cx="4248472"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cy-GB" dirty="0"/>
              <a:t>Peidiwch ag ystyried rhywun sy’n methu ag edrych ym myw eich llygad yn anghwrtais.</a:t>
            </a:r>
          </a:p>
        </p:txBody>
      </p:sp>
      <p:sp>
        <p:nvSpPr>
          <p:cNvPr id="11" name="Round Diagonal Corner Rectangle 10"/>
          <p:cNvSpPr/>
          <p:nvPr/>
        </p:nvSpPr>
        <p:spPr>
          <a:xfrm>
            <a:off x="0" y="495"/>
            <a:ext cx="4032448" cy="548185"/>
          </a:xfrm>
          <a:prstGeom prst="round2DiagRect">
            <a:avLst>
              <a:gd name="adj1" fmla="val 16667"/>
              <a:gd name="adj2" fmla="val 0"/>
            </a:avLst>
          </a:prstGeom>
        </p:spPr>
        <p:style>
          <a:lnRef idx="1">
            <a:schemeClr val="accent4"/>
          </a:lnRef>
          <a:fillRef idx="2">
            <a:schemeClr val="accent4"/>
          </a:fillRef>
          <a:effectRef idx="1">
            <a:schemeClr val="accent4"/>
          </a:effectRef>
          <a:fontRef idx="minor">
            <a:schemeClr val="dk1"/>
          </a:fontRef>
        </p:style>
        <p:txBody>
          <a:bodyPr rtlCol="0" anchor="ctr"/>
          <a:lstStyle/>
          <a:p>
            <a:r>
              <a:rPr lang="cy-GB" sz="1600" b="1" dirty="0"/>
              <a:t>Meithrin gwybodaeth –</a:t>
            </a:r>
          </a:p>
          <a:p>
            <a:r>
              <a:rPr lang="cy-GB" sz="1600" b="1" dirty="0"/>
              <a:t>cyfathrebu cymdeithasol</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59624" y="1027388"/>
            <a:ext cx="2447046" cy="24470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96471091"/>
              </p:ext>
            </p:extLst>
          </p:nvPr>
        </p:nvGraphicFramePr>
        <p:xfrm>
          <a:off x="251520" y="1340768"/>
          <a:ext cx="8496944" cy="5157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ound Diagonal Corner Rectangle 3"/>
          <p:cNvSpPr/>
          <p:nvPr/>
        </p:nvSpPr>
        <p:spPr>
          <a:xfrm>
            <a:off x="0" y="0"/>
            <a:ext cx="4032448" cy="548680"/>
          </a:xfrm>
          <a:prstGeom prst="round2DiagRect">
            <a:avLst>
              <a:gd name="adj1" fmla="val 16667"/>
              <a:gd name="adj2" fmla="val 0"/>
            </a:avLst>
          </a:prstGeom>
        </p:spPr>
        <p:style>
          <a:lnRef idx="1">
            <a:schemeClr val="accent3"/>
          </a:lnRef>
          <a:fillRef idx="2">
            <a:schemeClr val="accent3"/>
          </a:fillRef>
          <a:effectRef idx="1">
            <a:schemeClr val="accent3"/>
          </a:effectRef>
          <a:fontRef idx="minor">
            <a:schemeClr val="dk1"/>
          </a:fontRef>
        </p:style>
        <p:txBody>
          <a:bodyPr rtlCol="0" anchor="ctr"/>
          <a:lstStyle/>
          <a:p>
            <a:r>
              <a:rPr lang="cy-GB" sz="1600" b="1" dirty="0"/>
              <a:t>Cynghori ymarferwyr – </a:t>
            </a:r>
          </a:p>
          <a:p>
            <a:r>
              <a:rPr lang="cy-GB" sz="1600" b="1" dirty="0"/>
              <a:t>cyfathrebu cymdeithasol</a:t>
            </a:r>
          </a:p>
        </p:txBody>
      </p:sp>
    </p:spTree>
    <p:extLst>
      <p:ext uri="{BB962C8B-B14F-4D97-AF65-F5344CB8AC3E}">
        <p14:creationId xmlns:p14="http://schemas.microsoft.com/office/powerpoint/2010/main" val="1656669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2435832841"/>
              </p:ext>
            </p:extLst>
          </p:nvPr>
        </p:nvGraphicFramePr>
        <p:xfrm>
          <a:off x="0" y="3054543"/>
          <a:ext cx="8733656" cy="41908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23664" y="695069"/>
            <a:ext cx="5868144" cy="1569660"/>
          </a:xfrm>
          <a:prstGeom prst="rect">
            <a:avLst/>
          </a:prstGeom>
          <a:noFill/>
          <a:ln>
            <a:noFill/>
          </a:ln>
        </p:spPr>
        <p:txBody>
          <a:bodyPr wrap="square" lIns="91440" tIns="45720" rIns="91440" bIns="45720">
            <a:spAutoFit/>
          </a:bodyPr>
          <a:lstStyle/>
          <a:p>
            <a:r>
              <a:rPr lang="cy-GB" sz="2400" b="1" dirty="0">
                <a:ln w="1905">
                  <a:noFill/>
                </a:ln>
                <a:solidFill>
                  <a:srgbClr val="0070C0"/>
                </a:solidFill>
              </a:rPr>
              <a:t>Mae’n anodd i bobl ac arnyn nhw anhwylderau’r sbectrwm awtistaidd gymdeithasu.  Gall yr effaith amrywio, gan gynnwys anawsterau ynglŷn â:</a:t>
            </a:r>
          </a:p>
        </p:txBody>
      </p:sp>
      <p:sp>
        <p:nvSpPr>
          <p:cNvPr id="5" name="Round Diagonal Corner Rectangle 4"/>
          <p:cNvSpPr/>
          <p:nvPr/>
        </p:nvSpPr>
        <p:spPr>
          <a:xfrm>
            <a:off x="0" y="495"/>
            <a:ext cx="4032448" cy="548185"/>
          </a:xfrm>
          <a:prstGeom prst="round2DiagRect">
            <a:avLst>
              <a:gd name="adj1" fmla="val 16667"/>
              <a:gd name="adj2" fmla="val 0"/>
            </a:avLst>
          </a:prstGeom>
        </p:spPr>
        <p:style>
          <a:lnRef idx="1">
            <a:schemeClr val="accent4"/>
          </a:lnRef>
          <a:fillRef idx="2">
            <a:schemeClr val="accent4"/>
          </a:fillRef>
          <a:effectRef idx="1">
            <a:schemeClr val="accent4"/>
          </a:effectRef>
          <a:fontRef idx="minor">
            <a:schemeClr val="dk1"/>
          </a:fontRef>
        </p:style>
        <p:txBody>
          <a:bodyPr rtlCol="0" anchor="ctr"/>
          <a:lstStyle/>
          <a:p>
            <a:r>
              <a:rPr lang="cy-GB" sz="1600" b="1" dirty="0"/>
              <a:t>Meithrin gwybodaeth –</a:t>
            </a:r>
          </a:p>
          <a:p>
            <a:r>
              <a:rPr lang="cy-GB" sz="1600" b="1" dirty="0"/>
              <a:t>cyfathrebu cymdeithasol</a:t>
            </a:r>
          </a:p>
        </p:txBody>
      </p:sp>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91808" y="532620"/>
            <a:ext cx="3048006" cy="30480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024" y="305737"/>
            <a:ext cx="8229600" cy="1143000"/>
          </a:xfrm>
        </p:spPr>
        <p:txBody>
          <a:bodyPr>
            <a:normAutofit/>
          </a:bodyPr>
          <a:lstStyle/>
          <a:p>
            <a:r>
              <a:rPr lang="cy-GB" sz="2400" b="1" dirty="0"/>
              <a:t>Effaith hynny ar fywyd bob dydd:</a:t>
            </a:r>
          </a:p>
        </p:txBody>
      </p:sp>
      <p:sp>
        <p:nvSpPr>
          <p:cNvPr id="6" name="TextBox 5"/>
          <p:cNvSpPr txBox="1"/>
          <p:nvPr/>
        </p:nvSpPr>
        <p:spPr>
          <a:xfrm>
            <a:off x="405721" y="1275313"/>
            <a:ext cx="3816424" cy="120032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cy-GB" dirty="0"/>
              <a:t>Gall fod yn anodd i bobl ac arnyn nhw anhwylderau feithrin a chynnal perthynas.  Dyw hynny ddim yn golygu na hoffen nhw fod yn gyfeillion.</a:t>
            </a:r>
          </a:p>
        </p:txBody>
      </p:sp>
      <p:sp>
        <p:nvSpPr>
          <p:cNvPr id="7" name="TextBox 6"/>
          <p:cNvSpPr txBox="1"/>
          <p:nvPr/>
        </p:nvSpPr>
        <p:spPr>
          <a:xfrm>
            <a:off x="5220072" y="2924944"/>
            <a:ext cx="3059832" cy="120032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cy-GB" dirty="0"/>
              <a:t>Gall fod yn anodd i oedolion siarad yn ôl eu tro mewn sgwrs, ynghyd ag aros am saib gyfleus i ddechrau siarad.</a:t>
            </a:r>
          </a:p>
        </p:txBody>
      </p:sp>
      <p:sp>
        <p:nvSpPr>
          <p:cNvPr id="8" name="TextBox 7"/>
          <p:cNvSpPr txBox="1"/>
          <p:nvPr/>
        </p:nvSpPr>
        <p:spPr>
          <a:xfrm>
            <a:off x="4788024" y="4385628"/>
            <a:ext cx="3923928" cy="175432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cy-GB" dirty="0"/>
              <a:t>Gallai fod yn well gan bobl ac arnyn nhw anhwylderau’r sbectrwm awtistaidd sôn am bynciau ffeithiol yn hytrach na sgwrs arferol.  Mae’n bosibl na fyddan nhw’n deall arwyddion yr hoffai’r llall ddod â’r sgwrs i ben.</a:t>
            </a:r>
          </a:p>
        </p:txBody>
      </p:sp>
      <p:sp>
        <p:nvSpPr>
          <p:cNvPr id="9" name="TextBox 8"/>
          <p:cNvSpPr txBox="1"/>
          <p:nvPr/>
        </p:nvSpPr>
        <p:spPr>
          <a:xfrm>
            <a:off x="410087" y="2626251"/>
            <a:ext cx="3816424" cy="23083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lvl="0" algn="ctr"/>
            <a:r>
              <a:rPr lang="cy-GB" dirty="0"/>
              <a:t>Mae’n anodd i bobl ac arnyn nhw anhwylderau ddeall rheolau trin a thrafod cymdeithasol.  Gall hynny beri sawl problem megis ymddangos yn anghyfeillgar neu’n rhy gyfeillgar, heb roi digon o le i rywun neu fynegi barn am rywun heb sylweddoli bod y sylwadau wedi’i ddigio.</a:t>
            </a:r>
          </a:p>
        </p:txBody>
      </p:sp>
      <p:sp>
        <p:nvSpPr>
          <p:cNvPr id="10" name="TextBox 9"/>
          <p:cNvSpPr txBox="1"/>
          <p:nvPr/>
        </p:nvSpPr>
        <p:spPr>
          <a:xfrm>
            <a:off x="258097" y="5085184"/>
            <a:ext cx="4176464" cy="147732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cy-GB" dirty="0"/>
              <a:t>Gall fod yn anodd i oedolion ac arnyn nhw anhwylderau ddyfalu sut mae pobl eraill yn teimlo, amlygu cydymdeimlad neu gynnig cysur.  O ganlyniad, gallan nhw ymddangos yn rhai oer, heb ddiddordeb.</a:t>
            </a:r>
          </a:p>
        </p:txBody>
      </p:sp>
      <p:sp>
        <p:nvSpPr>
          <p:cNvPr id="11" name="Round Diagonal Corner Rectangle 10"/>
          <p:cNvSpPr/>
          <p:nvPr/>
        </p:nvSpPr>
        <p:spPr>
          <a:xfrm>
            <a:off x="0" y="495"/>
            <a:ext cx="4032448" cy="587673"/>
          </a:xfrm>
          <a:prstGeom prst="round2DiagRect">
            <a:avLst>
              <a:gd name="adj1" fmla="val 16667"/>
              <a:gd name="adj2" fmla="val 0"/>
            </a:avLst>
          </a:prstGeom>
        </p:spPr>
        <p:style>
          <a:lnRef idx="1">
            <a:schemeClr val="accent4"/>
          </a:lnRef>
          <a:fillRef idx="2">
            <a:schemeClr val="accent4"/>
          </a:fillRef>
          <a:effectRef idx="1">
            <a:schemeClr val="accent4"/>
          </a:effectRef>
          <a:fontRef idx="minor">
            <a:schemeClr val="dk1"/>
          </a:fontRef>
        </p:style>
        <p:txBody>
          <a:bodyPr rtlCol="0" anchor="ctr"/>
          <a:lstStyle/>
          <a:p>
            <a:r>
              <a:rPr lang="cy-GB" sz="1600" b="1" dirty="0"/>
              <a:t>Meithrin gwybodaeth –</a:t>
            </a:r>
          </a:p>
          <a:p>
            <a:r>
              <a:rPr lang="cy-GB" sz="1600" b="1" dirty="0"/>
              <a:t>cyfathrebu cymdeithasol</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8013" y="603502"/>
            <a:ext cx="2543950" cy="25439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187998907"/>
              </p:ext>
            </p:extLst>
          </p:nvPr>
        </p:nvGraphicFramePr>
        <p:xfrm>
          <a:off x="169035" y="1916832"/>
          <a:ext cx="8496944" cy="5157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 Diagonal Corner Rectangle 4"/>
          <p:cNvSpPr/>
          <p:nvPr/>
        </p:nvSpPr>
        <p:spPr>
          <a:xfrm>
            <a:off x="0" y="0"/>
            <a:ext cx="3203848" cy="620688"/>
          </a:xfrm>
          <a:prstGeom prst="round2DiagRect">
            <a:avLst>
              <a:gd name="adj1" fmla="val 16667"/>
              <a:gd name="adj2" fmla="val 0"/>
            </a:avLst>
          </a:prstGeom>
        </p:spPr>
        <p:style>
          <a:lnRef idx="1">
            <a:schemeClr val="accent3"/>
          </a:lnRef>
          <a:fillRef idx="2">
            <a:schemeClr val="accent3"/>
          </a:fillRef>
          <a:effectRef idx="1">
            <a:schemeClr val="accent3"/>
          </a:effectRef>
          <a:fontRef idx="minor">
            <a:schemeClr val="dk1"/>
          </a:fontRef>
        </p:style>
        <p:txBody>
          <a:bodyPr rtlCol="0" anchor="ctr"/>
          <a:lstStyle/>
          <a:p>
            <a:r>
              <a:rPr lang="cy-GB" sz="1600" b="1" dirty="0"/>
              <a:t>Cynghori ymarferwyr – </a:t>
            </a:r>
          </a:p>
          <a:p>
            <a:r>
              <a:rPr lang="cy-GB" sz="1600" b="1" dirty="0"/>
              <a:t>rhyngweithio cymdeithasol</a:t>
            </a:r>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61849" y="620688"/>
            <a:ext cx="2911315" cy="2911315"/>
          </a:xfrm>
          <a:prstGeom prst="rect">
            <a:avLst/>
          </a:prstGeom>
        </p:spPr>
      </p:pic>
    </p:spTree>
    <p:extLst>
      <p:ext uri="{BB962C8B-B14F-4D97-AF65-F5344CB8AC3E}">
        <p14:creationId xmlns:p14="http://schemas.microsoft.com/office/powerpoint/2010/main" val="846971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6230998"/>
              </p:ext>
            </p:extLst>
          </p:nvPr>
        </p:nvGraphicFramePr>
        <p:xfrm>
          <a:off x="467544" y="2996952"/>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251520" y="926275"/>
            <a:ext cx="6372201" cy="2246769"/>
          </a:xfrm>
          <a:prstGeom prst="rect">
            <a:avLst/>
          </a:prstGeom>
          <a:noFill/>
          <a:ln>
            <a:noFill/>
          </a:ln>
        </p:spPr>
        <p:txBody>
          <a:bodyPr wrap="square" lIns="91440" tIns="45720" rIns="91440" bIns="45720">
            <a:spAutoFit/>
          </a:bodyPr>
          <a:lstStyle/>
          <a:p>
            <a:r>
              <a:rPr lang="cy-GB" sz="2000" b="1" dirty="0">
                <a:ln w="0"/>
              </a:rPr>
              <a:t>Mae’n anodd i bobl ac arnyn nhw anhwylderau’r sbectrwm awtistaidd ddychmygu’n gymdeithasol a meddwl yn hyblyg.  Gallan nhw ymddwyn yn ôl yr un patrymau dro ar ôl tro.  Bydd y nodweddion yn amrywio o’r naill unigolyn i’r llall, gan effeithio ar sawl rhan o fywyd beunyddiol megis anawsterau ynglŷn â:</a:t>
            </a:r>
          </a:p>
        </p:txBody>
      </p:sp>
      <p:sp>
        <p:nvSpPr>
          <p:cNvPr id="6" name="Round Diagonal Corner Rectangle 5"/>
          <p:cNvSpPr/>
          <p:nvPr/>
        </p:nvSpPr>
        <p:spPr>
          <a:xfrm>
            <a:off x="-1" y="495"/>
            <a:ext cx="4534805" cy="764209"/>
          </a:xfrm>
          <a:prstGeom prst="round2DiagRect">
            <a:avLst>
              <a:gd name="adj1" fmla="val 16667"/>
              <a:gd name="adj2" fmla="val 0"/>
            </a:avLst>
          </a:prstGeom>
        </p:spPr>
        <p:style>
          <a:lnRef idx="1">
            <a:schemeClr val="accent4"/>
          </a:lnRef>
          <a:fillRef idx="2">
            <a:schemeClr val="accent4"/>
          </a:fillRef>
          <a:effectRef idx="1">
            <a:schemeClr val="accent4"/>
          </a:effectRef>
          <a:fontRef idx="minor">
            <a:schemeClr val="dk1"/>
          </a:fontRef>
        </p:style>
        <p:txBody>
          <a:bodyPr rtlCol="0" anchor="ctr"/>
          <a:lstStyle/>
          <a:p>
            <a:r>
              <a:rPr lang="cy-GB" sz="1600" b="1" dirty="0"/>
              <a:t>Meithrin gwybodaeth –</a:t>
            </a:r>
          </a:p>
          <a:p>
            <a:r>
              <a:rPr lang="cy-GB" sz="1600" b="1" dirty="0"/>
              <a:t>dychmygu cymdeithasol, ymddwyn dro ar ôl tro yn ôl yr un patrymau, a diddordebau penodol</a:t>
            </a:r>
          </a:p>
        </p:txBody>
      </p:sp>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53009" y="814816"/>
            <a:ext cx="2469686" cy="24696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629" y="366837"/>
            <a:ext cx="8229600" cy="1143000"/>
          </a:xfrm>
        </p:spPr>
        <p:txBody>
          <a:bodyPr>
            <a:normAutofit/>
          </a:bodyPr>
          <a:lstStyle/>
          <a:p>
            <a:r>
              <a:rPr lang="cy-GB" sz="2400" b="1" dirty="0"/>
              <a:t>Yr effaith ar fywyd bob dydd:</a:t>
            </a:r>
          </a:p>
        </p:txBody>
      </p:sp>
      <p:sp>
        <p:nvSpPr>
          <p:cNvPr id="5" name="TextBox 4"/>
          <p:cNvSpPr txBox="1"/>
          <p:nvPr/>
        </p:nvSpPr>
        <p:spPr>
          <a:xfrm>
            <a:off x="612024" y="2762699"/>
            <a:ext cx="3538450" cy="120032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cy-GB" dirty="0"/>
              <a:t>Gall fod yn anodd datrys problemau ac efallai y byddai angen rhagor o gymorth neu strwythur ar rywun ynglŷn â hynny.</a:t>
            </a:r>
          </a:p>
        </p:txBody>
      </p:sp>
      <p:sp>
        <p:nvSpPr>
          <p:cNvPr id="6" name="TextBox 5"/>
          <p:cNvSpPr txBox="1"/>
          <p:nvPr/>
        </p:nvSpPr>
        <p:spPr>
          <a:xfrm>
            <a:off x="576020" y="4136970"/>
            <a:ext cx="3610458" cy="92333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cy-GB" dirty="0"/>
              <a:t>Mae’n anodd i rywun a chanddo anhwylder ddarogan sut y bydd pobl eraill yn teimlo neu’n adweithio.</a:t>
            </a:r>
          </a:p>
        </p:txBody>
      </p:sp>
      <p:sp>
        <p:nvSpPr>
          <p:cNvPr id="7" name="TextBox 6"/>
          <p:cNvSpPr txBox="1"/>
          <p:nvPr/>
        </p:nvSpPr>
        <p:spPr>
          <a:xfrm>
            <a:off x="4534804" y="2762699"/>
            <a:ext cx="3830557" cy="92333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cy-GB" dirty="0"/>
              <a:t>Mae’n anodd darogan beth y bydd pobl eraill yn ei wneud, darllen rhwng llinellau a deall bwriadau rhywun arall.</a:t>
            </a:r>
          </a:p>
        </p:txBody>
      </p:sp>
      <p:sp>
        <p:nvSpPr>
          <p:cNvPr id="8" name="TextBox 7"/>
          <p:cNvSpPr txBox="1"/>
          <p:nvPr/>
        </p:nvSpPr>
        <p:spPr>
          <a:xfrm>
            <a:off x="241462" y="5215891"/>
            <a:ext cx="4114514" cy="120032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cy-GB" dirty="0"/>
              <a:t>Gall cynllunio a threfnu achosi problemau a bydd eisiau cymorth ychwanegol ar sawl un fel na fydd yn colli cyfarfodydd neu’n methu â chadw at amserlenni.</a:t>
            </a:r>
          </a:p>
        </p:txBody>
      </p:sp>
      <p:sp>
        <p:nvSpPr>
          <p:cNvPr id="9" name="TextBox 8"/>
          <p:cNvSpPr txBox="1"/>
          <p:nvPr/>
        </p:nvSpPr>
        <p:spPr>
          <a:xfrm>
            <a:off x="4534804" y="3859971"/>
            <a:ext cx="3816424" cy="147732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lvl="0" algn="ctr"/>
            <a:r>
              <a:rPr lang="cy-GB" dirty="0"/>
              <a:t>Gall sawl unigolyn fynnu cadw popeth yr un fath ac ymddwyn yn ôl patrymau caeth.  O ganlyniad, gall fod yn anodd ymdopi â newidiadau, estroniaid a gweithgareddau anghyfarwydd.</a:t>
            </a:r>
          </a:p>
        </p:txBody>
      </p:sp>
      <p:sp>
        <p:nvSpPr>
          <p:cNvPr id="10" name="TextBox 9"/>
          <p:cNvSpPr txBox="1"/>
          <p:nvPr/>
        </p:nvSpPr>
        <p:spPr>
          <a:xfrm>
            <a:off x="612024" y="1388428"/>
            <a:ext cx="3574454" cy="120032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cy-GB" dirty="0"/>
              <a:t>Gall dychmygu creadigol fod yn anodd i rai pobl ac arnyn nhw anhwylderau, gan effeithio ar addysg a gwaith.</a:t>
            </a:r>
          </a:p>
        </p:txBody>
      </p:sp>
      <p:sp>
        <p:nvSpPr>
          <p:cNvPr id="11" name="TextBox 10"/>
          <p:cNvSpPr txBox="1"/>
          <p:nvPr/>
        </p:nvSpPr>
        <p:spPr>
          <a:xfrm>
            <a:off x="4534805" y="5492890"/>
            <a:ext cx="3816424" cy="92333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lvl="0" algn="ctr"/>
            <a:r>
              <a:rPr lang="cy-GB" dirty="0"/>
              <a:t>Gall ymddygiad megis troi a throi, fflicio bysedd neu siglo effeithio ar gysylltiadau cymdeithasol.</a:t>
            </a:r>
          </a:p>
        </p:txBody>
      </p:sp>
      <p:sp>
        <p:nvSpPr>
          <p:cNvPr id="12" name="Round Diagonal Corner Rectangle 11"/>
          <p:cNvSpPr/>
          <p:nvPr/>
        </p:nvSpPr>
        <p:spPr>
          <a:xfrm>
            <a:off x="-1" y="495"/>
            <a:ext cx="4534805" cy="764209"/>
          </a:xfrm>
          <a:prstGeom prst="round2DiagRect">
            <a:avLst>
              <a:gd name="adj1" fmla="val 16667"/>
              <a:gd name="adj2" fmla="val 0"/>
            </a:avLst>
          </a:prstGeom>
        </p:spPr>
        <p:style>
          <a:lnRef idx="1">
            <a:schemeClr val="accent4"/>
          </a:lnRef>
          <a:fillRef idx="2">
            <a:schemeClr val="accent4"/>
          </a:fillRef>
          <a:effectRef idx="1">
            <a:schemeClr val="accent4"/>
          </a:effectRef>
          <a:fontRef idx="minor">
            <a:schemeClr val="dk1"/>
          </a:fontRef>
        </p:style>
        <p:txBody>
          <a:bodyPr rtlCol="0" anchor="ctr"/>
          <a:lstStyle/>
          <a:p>
            <a:r>
              <a:rPr lang="cy-GB" sz="1600" b="1" dirty="0"/>
              <a:t>Meithrin gwybodaeth –</a:t>
            </a:r>
          </a:p>
          <a:p>
            <a:r>
              <a:rPr lang="cy-GB" sz="1600" b="1" dirty="0"/>
              <a:t>dychmygu cymdeithasol, ymddwyn dro ar ôl tro yn ôl yr un patrymau, a diddordebau penodol</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58644" y="399407"/>
            <a:ext cx="2568743" cy="256874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822978334"/>
              </p:ext>
            </p:extLst>
          </p:nvPr>
        </p:nvGraphicFramePr>
        <p:xfrm>
          <a:off x="251520" y="2060848"/>
          <a:ext cx="8496944" cy="5157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ound Diagonal Corner Rectangle 5"/>
          <p:cNvSpPr/>
          <p:nvPr/>
        </p:nvSpPr>
        <p:spPr>
          <a:xfrm>
            <a:off x="0" y="0"/>
            <a:ext cx="4211960" cy="764704"/>
          </a:xfrm>
          <a:prstGeom prst="round2DiagRect">
            <a:avLst>
              <a:gd name="adj1" fmla="val 16667"/>
              <a:gd name="adj2" fmla="val 0"/>
            </a:avLst>
          </a:prstGeom>
        </p:spPr>
        <p:style>
          <a:lnRef idx="1">
            <a:schemeClr val="accent3"/>
          </a:lnRef>
          <a:fillRef idx="2">
            <a:schemeClr val="accent3"/>
          </a:fillRef>
          <a:effectRef idx="1">
            <a:schemeClr val="accent3"/>
          </a:effectRef>
          <a:fontRef idx="minor">
            <a:schemeClr val="dk1"/>
          </a:fontRef>
        </p:style>
        <p:txBody>
          <a:bodyPr rtlCol="0" anchor="ctr"/>
          <a:lstStyle/>
          <a:p>
            <a:r>
              <a:rPr lang="cy-GB" sz="1600" b="1" dirty="0"/>
              <a:t>Cynghori ymarferwyr– </a:t>
            </a:r>
          </a:p>
          <a:p>
            <a:r>
              <a:rPr lang="cy-GB" sz="1600" b="1" dirty="0"/>
              <a:t>dychmygu cymdeithasol, ymddwyn dro ar ôl tro yn ôl yr un patrymau, a diddordeb penodol</a:t>
            </a:r>
          </a:p>
        </p:txBody>
      </p:sp>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87824" y="188640"/>
            <a:ext cx="3384376" cy="3384376"/>
          </a:xfrm>
          <a:prstGeom prst="rect">
            <a:avLst/>
          </a:prstGeom>
        </p:spPr>
      </p:pic>
    </p:spTree>
    <p:extLst>
      <p:ext uri="{BB962C8B-B14F-4D97-AF65-F5344CB8AC3E}">
        <p14:creationId xmlns:p14="http://schemas.microsoft.com/office/powerpoint/2010/main" val="3618146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836712"/>
            <a:ext cx="7848872" cy="532859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cy-GB" sz="2200" b="1" dirty="0"/>
              <a:t>Crynodeb</a:t>
            </a:r>
          </a:p>
          <a:p>
            <a:pPr algn="ctr"/>
            <a:endParaRPr lang="cy-GB" dirty="0"/>
          </a:p>
          <a:p>
            <a:pPr algn="ctr"/>
            <a:r>
              <a:rPr lang="cy-GB" dirty="0"/>
              <a:t>Diben hyn o gyflwyniad yw helpu proffesiynolion sy’n gweithio gydag oedolion a chanddynt anhwylderau’r sbectrwm awtistaidd.  Mae’r cyflwyniad wedi’i seilio ar anghenion hysbys proffesiynolion yng Nghymru ac argymhellion Sefydliad Gofal a Rhagoriaeth (</a:t>
            </a:r>
            <a:r>
              <a:rPr lang="cy-GB" dirty="0" err="1"/>
              <a:t>NICE</a:t>
            </a:r>
            <a:r>
              <a:rPr lang="cy-GB" dirty="0"/>
              <a:t>).  Mae’n rhoi gwybodaeth sylfaenol a dylid ei ddefnyddio’n fan cychwyn cyn hyfforddiant manylach.</a:t>
            </a:r>
          </a:p>
          <a:p>
            <a:pPr algn="ctr"/>
            <a:endParaRPr lang="cy-GB" dirty="0"/>
          </a:p>
          <a:p>
            <a:pPr algn="ctr"/>
            <a:r>
              <a:rPr lang="cy-GB" dirty="0"/>
              <a:t>Ar ôl darllen y cyflwyniad, mae croeso ichi gymryd rhan yng nghynllun y dystysgrif:  </a:t>
            </a:r>
            <a:r>
              <a:rPr lang="en-GB" dirty="0">
                <a:hlinkClick r:id="rId2"/>
              </a:rPr>
              <a:t>www.ASDinfoWales.co.uk/ASDaware-practitioner-adults</a:t>
            </a:r>
            <a:r>
              <a:rPr lang="en-GB" dirty="0"/>
              <a:t>.</a:t>
            </a:r>
            <a:r>
              <a:rPr lang="cy-GB" dirty="0"/>
              <a:t>  Ar ôl cofrestru ar y wefan, gofynnir ichi ateb 20 cwestiwn aml eu dewisiadau.  </a:t>
            </a:r>
          </a:p>
          <a:p>
            <a:pPr algn="ctr"/>
            <a:endParaRPr lang="cy-GB" dirty="0"/>
          </a:p>
          <a:p>
            <a:pPr algn="ctr"/>
            <a:r>
              <a:rPr lang="cy-GB" dirty="0"/>
              <a:t>Cewch chi dystysgrif ar ôl eu hateb yn gywir.</a:t>
            </a:r>
          </a:p>
          <a:p>
            <a:pPr algn="ctr"/>
            <a:endParaRPr lang="cy-GB" dirty="0"/>
          </a:p>
          <a:p>
            <a:pPr algn="ctr"/>
            <a:r>
              <a:rPr lang="cy-GB" dirty="0"/>
              <a:t>Mae llawer o adnoddau i’ch helpu i weithio yn ôl argymhellion y cyflwyniad hwn ar </a:t>
            </a:r>
            <a:r>
              <a:rPr lang="cy-GB" dirty="0">
                <a:hlinkClick r:id="rId3"/>
              </a:rPr>
              <a:t>www.ASDinfoWales.co.uk</a:t>
            </a:r>
            <a:r>
              <a:rPr lang="cy-GB" dirty="0"/>
              <a:t> , ac rydyn ni wedi’u nodi â seren* er cymorth.</a:t>
            </a:r>
          </a:p>
        </p:txBody>
      </p:sp>
    </p:spTree>
    <p:extLst>
      <p:ext uri="{BB962C8B-B14F-4D97-AF65-F5344CB8AC3E}">
        <p14:creationId xmlns:p14="http://schemas.microsoft.com/office/powerpoint/2010/main" val="2272009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23528" y="1589856"/>
            <a:ext cx="4883672" cy="671681"/>
            <a:chOff x="281605" y="-1752389"/>
            <a:chExt cx="4883672" cy="671681"/>
          </a:xfrm>
        </p:grpSpPr>
        <p:sp>
          <p:nvSpPr>
            <p:cNvPr id="5" name="Rounded Rectangle 4"/>
            <p:cNvSpPr/>
            <p:nvPr/>
          </p:nvSpPr>
          <p:spPr>
            <a:xfrm>
              <a:off x="281605" y="-1752389"/>
              <a:ext cx="4883672" cy="671681"/>
            </a:xfrm>
            <a:prstGeom prst="round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6" name="Rounded Rectangle 4"/>
            <p:cNvSpPr/>
            <p:nvPr/>
          </p:nvSpPr>
          <p:spPr>
            <a:xfrm>
              <a:off x="314394" y="-1719600"/>
              <a:ext cx="4818094" cy="6061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cy-GB" sz="2200" dirty="0"/>
                <a:t>Diddordebau penodol</a:t>
              </a:r>
              <a:endParaRPr lang="cy-GB" sz="2200" kern="1200" dirty="0"/>
            </a:p>
          </p:txBody>
        </p:sp>
      </p:grpSp>
      <p:sp>
        <p:nvSpPr>
          <p:cNvPr id="7" name="TextBox 6"/>
          <p:cNvSpPr txBox="1"/>
          <p:nvPr/>
        </p:nvSpPr>
        <p:spPr>
          <a:xfrm>
            <a:off x="356317" y="3068960"/>
            <a:ext cx="8108685" cy="3139321"/>
          </a:xfrm>
          <a:prstGeom prst="rect">
            <a:avLst/>
          </a:prstGeom>
          <a:noFill/>
        </p:spPr>
        <p:txBody>
          <a:bodyPr wrap="square" rtlCol="0">
            <a:spAutoFit/>
          </a:bodyPr>
          <a:lstStyle/>
          <a:p>
            <a:r>
              <a:rPr lang="cy-GB" dirty="0"/>
              <a:t>Gall patrymau ymddwyn cyfyngedig amlygu trwy ddiddordeb dwys neu arbenigol rhywun.</a:t>
            </a:r>
          </a:p>
          <a:p>
            <a:endParaRPr lang="cy-GB" dirty="0"/>
          </a:p>
          <a:p>
            <a:r>
              <a:rPr lang="cy-GB" dirty="0"/>
              <a:t>Weithiau, bydd dwysedd y diddordeb yn amharu ar weithgareddau beunyddiol a chyfleoedd i gymdeithasu, yn ogystal ag aflonyddu ar y rhai sy’n helpu’r unigolyn.</a:t>
            </a:r>
          </a:p>
          <a:p>
            <a:endParaRPr lang="cy-GB" dirty="0"/>
          </a:p>
          <a:p>
            <a:r>
              <a:rPr lang="cy-GB" dirty="0"/>
              <a:t>Rhaid cofio y bydd diddordebau o’r fath yn rhoi cysur a sicrhad i bobl ac arnyn nhw anhwylderau’r sbectrwm awtistaidd.  Gall proffesiynolion eu defnyddio ar gyfer meithrin perthynas, gwobrwyo pobl am ymddwyn yn dda neu hyrwyddo medr arbenigol ymhlith darpar gyflogwyr.</a:t>
            </a:r>
          </a:p>
        </p:txBody>
      </p:sp>
      <p:sp>
        <p:nvSpPr>
          <p:cNvPr id="9" name="Round Diagonal Corner Rectangle 8"/>
          <p:cNvSpPr/>
          <p:nvPr/>
        </p:nvSpPr>
        <p:spPr>
          <a:xfrm>
            <a:off x="0" y="0"/>
            <a:ext cx="4283968" cy="764704"/>
          </a:xfrm>
          <a:prstGeom prst="round2DiagRect">
            <a:avLst>
              <a:gd name="adj1" fmla="val 16667"/>
              <a:gd name="adj2" fmla="val 0"/>
            </a:avLst>
          </a:prstGeom>
        </p:spPr>
        <p:style>
          <a:lnRef idx="1">
            <a:schemeClr val="accent3"/>
          </a:lnRef>
          <a:fillRef idx="2">
            <a:schemeClr val="accent3"/>
          </a:fillRef>
          <a:effectRef idx="1">
            <a:schemeClr val="accent3"/>
          </a:effectRef>
          <a:fontRef idx="minor">
            <a:schemeClr val="dk1"/>
          </a:fontRef>
        </p:style>
        <p:txBody>
          <a:bodyPr rtlCol="0" anchor="ctr"/>
          <a:lstStyle/>
          <a:p>
            <a:r>
              <a:rPr lang="cy-GB" sz="1600" b="1" dirty="0"/>
              <a:t>Cynghori ymarferwyr– </a:t>
            </a:r>
          </a:p>
          <a:p>
            <a:r>
              <a:rPr lang="cy-GB" sz="1600" b="1" dirty="0"/>
              <a:t>dychmygu cymdeithasol, ymddwyn dro ar ôl tro yn ôl yr un patrymau, a diddordeb penodol</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8144" y="751054"/>
            <a:ext cx="2596858" cy="2596858"/>
          </a:xfrm>
          <a:prstGeom prst="rect">
            <a:avLst/>
          </a:prstGeom>
        </p:spPr>
      </p:pic>
    </p:spTree>
    <p:extLst>
      <p:ext uri="{BB962C8B-B14F-4D97-AF65-F5344CB8AC3E}">
        <p14:creationId xmlns:p14="http://schemas.microsoft.com/office/powerpoint/2010/main" val="2767548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59241360"/>
              </p:ext>
            </p:extLst>
          </p:nvPr>
        </p:nvGraphicFramePr>
        <p:xfrm>
          <a:off x="1475656" y="2348880"/>
          <a:ext cx="6264696" cy="41373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283640" y="1052736"/>
            <a:ext cx="8316700" cy="1200329"/>
          </a:xfrm>
          <a:prstGeom prst="rect">
            <a:avLst/>
          </a:prstGeom>
          <a:noFill/>
        </p:spPr>
        <p:txBody>
          <a:bodyPr wrap="none" lIns="91440" tIns="45720" rIns="91440" bIns="45720">
            <a:spAutoFit/>
          </a:bodyPr>
          <a:lstStyle/>
          <a:p>
            <a:pPr algn="ctr" eaLnBrk="1" hangingPunct="1">
              <a:buNone/>
            </a:pPr>
            <a:r>
              <a:rPr lang="cy-GB" sz="2400" b="1" dirty="0">
                <a:solidFill>
                  <a:srgbClr val="FF9933"/>
                </a:solidFill>
              </a:rPr>
              <a:t>Mae nam ar synhwyrau llawer o bobl a chanddynt</a:t>
            </a:r>
          </a:p>
          <a:p>
            <a:pPr algn="ctr" eaLnBrk="1" hangingPunct="1">
              <a:buNone/>
            </a:pPr>
            <a:r>
              <a:rPr lang="cy-GB" sz="2400" b="1" dirty="0">
                <a:solidFill>
                  <a:srgbClr val="FF9933"/>
                </a:solidFill>
              </a:rPr>
              <a:t>anhwylder – gallai hynny effeithio ar y synhwyrau i gyd </a:t>
            </a:r>
          </a:p>
          <a:p>
            <a:pPr algn="ctr" eaLnBrk="1" hangingPunct="1">
              <a:buNone/>
            </a:pPr>
            <a:r>
              <a:rPr lang="cy-GB" sz="2400" b="1" dirty="0">
                <a:solidFill>
                  <a:srgbClr val="FF9933"/>
                </a:solidFill>
              </a:rPr>
              <a:t>fel y bydd rhai’n gryfach neu’n wannach.</a:t>
            </a:r>
            <a:endParaRPr lang="cy-GB" sz="1400" b="1" dirty="0">
              <a:solidFill>
                <a:srgbClr val="FF9933"/>
              </a:solidFill>
            </a:endParaRPr>
          </a:p>
        </p:txBody>
      </p:sp>
      <p:sp>
        <p:nvSpPr>
          <p:cNvPr id="5" name="Round Diagonal Corner Rectangle 4"/>
          <p:cNvSpPr/>
          <p:nvPr/>
        </p:nvSpPr>
        <p:spPr>
          <a:xfrm>
            <a:off x="1" y="1"/>
            <a:ext cx="3275855" cy="692695"/>
          </a:xfrm>
          <a:prstGeom prst="round2DiagRect">
            <a:avLst>
              <a:gd name="adj1" fmla="val 16667"/>
              <a:gd name="adj2" fmla="val 0"/>
            </a:avLst>
          </a:prstGeom>
        </p:spPr>
        <p:style>
          <a:lnRef idx="1">
            <a:schemeClr val="accent4"/>
          </a:lnRef>
          <a:fillRef idx="2">
            <a:schemeClr val="accent4"/>
          </a:fillRef>
          <a:effectRef idx="1">
            <a:schemeClr val="accent4"/>
          </a:effectRef>
          <a:fontRef idx="minor">
            <a:schemeClr val="dk1"/>
          </a:fontRef>
        </p:style>
        <p:txBody>
          <a:bodyPr rtlCol="0" anchor="ctr"/>
          <a:lstStyle/>
          <a:p>
            <a:r>
              <a:rPr lang="cy-GB" sz="1600" b="1" dirty="0"/>
              <a:t>Meithrin gwybodaeth –</a:t>
            </a:r>
          </a:p>
          <a:p>
            <a:r>
              <a:rPr lang="cy-GB" sz="1600" b="1" dirty="0"/>
              <a:t>ymateb anarferol y synhwyrau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251520" y="625253"/>
            <a:ext cx="8229600" cy="1143000"/>
          </a:xfrm>
        </p:spPr>
        <p:txBody>
          <a:bodyPr>
            <a:normAutofit/>
          </a:bodyPr>
          <a:lstStyle/>
          <a:p>
            <a:r>
              <a:rPr lang="cy-GB" sz="2400" b="1" dirty="0"/>
              <a:t>Yr effaith ar fywyd beunyddiol:</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66062289"/>
              </p:ext>
            </p:extLst>
          </p:nvPr>
        </p:nvGraphicFramePr>
        <p:xfrm>
          <a:off x="395536" y="1556792"/>
          <a:ext cx="8280920"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ound Diagonal Corner Rectangle 5"/>
          <p:cNvSpPr/>
          <p:nvPr/>
        </p:nvSpPr>
        <p:spPr>
          <a:xfrm>
            <a:off x="1" y="1"/>
            <a:ext cx="3275855" cy="692695"/>
          </a:xfrm>
          <a:prstGeom prst="round2DiagRect">
            <a:avLst>
              <a:gd name="adj1" fmla="val 16667"/>
              <a:gd name="adj2" fmla="val 0"/>
            </a:avLst>
          </a:prstGeom>
        </p:spPr>
        <p:style>
          <a:lnRef idx="1">
            <a:schemeClr val="accent4"/>
          </a:lnRef>
          <a:fillRef idx="2">
            <a:schemeClr val="accent4"/>
          </a:fillRef>
          <a:effectRef idx="1">
            <a:schemeClr val="accent4"/>
          </a:effectRef>
          <a:fontRef idx="minor">
            <a:schemeClr val="dk1"/>
          </a:fontRef>
        </p:style>
        <p:txBody>
          <a:bodyPr rtlCol="0" anchor="ctr"/>
          <a:lstStyle/>
          <a:p>
            <a:r>
              <a:rPr lang="cy-GB" sz="1600" b="1" dirty="0"/>
              <a:t>Meithrin gwybodaeth –</a:t>
            </a:r>
          </a:p>
          <a:p>
            <a:r>
              <a:rPr lang="cy-GB" sz="1600" b="1" dirty="0"/>
              <a:t>ymateb anarferol y synhwyrau</a:t>
            </a:r>
          </a:p>
        </p:txBody>
      </p:sp>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84633" y="616306"/>
            <a:ext cx="3048006" cy="30480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270498967"/>
              </p:ext>
            </p:extLst>
          </p:nvPr>
        </p:nvGraphicFramePr>
        <p:xfrm>
          <a:off x="309809" y="2060848"/>
          <a:ext cx="8496944" cy="5157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309809" y="879102"/>
            <a:ext cx="5400600" cy="461665"/>
          </a:xfrm>
          <a:prstGeom prst="rect">
            <a:avLst/>
          </a:prstGeom>
        </p:spPr>
        <p:txBody>
          <a:bodyPr wrap="square">
            <a:spAutoFit/>
          </a:bodyPr>
          <a:lstStyle/>
          <a:p>
            <a:r>
              <a:rPr lang="cy-GB" sz="2400" dirty="0"/>
              <a:t>Sut y dylech chi addasu’ch arferion</a:t>
            </a:r>
            <a:r>
              <a:rPr lang="cy-GB" dirty="0"/>
              <a:t>:</a:t>
            </a:r>
          </a:p>
        </p:txBody>
      </p:sp>
      <p:sp>
        <p:nvSpPr>
          <p:cNvPr id="4" name="Round Diagonal Corner Rectangle 3"/>
          <p:cNvSpPr/>
          <p:nvPr/>
        </p:nvSpPr>
        <p:spPr>
          <a:xfrm>
            <a:off x="0" y="0"/>
            <a:ext cx="3131840" cy="620688"/>
          </a:xfrm>
          <a:prstGeom prst="round2DiagRect">
            <a:avLst>
              <a:gd name="adj1" fmla="val 16667"/>
              <a:gd name="adj2" fmla="val 0"/>
            </a:avLst>
          </a:prstGeom>
        </p:spPr>
        <p:style>
          <a:lnRef idx="1">
            <a:schemeClr val="accent3"/>
          </a:lnRef>
          <a:fillRef idx="2">
            <a:schemeClr val="accent3"/>
          </a:fillRef>
          <a:effectRef idx="1">
            <a:schemeClr val="accent3"/>
          </a:effectRef>
          <a:fontRef idx="minor">
            <a:schemeClr val="dk1"/>
          </a:fontRef>
        </p:style>
        <p:txBody>
          <a:bodyPr rtlCol="0" anchor="ctr"/>
          <a:lstStyle/>
          <a:p>
            <a:r>
              <a:rPr lang="cy-GB" sz="1600" b="1" dirty="0"/>
              <a:t>Cynghori ymarferwyr – </a:t>
            </a:r>
          </a:p>
          <a:p>
            <a:r>
              <a:rPr lang="cy-GB" sz="1600" b="1" dirty="0"/>
              <a:t>ymateb anarferol y synhwyrau</a:t>
            </a:r>
          </a:p>
        </p:txBody>
      </p:sp>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35896" y="1340767"/>
            <a:ext cx="1710681" cy="1710681"/>
          </a:xfrm>
          <a:prstGeom prst="rect">
            <a:avLst/>
          </a:prstGeom>
        </p:spPr>
      </p:pic>
    </p:spTree>
    <p:extLst>
      <p:ext uri="{BB962C8B-B14F-4D97-AF65-F5344CB8AC3E}">
        <p14:creationId xmlns:p14="http://schemas.microsoft.com/office/powerpoint/2010/main" val="4878229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052736"/>
            <a:ext cx="8208912" cy="1477328"/>
          </a:xfrm>
          <a:prstGeom prst="rect">
            <a:avLst/>
          </a:prstGeom>
          <a:noFill/>
        </p:spPr>
        <p:txBody>
          <a:bodyPr wrap="square" rtlCol="0">
            <a:spAutoFit/>
          </a:bodyPr>
          <a:lstStyle/>
          <a:p>
            <a:endParaRPr lang="cy-GB" dirty="0"/>
          </a:p>
          <a:p>
            <a:endParaRPr lang="cy-GB" dirty="0"/>
          </a:p>
          <a:p>
            <a:endParaRPr lang="cy-GB" dirty="0"/>
          </a:p>
          <a:p>
            <a:endParaRPr lang="cy-GB" dirty="0"/>
          </a:p>
          <a:p>
            <a:endParaRPr lang="cy-GB" dirty="0"/>
          </a:p>
        </p:txBody>
      </p:sp>
      <p:sp>
        <p:nvSpPr>
          <p:cNvPr id="4" name="Rectangle 3"/>
          <p:cNvSpPr/>
          <p:nvPr/>
        </p:nvSpPr>
        <p:spPr>
          <a:xfrm>
            <a:off x="611560" y="2996952"/>
            <a:ext cx="7776864" cy="295232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cy-GB" dirty="0"/>
          </a:p>
          <a:p>
            <a:pPr algn="ctr"/>
            <a:r>
              <a:rPr lang="cy-GB" dirty="0"/>
              <a:t>Mae gofyn i bob gwasanaeth ‘ymaddasu’n rhesymol’ ar gyfer pobl ac arnyn nhw anhwylderau’r sbectrwm awtistaidd.</a:t>
            </a:r>
          </a:p>
          <a:p>
            <a:pPr algn="ctr"/>
            <a:endParaRPr lang="cy-GB" dirty="0"/>
          </a:p>
          <a:p>
            <a:pPr algn="ctr"/>
            <a:r>
              <a:rPr lang="cy-GB" dirty="0"/>
              <a:t>Gan na fyddai’r rhan fwyaf o’r addasiadau sydd wedi’u disgrifio yma yn arwain at lawer o gostau, mae modd eu hystyried yn rhai ‘rhesymol’. </a:t>
            </a:r>
          </a:p>
          <a:p>
            <a:pPr algn="ctr"/>
            <a:endParaRPr lang="cy-GB" dirty="0"/>
          </a:p>
          <a:p>
            <a:pPr algn="ctr"/>
            <a:r>
              <a:rPr lang="cy-GB" dirty="0"/>
              <a:t>Bwysicach fyth – o addasu’ch arferion yn briodol, gallech chi ymgysylltu’n well, cwtogi ar nifer yr apwyntiadau a gollir a helpu pawb i gyflawni ei lawn dwf.</a:t>
            </a:r>
          </a:p>
        </p:txBody>
      </p:sp>
      <p:pic>
        <p:nvPicPr>
          <p:cNvPr id="5" name="Picture 4"/>
          <p:cNvPicPr>
            <a:picLocks noChangeAspect="1"/>
          </p:cNvPicPr>
          <p:nvPr/>
        </p:nvPicPr>
        <p:blipFill>
          <a:blip r:embed="rId2"/>
          <a:stretch>
            <a:fillRect/>
          </a:stretch>
        </p:blipFill>
        <p:spPr>
          <a:xfrm>
            <a:off x="3310213" y="563400"/>
            <a:ext cx="2379557" cy="2877321"/>
          </a:xfrm>
          <a:prstGeom prst="rect">
            <a:avLst/>
          </a:prstGeom>
        </p:spPr>
      </p:pic>
      <p:sp>
        <p:nvSpPr>
          <p:cNvPr id="6" name="Round Diagonal Corner Rectangle 5"/>
          <p:cNvSpPr/>
          <p:nvPr/>
        </p:nvSpPr>
        <p:spPr>
          <a:xfrm>
            <a:off x="0" y="0"/>
            <a:ext cx="3021042" cy="585848"/>
          </a:xfrm>
          <a:prstGeom prst="round2DiagRect">
            <a:avLst>
              <a:gd name="adj1" fmla="val 16667"/>
              <a:gd name="adj2" fmla="val 0"/>
            </a:avLst>
          </a:prstGeom>
        </p:spPr>
        <p:style>
          <a:lnRef idx="1">
            <a:schemeClr val="accent2"/>
          </a:lnRef>
          <a:fillRef idx="2">
            <a:schemeClr val="accent2"/>
          </a:fillRef>
          <a:effectRef idx="1">
            <a:schemeClr val="accent2"/>
          </a:effectRef>
          <a:fontRef idx="minor">
            <a:schemeClr val="dk1"/>
          </a:fontRef>
        </p:style>
        <p:txBody>
          <a:bodyPr rtlCol="0" anchor="ctr"/>
          <a:lstStyle/>
          <a:p>
            <a:r>
              <a:rPr lang="cy-GB" sz="1600" b="1" dirty="0"/>
              <a:t>Addasu’ch arferion – </a:t>
            </a:r>
          </a:p>
          <a:p>
            <a:r>
              <a:rPr lang="cy-GB" sz="1600" b="1" dirty="0"/>
              <a:t>dyletswyddau</a:t>
            </a:r>
          </a:p>
        </p:txBody>
      </p:sp>
    </p:spTree>
    <p:extLst>
      <p:ext uri="{BB962C8B-B14F-4D97-AF65-F5344CB8AC3E}">
        <p14:creationId xmlns:p14="http://schemas.microsoft.com/office/powerpoint/2010/main" val="11976057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25814" y="1173641"/>
            <a:ext cx="2916324" cy="2687407"/>
          </a:xfrm>
          <a:prstGeom prst="rect">
            <a:avLst/>
          </a:prstGeom>
        </p:spPr>
      </p:pic>
      <p:graphicFrame>
        <p:nvGraphicFramePr>
          <p:cNvPr id="3" name="Diagram 2"/>
          <p:cNvGraphicFramePr/>
          <p:nvPr>
            <p:extLst>
              <p:ext uri="{D42A27DB-BD31-4B8C-83A1-F6EECF244321}">
                <p14:modId xmlns:p14="http://schemas.microsoft.com/office/powerpoint/2010/main" val="3948348386"/>
              </p:ext>
            </p:extLst>
          </p:nvPr>
        </p:nvGraphicFramePr>
        <p:xfrm>
          <a:off x="-8512" y="3861048"/>
          <a:ext cx="8784976" cy="27089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 Diagonal Corner Rectangle 4"/>
          <p:cNvSpPr/>
          <p:nvPr/>
        </p:nvSpPr>
        <p:spPr>
          <a:xfrm>
            <a:off x="0" y="-5547"/>
            <a:ext cx="2880320" cy="626235"/>
          </a:xfrm>
          <a:prstGeom prst="round2DiagRect">
            <a:avLst>
              <a:gd name="adj1" fmla="val 16667"/>
              <a:gd name="adj2" fmla="val 0"/>
            </a:avLst>
          </a:prstGeom>
        </p:spPr>
        <p:style>
          <a:lnRef idx="1">
            <a:schemeClr val="accent2"/>
          </a:lnRef>
          <a:fillRef idx="2">
            <a:schemeClr val="accent2"/>
          </a:fillRef>
          <a:effectRef idx="1">
            <a:schemeClr val="accent2"/>
          </a:effectRef>
          <a:fontRef idx="minor">
            <a:schemeClr val="dk1"/>
          </a:fontRef>
        </p:style>
        <p:txBody>
          <a:bodyPr rtlCol="0" anchor="ctr"/>
          <a:lstStyle/>
          <a:p>
            <a:r>
              <a:rPr lang="cy-GB" sz="1600" b="1" dirty="0"/>
              <a:t>Addasu’ch arferion – </a:t>
            </a:r>
          </a:p>
          <a:p>
            <a:r>
              <a:rPr lang="cy-GB" sz="1600" b="1" dirty="0"/>
              <a:t>cysylltu</a:t>
            </a:r>
          </a:p>
        </p:txBody>
      </p:sp>
      <p:sp>
        <p:nvSpPr>
          <p:cNvPr id="4" name="Rectangle 3"/>
          <p:cNvSpPr/>
          <p:nvPr/>
        </p:nvSpPr>
        <p:spPr>
          <a:xfrm>
            <a:off x="899592" y="771852"/>
            <a:ext cx="7272808" cy="856947"/>
          </a:xfrm>
          <a:prstGeom prst="rect">
            <a:avLst/>
          </a:prstGeom>
          <a:noFill/>
          <a:ln w="28575" cmpd="thickThi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dirty="0">
                <a:solidFill>
                  <a:schemeClr val="tx1"/>
                </a:solidFill>
              </a:rPr>
              <a:t>O achos anawsterau ynglŷn â chyfathrebu a rhyngweithio cymdeithasol, fydd dulliau cysylltu traddodiadol ddim yn addas i bobl ac arnyn nhw anhwylderau’r sbectrwm awtistaidd, yn aml</a:t>
            </a:r>
          </a:p>
        </p:txBody>
      </p:sp>
    </p:spTree>
    <p:extLst>
      <p:ext uri="{BB962C8B-B14F-4D97-AF65-F5344CB8AC3E}">
        <p14:creationId xmlns:p14="http://schemas.microsoft.com/office/powerpoint/2010/main" val="15711015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8448" y="1481028"/>
            <a:ext cx="2339752" cy="2448736"/>
          </a:xfrm>
          <a:prstGeom prst="rect">
            <a:avLst/>
          </a:prstGeom>
        </p:spPr>
      </p:pic>
      <p:sp>
        <p:nvSpPr>
          <p:cNvPr id="4" name="Round Diagonal Corner Rectangle 3"/>
          <p:cNvSpPr/>
          <p:nvPr/>
        </p:nvSpPr>
        <p:spPr>
          <a:xfrm>
            <a:off x="0" y="0"/>
            <a:ext cx="3096344" cy="720080"/>
          </a:xfrm>
          <a:prstGeom prst="round2DiagRect">
            <a:avLst>
              <a:gd name="adj1" fmla="val 16667"/>
              <a:gd name="adj2" fmla="val 0"/>
            </a:avLst>
          </a:prstGeom>
        </p:spPr>
        <p:style>
          <a:lnRef idx="1">
            <a:schemeClr val="accent2"/>
          </a:lnRef>
          <a:fillRef idx="2">
            <a:schemeClr val="accent2"/>
          </a:fillRef>
          <a:effectRef idx="1">
            <a:schemeClr val="accent2"/>
          </a:effectRef>
          <a:fontRef idx="minor">
            <a:schemeClr val="dk1"/>
          </a:fontRef>
        </p:style>
        <p:txBody>
          <a:bodyPr rtlCol="0" anchor="ctr"/>
          <a:lstStyle/>
          <a:p>
            <a:r>
              <a:rPr lang="cy-GB" sz="1600" b="1" dirty="0"/>
              <a:t>Addasu’ch arferion –</a:t>
            </a:r>
          </a:p>
          <a:p>
            <a:r>
              <a:rPr lang="cy-GB" sz="1600" b="1" dirty="0"/>
              <a:t> apwyntiadau</a:t>
            </a:r>
          </a:p>
        </p:txBody>
      </p:sp>
      <p:sp>
        <p:nvSpPr>
          <p:cNvPr id="5" name="Rectangle 4"/>
          <p:cNvSpPr/>
          <p:nvPr/>
        </p:nvSpPr>
        <p:spPr>
          <a:xfrm>
            <a:off x="755576" y="870099"/>
            <a:ext cx="7272808" cy="666484"/>
          </a:xfrm>
          <a:prstGeom prst="rect">
            <a:avLst/>
          </a:prstGeom>
          <a:noFill/>
          <a:ln w="28575" cmpd="thickThi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dirty="0">
                <a:solidFill>
                  <a:schemeClr val="tx1"/>
                </a:solidFill>
              </a:rPr>
              <a:t>Gall aros am apwyntiad fod yn ddychrynllyd i rywun ac arno anhwylderau’r sbectrwm awtistaidd. </a:t>
            </a:r>
          </a:p>
        </p:txBody>
      </p:sp>
      <p:graphicFrame>
        <p:nvGraphicFramePr>
          <p:cNvPr id="9" name="Diagram 8"/>
          <p:cNvGraphicFramePr/>
          <p:nvPr>
            <p:extLst>
              <p:ext uri="{D42A27DB-BD31-4B8C-83A1-F6EECF244321}">
                <p14:modId xmlns:p14="http://schemas.microsoft.com/office/powerpoint/2010/main" val="2115312629"/>
              </p:ext>
            </p:extLst>
          </p:nvPr>
        </p:nvGraphicFramePr>
        <p:xfrm>
          <a:off x="-8512" y="3861048"/>
          <a:ext cx="8784976" cy="27089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89156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31840" y="1484784"/>
            <a:ext cx="2337738" cy="2566563"/>
          </a:xfrm>
          <a:prstGeom prst="rect">
            <a:avLst/>
          </a:prstGeom>
        </p:spPr>
      </p:pic>
      <p:sp>
        <p:nvSpPr>
          <p:cNvPr id="3" name="Round Diagonal Corner Rectangle 2"/>
          <p:cNvSpPr/>
          <p:nvPr/>
        </p:nvSpPr>
        <p:spPr>
          <a:xfrm>
            <a:off x="0" y="-5547"/>
            <a:ext cx="3024336" cy="626235"/>
          </a:xfrm>
          <a:prstGeom prst="round2DiagRect">
            <a:avLst>
              <a:gd name="adj1" fmla="val 16667"/>
              <a:gd name="adj2" fmla="val 0"/>
            </a:avLst>
          </a:prstGeom>
        </p:spPr>
        <p:style>
          <a:lnRef idx="1">
            <a:schemeClr val="accent2"/>
          </a:lnRef>
          <a:fillRef idx="2">
            <a:schemeClr val="accent2"/>
          </a:fillRef>
          <a:effectRef idx="1">
            <a:schemeClr val="accent2"/>
          </a:effectRef>
          <a:fontRef idx="minor">
            <a:schemeClr val="dk1"/>
          </a:fontRef>
        </p:style>
        <p:txBody>
          <a:bodyPr rtlCol="0" anchor="ctr"/>
          <a:lstStyle/>
          <a:p>
            <a:r>
              <a:rPr lang="cy-GB" sz="1600" b="1" dirty="0"/>
              <a:t>Addasu’ch arferion– </a:t>
            </a:r>
          </a:p>
          <a:p>
            <a:r>
              <a:rPr lang="cy-GB" sz="1600" b="1" dirty="0"/>
              <a:t>asesu</a:t>
            </a:r>
          </a:p>
        </p:txBody>
      </p:sp>
      <p:sp>
        <p:nvSpPr>
          <p:cNvPr id="4" name="Rectangle 3"/>
          <p:cNvSpPr/>
          <p:nvPr/>
        </p:nvSpPr>
        <p:spPr>
          <a:xfrm>
            <a:off x="827584" y="847434"/>
            <a:ext cx="7272808" cy="818887"/>
          </a:xfrm>
          <a:prstGeom prst="rect">
            <a:avLst/>
          </a:prstGeom>
          <a:noFill/>
          <a:ln w="28575" cmpd="thickThi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dirty="0">
                <a:solidFill>
                  <a:schemeClr val="tx1"/>
                </a:solidFill>
              </a:rPr>
              <a:t>O achos amryw anawsterau pobl ac arnyn nhw anhwylderau’r sbectrwm awtistaidd, rhaid addasu ffyrdd o asesu problemau ac anghenion er mwyn cael gwybodaeth gywir</a:t>
            </a:r>
          </a:p>
        </p:txBody>
      </p:sp>
      <p:graphicFrame>
        <p:nvGraphicFramePr>
          <p:cNvPr id="5" name="Diagram 4"/>
          <p:cNvGraphicFramePr/>
          <p:nvPr>
            <p:extLst>
              <p:ext uri="{D42A27DB-BD31-4B8C-83A1-F6EECF244321}">
                <p14:modId xmlns:p14="http://schemas.microsoft.com/office/powerpoint/2010/main" val="3948371715"/>
              </p:ext>
            </p:extLst>
          </p:nvPr>
        </p:nvGraphicFramePr>
        <p:xfrm>
          <a:off x="179512" y="3861048"/>
          <a:ext cx="8784976" cy="27089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80200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032448" y="1627315"/>
            <a:ext cx="2160240" cy="2230801"/>
          </a:xfrm>
          <a:prstGeom prst="rect">
            <a:avLst/>
          </a:prstGeom>
        </p:spPr>
      </p:pic>
      <p:sp>
        <p:nvSpPr>
          <p:cNvPr id="4" name="Round Diagonal Corner Rectangle 3"/>
          <p:cNvSpPr/>
          <p:nvPr/>
        </p:nvSpPr>
        <p:spPr>
          <a:xfrm>
            <a:off x="0" y="0"/>
            <a:ext cx="4032448" cy="620688"/>
          </a:xfrm>
          <a:prstGeom prst="round2DiagRect">
            <a:avLst>
              <a:gd name="adj1" fmla="val 16667"/>
              <a:gd name="adj2" fmla="val 0"/>
            </a:avLst>
          </a:prstGeom>
        </p:spPr>
        <p:style>
          <a:lnRef idx="1">
            <a:schemeClr val="accent2"/>
          </a:lnRef>
          <a:fillRef idx="2">
            <a:schemeClr val="accent2"/>
          </a:fillRef>
          <a:effectRef idx="1">
            <a:schemeClr val="accent2"/>
          </a:effectRef>
          <a:fontRef idx="minor">
            <a:schemeClr val="dk1"/>
          </a:fontRef>
        </p:style>
        <p:txBody>
          <a:bodyPr rtlCol="0" anchor="ctr"/>
          <a:lstStyle/>
          <a:p>
            <a:r>
              <a:rPr lang="cy-GB" sz="1600" b="1" dirty="0"/>
              <a:t>Addasu’ch arferion –</a:t>
            </a:r>
          </a:p>
          <a:p>
            <a:r>
              <a:rPr lang="cy-GB" sz="1600" b="1" dirty="0"/>
              <a:t>pennu nodau a deilliannau</a:t>
            </a:r>
          </a:p>
        </p:txBody>
      </p:sp>
      <p:graphicFrame>
        <p:nvGraphicFramePr>
          <p:cNvPr id="5" name="Diagram 4"/>
          <p:cNvGraphicFramePr/>
          <p:nvPr>
            <p:extLst>
              <p:ext uri="{D42A27DB-BD31-4B8C-83A1-F6EECF244321}">
                <p14:modId xmlns:p14="http://schemas.microsoft.com/office/powerpoint/2010/main" val="3117242251"/>
              </p:ext>
            </p:extLst>
          </p:nvPr>
        </p:nvGraphicFramePr>
        <p:xfrm>
          <a:off x="-8512" y="3861048"/>
          <a:ext cx="8784976" cy="27089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ectangle 5"/>
          <p:cNvSpPr/>
          <p:nvPr/>
        </p:nvSpPr>
        <p:spPr>
          <a:xfrm>
            <a:off x="827584" y="847434"/>
            <a:ext cx="7272808" cy="818887"/>
          </a:xfrm>
          <a:prstGeom prst="rect">
            <a:avLst/>
          </a:prstGeom>
          <a:noFill/>
          <a:ln w="28575" cmpd="thickThi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dirty="0">
                <a:solidFill>
                  <a:schemeClr val="tx1"/>
                </a:solidFill>
              </a:rPr>
              <a:t>Bydd angen cymorth ychwanegol ar bobl ac arnyn nhw anhwylderau’r sbectrwm awtistaidd i bennu nodau, dewis llwybrau neu nodi’r deilliannau sydd orau gyda nhw.</a:t>
            </a:r>
          </a:p>
        </p:txBody>
      </p:sp>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43808" y="1841319"/>
            <a:ext cx="1829214" cy="2026242"/>
          </a:xfrm>
          <a:prstGeom prst="rect">
            <a:avLst/>
          </a:prstGeom>
        </p:spPr>
      </p:pic>
    </p:spTree>
    <p:extLst>
      <p:ext uri="{BB962C8B-B14F-4D97-AF65-F5344CB8AC3E}">
        <p14:creationId xmlns:p14="http://schemas.microsoft.com/office/powerpoint/2010/main" val="38547952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35710" y="1415084"/>
            <a:ext cx="2456556" cy="2424653"/>
          </a:xfrm>
          <a:prstGeom prst="rect">
            <a:avLst/>
          </a:prstGeom>
        </p:spPr>
      </p:pic>
      <p:sp>
        <p:nvSpPr>
          <p:cNvPr id="3" name="Round Diagonal Corner Rectangle 2"/>
          <p:cNvSpPr/>
          <p:nvPr/>
        </p:nvSpPr>
        <p:spPr>
          <a:xfrm>
            <a:off x="0" y="0"/>
            <a:ext cx="2952328" cy="548680"/>
          </a:xfrm>
          <a:prstGeom prst="round2DiagRect">
            <a:avLst>
              <a:gd name="adj1" fmla="val 16667"/>
              <a:gd name="adj2" fmla="val 0"/>
            </a:avLst>
          </a:prstGeom>
        </p:spPr>
        <p:style>
          <a:lnRef idx="1">
            <a:schemeClr val="accent2"/>
          </a:lnRef>
          <a:fillRef idx="2">
            <a:schemeClr val="accent2"/>
          </a:fillRef>
          <a:effectRef idx="1">
            <a:schemeClr val="accent2"/>
          </a:effectRef>
          <a:fontRef idx="minor">
            <a:schemeClr val="dk1"/>
          </a:fontRef>
        </p:style>
        <p:txBody>
          <a:bodyPr rtlCol="0" anchor="ctr"/>
          <a:lstStyle/>
          <a:p>
            <a:r>
              <a:rPr lang="cy-GB" sz="1600" b="1" dirty="0"/>
              <a:t>Addasu’ch arferion –</a:t>
            </a:r>
          </a:p>
          <a:p>
            <a:r>
              <a:rPr lang="cy-GB" sz="1600" b="1" dirty="0"/>
              <a:t>triniaeth</a:t>
            </a:r>
          </a:p>
        </p:txBody>
      </p:sp>
      <p:graphicFrame>
        <p:nvGraphicFramePr>
          <p:cNvPr id="4" name="Diagram 3"/>
          <p:cNvGraphicFramePr/>
          <p:nvPr>
            <p:extLst>
              <p:ext uri="{D42A27DB-BD31-4B8C-83A1-F6EECF244321}">
                <p14:modId xmlns:p14="http://schemas.microsoft.com/office/powerpoint/2010/main" val="1938867635"/>
              </p:ext>
            </p:extLst>
          </p:nvPr>
        </p:nvGraphicFramePr>
        <p:xfrm>
          <a:off x="179512" y="3933056"/>
          <a:ext cx="8784976" cy="27089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827584" y="655662"/>
            <a:ext cx="7272808" cy="818887"/>
          </a:xfrm>
          <a:prstGeom prst="rect">
            <a:avLst/>
          </a:prstGeom>
          <a:noFill/>
          <a:ln w="28575" cmpd="thickThi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dirty="0">
                <a:solidFill>
                  <a:schemeClr val="tx1"/>
                </a:solidFill>
              </a:rPr>
              <a:t>Bydd rhaid addasu triniaeth ar gyfer pobl ac arnyn nhw anhwylderau’r sbectrwm awtistaidd.</a:t>
            </a:r>
          </a:p>
        </p:txBody>
      </p:sp>
    </p:spTree>
    <p:extLst>
      <p:ext uri="{BB962C8B-B14F-4D97-AF65-F5344CB8AC3E}">
        <p14:creationId xmlns:p14="http://schemas.microsoft.com/office/powerpoint/2010/main" val="3743605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989871"/>
            <a:ext cx="8712968" cy="5021888"/>
          </a:xfrm>
          <a:prstGeom prst="rect">
            <a:avLst/>
          </a:prstGeom>
        </p:spPr>
        <p:txBody>
          <a:bodyPr wrap="square">
            <a:spAutoFit/>
          </a:bodyPr>
          <a:lstStyle/>
          <a:p>
            <a:pPr algn="ctr"/>
            <a:r>
              <a:rPr lang="en-GB" sz="2400" dirty="0">
                <a:latin typeface="+mn-lt"/>
              </a:rPr>
              <a:t>‘</a:t>
            </a:r>
            <a:r>
              <a:rPr lang="en-GB" sz="2400" dirty="0" err="1">
                <a:latin typeface="+mn-lt"/>
              </a:rPr>
              <a:t>Anabledd</a:t>
            </a:r>
            <a:r>
              <a:rPr lang="en-GB" sz="2400" dirty="0">
                <a:latin typeface="+mn-lt"/>
              </a:rPr>
              <a:t> </a:t>
            </a:r>
            <a:r>
              <a:rPr lang="en-GB" sz="2400" dirty="0" err="1">
                <a:latin typeface="+mn-lt"/>
              </a:rPr>
              <a:t>cudd</a:t>
            </a:r>
            <a:r>
              <a:rPr lang="en-GB" sz="2400" dirty="0">
                <a:latin typeface="+mn-lt"/>
              </a:rPr>
              <a:t>’ </a:t>
            </a:r>
            <a:r>
              <a:rPr lang="en-GB" sz="2400" dirty="0" err="1">
                <a:latin typeface="+mn-lt"/>
              </a:rPr>
              <a:t>yw</a:t>
            </a:r>
            <a:r>
              <a:rPr lang="en-GB" sz="2400" dirty="0">
                <a:latin typeface="+mn-lt"/>
              </a:rPr>
              <a:t> </a:t>
            </a:r>
            <a:r>
              <a:rPr lang="en-GB" sz="2400" dirty="0" err="1">
                <a:latin typeface="+mn-lt"/>
              </a:rPr>
              <a:t>Awtistiaeth</a:t>
            </a:r>
            <a:r>
              <a:rPr lang="en-GB" sz="2400" dirty="0">
                <a:latin typeface="+mn-lt"/>
              </a:rPr>
              <a:t>, </a:t>
            </a:r>
            <a:r>
              <a:rPr lang="en-GB" sz="2400" dirty="0" err="1">
                <a:latin typeface="+mn-lt"/>
              </a:rPr>
              <a:t>sy’n</a:t>
            </a:r>
            <a:r>
              <a:rPr lang="en-GB" sz="2400" dirty="0">
                <a:latin typeface="+mn-lt"/>
              </a:rPr>
              <a:t> </a:t>
            </a:r>
            <a:r>
              <a:rPr lang="en-GB" sz="2400" dirty="0" err="1">
                <a:latin typeface="+mn-lt"/>
              </a:rPr>
              <a:t>golygu</a:t>
            </a:r>
            <a:r>
              <a:rPr lang="en-GB" sz="2400" dirty="0">
                <a:latin typeface="+mn-lt"/>
              </a:rPr>
              <a:t> </a:t>
            </a:r>
            <a:r>
              <a:rPr lang="en-GB" sz="2400" dirty="0" err="1">
                <a:latin typeface="+mn-lt"/>
              </a:rPr>
              <a:t>nad</a:t>
            </a:r>
            <a:r>
              <a:rPr lang="en-GB" sz="2400" dirty="0">
                <a:latin typeface="+mn-lt"/>
              </a:rPr>
              <a:t> </a:t>
            </a:r>
            <a:r>
              <a:rPr lang="en-GB" sz="2400" dirty="0" err="1">
                <a:latin typeface="+mn-lt"/>
              </a:rPr>
              <a:t>yw</a:t>
            </a:r>
            <a:r>
              <a:rPr lang="en-GB" sz="2400" dirty="0">
                <a:latin typeface="+mn-lt"/>
              </a:rPr>
              <a:t> </a:t>
            </a:r>
            <a:r>
              <a:rPr lang="en-GB" sz="2400" dirty="0" err="1">
                <a:latin typeface="+mn-lt"/>
              </a:rPr>
              <a:t>hi’n</a:t>
            </a:r>
            <a:r>
              <a:rPr lang="en-GB" sz="2400" dirty="0">
                <a:latin typeface="+mn-lt"/>
              </a:rPr>
              <a:t> </a:t>
            </a:r>
            <a:r>
              <a:rPr lang="en-GB" sz="2400" dirty="0" err="1">
                <a:latin typeface="+mn-lt"/>
              </a:rPr>
              <a:t>hawdd</a:t>
            </a:r>
            <a:r>
              <a:rPr lang="en-GB" sz="2400" dirty="0">
                <a:latin typeface="+mn-lt"/>
              </a:rPr>
              <a:t> </a:t>
            </a:r>
            <a:r>
              <a:rPr lang="en-GB" sz="2400" dirty="0" err="1">
                <a:latin typeface="+mn-lt"/>
              </a:rPr>
              <a:t>adnabod</a:t>
            </a:r>
            <a:r>
              <a:rPr lang="en-GB" sz="2400" dirty="0">
                <a:latin typeface="+mn-lt"/>
              </a:rPr>
              <a:t> pan </a:t>
            </a:r>
            <a:r>
              <a:rPr lang="en-GB" sz="2400" dirty="0" err="1">
                <a:latin typeface="+mn-lt"/>
              </a:rPr>
              <a:t>fo’r</a:t>
            </a:r>
            <a:r>
              <a:rPr lang="en-GB" sz="2400" dirty="0">
                <a:latin typeface="+mn-lt"/>
              </a:rPr>
              <a:t> </a:t>
            </a:r>
            <a:r>
              <a:rPr lang="en-GB" sz="2400" dirty="0" err="1">
                <a:latin typeface="+mn-lt"/>
              </a:rPr>
              <a:t>cyflwr</a:t>
            </a:r>
            <a:r>
              <a:rPr lang="en-GB" sz="2400" dirty="0">
                <a:latin typeface="+mn-lt"/>
              </a:rPr>
              <a:t> </a:t>
            </a:r>
            <a:r>
              <a:rPr lang="en-GB" sz="2400" dirty="0" err="1">
                <a:latin typeface="+mn-lt"/>
              </a:rPr>
              <a:t>ar</a:t>
            </a:r>
            <a:r>
              <a:rPr lang="en-GB" sz="2400" dirty="0">
                <a:latin typeface="+mn-lt"/>
              </a:rPr>
              <a:t> </a:t>
            </a:r>
            <a:r>
              <a:rPr lang="en-GB" sz="2400" dirty="0" err="1">
                <a:latin typeface="+mn-lt"/>
              </a:rPr>
              <a:t>rywun</a:t>
            </a:r>
            <a:r>
              <a:rPr lang="en-GB" sz="2400" dirty="0">
                <a:latin typeface="+mn-lt"/>
              </a:rPr>
              <a:t>. Pan </a:t>
            </a:r>
            <a:r>
              <a:rPr lang="en-GB" sz="2400" dirty="0" err="1">
                <a:latin typeface="+mn-lt"/>
              </a:rPr>
              <a:t>fyddwch</a:t>
            </a:r>
            <a:r>
              <a:rPr lang="en-GB" sz="2400" dirty="0">
                <a:latin typeface="+mn-lt"/>
              </a:rPr>
              <a:t> </a:t>
            </a:r>
            <a:r>
              <a:rPr lang="en-GB" sz="2400" dirty="0" err="1">
                <a:latin typeface="+mn-lt"/>
              </a:rPr>
              <a:t>yn</a:t>
            </a:r>
            <a:r>
              <a:rPr lang="en-GB" sz="2400" dirty="0">
                <a:latin typeface="+mn-lt"/>
              </a:rPr>
              <a:t> </a:t>
            </a:r>
            <a:r>
              <a:rPr lang="en-GB" sz="2400" dirty="0" err="1">
                <a:latin typeface="+mn-lt"/>
              </a:rPr>
              <a:t>gweld</a:t>
            </a:r>
            <a:r>
              <a:rPr lang="en-GB" sz="2400" dirty="0">
                <a:latin typeface="+mn-lt"/>
              </a:rPr>
              <a:t> y </a:t>
            </a:r>
            <a:r>
              <a:rPr lang="en-GB" sz="2400" dirty="0" err="1">
                <a:latin typeface="+mn-lt"/>
              </a:rPr>
              <a:t>patrwm</a:t>
            </a:r>
            <a:r>
              <a:rPr lang="en-GB" sz="2400" dirty="0">
                <a:latin typeface="+mn-lt"/>
              </a:rPr>
              <a:t> </a:t>
            </a:r>
            <a:r>
              <a:rPr lang="en-GB" sz="2400" dirty="0" err="1">
                <a:latin typeface="+mn-lt"/>
              </a:rPr>
              <a:t>canlynol</a:t>
            </a:r>
            <a:r>
              <a:rPr lang="en-GB" sz="2400" dirty="0">
                <a:latin typeface="+mn-lt"/>
              </a:rPr>
              <a:t> (</a:t>
            </a:r>
            <a:r>
              <a:rPr lang="en-GB" sz="2400" dirty="0" err="1">
                <a:latin typeface="+mn-lt"/>
              </a:rPr>
              <a:t>ar</a:t>
            </a:r>
            <a:r>
              <a:rPr lang="en-GB" sz="2400" dirty="0">
                <a:latin typeface="+mn-lt"/>
              </a:rPr>
              <a:t> </a:t>
            </a:r>
            <a:r>
              <a:rPr lang="en-GB" sz="2400" dirty="0" err="1">
                <a:latin typeface="+mn-lt"/>
              </a:rPr>
              <a:t>freichled</a:t>
            </a:r>
            <a:r>
              <a:rPr lang="en-GB" sz="2400" dirty="0">
                <a:latin typeface="+mn-lt"/>
              </a:rPr>
              <a:t>, </a:t>
            </a:r>
            <a:r>
              <a:rPr lang="en-GB" sz="2400" dirty="0" err="1">
                <a:latin typeface="+mn-lt"/>
              </a:rPr>
              <a:t>cerdyn</a:t>
            </a:r>
            <a:r>
              <a:rPr lang="en-GB" sz="2400" dirty="0">
                <a:latin typeface="+mn-lt"/>
              </a:rPr>
              <a:t> </a:t>
            </a:r>
            <a:r>
              <a:rPr lang="en-GB" sz="2400" dirty="0" err="1">
                <a:latin typeface="+mn-lt"/>
              </a:rPr>
              <a:t>neu</a:t>
            </a:r>
            <a:r>
              <a:rPr lang="en-GB" sz="2400" dirty="0">
                <a:latin typeface="+mn-lt"/>
              </a:rPr>
              <a:t> </a:t>
            </a:r>
            <a:r>
              <a:rPr lang="en-GB" sz="2400" dirty="0" err="1">
                <a:latin typeface="+mn-lt"/>
              </a:rPr>
              <a:t>ffôn</a:t>
            </a:r>
            <a:r>
              <a:rPr lang="en-GB" sz="2400" dirty="0">
                <a:latin typeface="+mn-lt"/>
              </a:rPr>
              <a:t> </a:t>
            </a:r>
            <a:r>
              <a:rPr lang="en-GB" sz="2400" dirty="0" err="1">
                <a:latin typeface="+mn-lt"/>
              </a:rPr>
              <a:t>poced</a:t>
            </a:r>
            <a:r>
              <a:rPr lang="en-GB" sz="2400" dirty="0">
                <a:latin typeface="+mn-lt"/>
              </a:rPr>
              <a:t>), </a:t>
            </a:r>
            <a:r>
              <a:rPr lang="en-GB" sz="2400" dirty="0" err="1">
                <a:latin typeface="+mn-lt"/>
              </a:rPr>
              <a:t>mae’n</a:t>
            </a:r>
            <a:r>
              <a:rPr lang="en-GB" sz="2400" dirty="0">
                <a:latin typeface="+mn-lt"/>
              </a:rPr>
              <a:t> </a:t>
            </a:r>
            <a:r>
              <a:rPr lang="en-GB" sz="2400" dirty="0" err="1">
                <a:latin typeface="+mn-lt"/>
              </a:rPr>
              <a:t>golygu</a:t>
            </a:r>
            <a:r>
              <a:rPr lang="en-GB" sz="2400" dirty="0">
                <a:latin typeface="+mn-lt"/>
              </a:rPr>
              <a:t> </a:t>
            </a:r>
            <a:r>
              <a:rPr lang="en-GB" sz="2400" dirty="0" err="1">
                <a:latin typeface="+mn-lt"/>
              </a:rPr>
              <a:t>fod</a:t>
            </a:r>
            <a:r>
              <a:rPr lang="en-GB" sz="2400" dirty="0">
                <a:latin typeface="+mn-lt"/>
              </a:rPr>
              <a:t> </a:t>
            </a:r>
            <a:r>
              <a:rPr lang="en-GB" sz="2400" dirty="0" err="1">
                <a:latin typeface="+mn-lt"/>
              </a:rPr>
              <a:t>awtistiaeth</a:t>
            </a:r>
            <a:r>
              <a:rPr lang="en-GB" sz="2400" dirty="0">
                <a:latin typeface="+mn-lt"/>
              </a:rPr>
              <a:t> </a:t>
            </a:r>
            <a:r>
              <a:rPr lang="en-GB" sz="2400" dirty="0" err="1">
                <a:latin typeface="+mn-lt"/>
              </a:rPr>
              <a:t>ar</a:t>
            </a:r>
            <a:r>
              <a:rPr lang="en-GB" sz="2400" dirty="0">
                <a:latin typeface="+mn-lt"/>
              </a:rPr>
              <a:t> </a:t>
            </a:r>
            <a:r>
              <a:rPr lang="en-GB" sz="2400" dirty="0" err="1">
                <a:latin typeface="+mn-lt"/>
              </a:rPr>
              <a:t>rywun</a:t>
            </a:r>
            <a:r>
              <a:rPr lang="en-GB" sz="2400" dirty="0">
                <a:latin typeface="+mn-lt"/>
              </a:rPr>
              <a:t> </a:t>
            </a:r>
            <a:r>
              <a:rPr lang="en-GB" sz="2400" dirty="0" err="1">
                <a:latin typeface="+mn-lt"/>
              </a:rPr>
              <a:t>a’u</a:t>
            </a:r>
            <a:r>
              <a:rPr lang="en-GB" sz="2400" dirty="0">
                <a:latin typeface="+mn-lt"/>
              </a:rPr>
              <a:t> bod </a:t>
            </a:r>
            <a:r>
              <a:rPr lang="en-GB" sz="2400" dirty="0" err="1">
                <a:latin typeface="+mn-lt"/>
              </a:rPr>
              <a:t>eisiau</a:t>
            </a:r>
            <a:r>
              <a:rPr lang="en-GB" sz="2400" dirty="0">
                <a:latin typeface="+mn-lt"/>
              </a:rPr>
              <a:t> i chi </a:t>
            </a:r>
            <a:r>
              <a:rPr lang="en-GB" sz="2400" dirty="0" err="1">
                <a:latin typeface="+mn-lt"/>
              </a:rPr>
              <a:t>wybod</a:t>
            </a:r>
            <a:r>
              <a:rPr lang="en-GB" sz="2400" dirty="0">
                <a:latin typeface="+mn-lt"/>
              </a:rPr>
              <a:t> </a:t>
            </a:r>
            <a:r>
              <a:rPr lang="en-GB" sz="2400" dirty="0" err="1">
                <a:latin typeface="+mn-lt"/>
              </a:rPr>
              <a:t>fel</a:t>
            </a:r>
            <a:r>
              <a:rPr lang="en-GB" sz="2400" dirty="0">
                <a:latin typeface="+mn-lt"/>
              </a:rPr>
              <a:t> y </a:t>
            </a:r>
            <a:r>
              <a:rPr lang="en-GB" sz="2400" dirty="0" err="1">
                <a:latin typeface="+mn-lt"/>
              </a:rPr>
              <a:t>gallwch</a:t>
            </a:r>
            <a:r>
              <a:rPr lang="en-GB" sz="2400" dirty="0">
                <a:latin typeface="+mn-lt"/>
              </a:rPr>
              <a:t> </a:t>
            </a:r>
            <a:r>
              <a:rPr lang="en-GB" sz="2400" dirty="0" err="1">
                <a:latin typeface="+mn-lt"/>
              </a:rPr>
              <a:t>eu</a:t>
            </a:r>
            <a:r>
              <a:rPr lang="en-GB" sz="2400" dirty="0">
                <a:latin typeface="+mn-lt"/>
              </a:rPr>
              <a:t> </a:t>
            </a:r>
            <a:r>
              <a:rPr lang="en-GB" sz="2400" dirty="0" err="1">
                <a:latin typeface="+mn-lt"/>
              </a:rPr>
              <a:t>cefnogi</a:t>
            </a:r>
            <a:r>
              <a:rPr lang="en-GB" sz="2400" dirty="0">
                <a:latin typeface="+mn-lt"/>
              </a:rPr>
              <a:t>.</a:t>
            </a:r>
          </a:p>
          <a:p>
            <a:pPr marL="0" indent="0">
              <a:spcBef>
                <a:spcPts val="500"/>
              </a:spcBef>
              <a:buFont typeface="Arial" panose="020B0604020202020204" pitchFamily="34" charset="0"/>
              <a:buNone/>
            </a:pPr>
            <a:r>
              <a:rPr lang="en-GB" sz="2400" dirty="0">
                <a:latin typeface="Calibri" panose="020F0502020204030204" pitchFamily="34" charset="0"/>
                <a:ea typeface="Tahoma" charset="0"/>
                <a:cs typeface="Tahoma" charset="0"/>
              </a:rPr>
              <a:t> </a:t>
            </a:r>
          </a:p>
          <a:p>
            <a:pPr marL="0" indent="0">
              <a:spcBef>
                <a:spcPts val="500"/>
              </a:spcBef>
              <a:buFont typeface="Arial" panose="020B0604020202020204" pitchFamily="34" charset="0"/>
              <a:buNone/>
            </a:pPr>
            <a:endParaRPr lang="en-GB" sz="2400" dirty="0">
              <a:latin typeface="Calibri" panose="020F0502020204030204" pitchFamily="34" charset="0"/>
              <a:ea typeface="Tahoma" charset="0"/>
              <a:cs typeface="Tahoma" charset="0"/>
            </a:endParaRPr>
          </a:p>
          <a:p>
            <a:pPr algn="ctr"/>
            <a:r>
              <a:rPr lang="en-GB" sz="2400" dirty="0">
                <a:latin typeface="+mn-lt"/>
              </a:rPr>
              <a:t>Mae </a:t>
            </a:r>
            <a:r>
              <a:rPr lang="en-GB" sz="2400" dirty="0" err="1">
                <a:latin typeface="+mn-lt"/>
              </a:rPr>
              <a:t>unigolion</a:t>
            </a:r>
            <a:r>
              <a:rPr lang="en-GB" sz="2400" dirty="0">
                <a:latin typeface="+mn-lt"/>
              </a:rPr>
              <a:t> ag </a:t>
            </a:r>
            <a:r>
              <a:rPr lang="en-GB" sz="2400" dirty="0" err="1">
                <a:latin typeface="+mn-lt"/>
              </a:rPr>
              <a:t>awtistiaeth</a:t>
            </a:r>
            <a:r>
              <a:rPr lang="en-GB" sz="2400" dirty="0">
                <a:latin typeface="+mn-lt"/>
              </a:rPr>
              <a:t> </a:t>
            </a:r>
            <a:r>
              <a:rPr lang="en-GB" sz="2400" dirty="0" err="1">
                <a:latin typeface="+mn-lt"/>
              </a:rPr>
              <a:t>yn</a:t>
            </a:r>
            <a:r>
              <a:rPr lang="en-GB" sz="2400" dirty="0">
                <a:latin typeface="+mn-lt"/>
              </a:rPr>
              <a:t> </a:t>
            </a:r>
            <a:r>
              <a:rPr lang="en-GB" sz="2400" dirty="0" err="1">
                <a:latin typeface="+mn-lt"/>
              </a:rPr>
              <a:t>cael</a:t>
            </a:r>
            <a:r>
              <a:rPr lang="en-GB" sz="2400" dirty="0">
                <a:latin typeface="+mn-lt"/>
              </a:rPr>
              <a:t> </a:t>
            </a:r>
            <a:r>
              <a:rPr lang="en-GB" sz="2400" dirty="0" err="1">
                <a:latin typeface="+mn-lt"/>
              </a:rPr>
              <a:t>trafferth</a:t>
            </a:r>
            <a:r>
              <a:rPr lang="en-GB" sz="2400" dirty="0">
                <a:latin typeface="+mn-lt"/>
              </a:rPr>
              <a:t> </a:t>
            </a:r>
            <a:r>
              <a:rPr lang="en-GB" sz="2400" dirty="0" err="1">
                <a:latin typeface="+mn-lt"/>
              </a:rPr>
              <a:t>wrth</a:t>
            </a:r>
            <a:r>
              <a:rPr lang="en-GB" sz="2400" dirty="0">
                <a:latin typeface="+mn-lt"/>
              </a:rPr>
              <a:t> </a:t>
            </a:r>
            <a:r>
              <a:rPr lang="en-GB" sz="2400" dirty="0" err="1">
                <a:latin typeface="+mn-lt"/>
              </a:rPr>
              <a:t>ddefnyddio</a:t>
            </a:r>
            <a:r>
              <a:rPr lang="en-GB" sz="2400" dirty="0">
                <a:latin typeface="+mn-lt"/>
              </a:rPr>
              <a:t> </a:t>
            </a:r>
            <a:r>
              <a:rPr lang="en-GB" sz="2400" dirty="0" err="1">
                <a:latin typeface="+mn-lt"/>
              </a:rPr>
              <a:t>gwasanaethau</a:t>
            </a:r>
            <a:r>
              <a:rPr lang="en-GB" sz="2400" dirty="0">
                <a:latin typeface="+mn-lt"/>
              </a:rPr>
              <a:t>. Gall </a:t>
            </a:r>
            <a:r>
              <a:rPr lang="en-GB" sz="2400" dirty="0" err="1">
                <a:latin typeface="+mn-lt"/>
              </a:rPr>
              <a:t>cymorth</a:t>
            </a:r>
            <a:r>
              <a:rPr lang="en-GB" sz="2400" dirty="0">
                <a:latin typeface="+mn-lt"/>
              </a:rPr>
              <a:t> </a:t>
            </a:r>
            <a:r>
              <a:rPr lang="en-GB" sz="2400" dirty="0" err="1">
                <a:latin typeface="+mn-lt"/>
              </a:rPr>
              <a:t>gan</a:t>
            </a:r>
            <a:r>
              <a:rPr lang="en-GB" sz="2400" dirty="0">
                <a:latin typeface="+mn-lt"/>
              </a:rPr>
              <a:t> staff </a:t>
            </a:r>
            <a:r>
              <a:rPr lang="en-GB" sz="2400" dirty="0" err="1">
                <a:latin typeface="+mn-lt"/>
              </a:rPr>
              <a:t>wneud</a:t>
            </a:r>
            <a:r>
              <a:rPr lang="en-GB" sz="2400" dirty="0">
                <a:latin typeface="+mn-lt"/>
              </a:rPr>
              <a:t> </a:t>
            </a:r>
            <a:r>
              <a:rPr lang="en-GB" sz="2400" dirty="0" err="1">
                <a:latin typeface="+mn-lt"/>
              </a:rPr>
              <a:t>gwahaniaeth</a:t>
            </a:r>
            <a:r>
              <a:rPr lang="en-GB" sz="2400" dirty="0">
                <a:latin typeface="+mn-lt"/>
              </a:rPr>
              <a:t> go </a:t>
            </a:r>
            <a:r>
              <a:rPr lang="en-GB" sz="2400" dirty="0" err="1">
                <a:latin typeface="+mn-lt"/>
              </a:rPr>
              <a:t>iawn</a:t>
            </a:r>
            <a:r>
              <a:rPr lang="en-GB" sz="2400" dirty="0">
                <a:latin typeface="+mn-lt"/>
              </a:rPr>
              <a:t> -  </a:t>
            </a:r>
            <a:r>
              <a:rPr lang="cy-GB" sz="2400" dirty="0">
                <a:latin typeface="+mn-lt"/>
              </a:rPr>
              <a:t>trwy ddeall awtistiaeth, mae modd newid bywydau er gwell. Mae’r wybodaeth isod wedi’i chyflwyno i’ch helpu deall awtistiaeth a’r ffyrdd y gallwch helpu plant ac oedolion sydd â’r cyflwr i allu defnyddio eich darpariaeth.</a:t>
            </a:r>
            <a:endParaRPr lang="en-GB" sz="2400" dirty="0">
              <a:latin typeface="+mn-lt"/>
            </a:endParaRPr>
          </a:p>
        </p:txBody>
      </p:sp>
      <p:pic>
        <p:nvPicPr>
          <p:cNvPr id="3" name="Picture 2"/>
          <p:cNvPicPr>
            <a:picLocks noChangeAspect="1"/>
          </p:cNvPicPr>
          <p:nvPr/>
        </p:nvPicPr>
        <p:blipFill rotWithShape="1">
          <a:blip r:embed="rId2"/>
          <a:srcRect l="5703" t="28468" r="3932" b="42823"/>
          <a:stretch/>
        </p:blipFill>
        <p:spPr>
          <a:xfrm>
            <a:off x="2699792" y="3179314"/>
            <a:ext cx="3672408" cy="288032"/>
          </a:xfrm>
          <a:prstGeom prst="rect">
            <a:avLst/>
          </a:prstGeom>
        </p:spPr>
      </p:pic>
    </p:spTree>
    <p:extLst>
      <p:ext uri="{BB962C8B-B14F-4D97-AF65-F5344CB8AC3E}">
        <p14:creationId xmlns:p14="http://schemas.microsoft.com/office/powerpoint/2010/main" val="31825187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78523" y="1404580"/>
            <a:ext cx="3410905" cy="2592288"/>
          </a:xfrm>
          <a:prstGeom prst="rect">
            <a:avLst/>
          </a:prstGeom>
        </p:spPr>
      </p:pic>
      <p:sp>
        <p:nvSpPr>
          <p:cNvPr id="3" name="Round Diagonal Corner Rectangle 2"/>
          <p:cNvSpPr/>
          <p:nvPr/>
        </p:nvSpPr>
        <p:spPr>
          <a:xfrm>
            <a:off x="-11993" y="0"/>
            <a:ext cx="2855801" cy="548680"/>
          </a:xfrm>
          <a:prstGeom prst="round2DiagRect">
            <a:avLst>
              <a:gd name="adj1" fmla="val 16667"/>
              <a:gd name="adj2" fmla="val 0"/>
            </a:avLst>
          </a:prstGeom>
        </p:spPr>
        <p:style>
          <a:lnRef idx="1">
            <a:schemeClr val="accent2"/>
          </a:lnRef>
          <a:fillRef idx="2">
            <a:schemeClr val="accent2"/>
          </a:fillRef>
          <a:effectRef idx="1">
            <a:schemeClr val="accent2"/>
          </a:effectRef>
          <a:fontRef idx="minor">
            <a:schemeClr val="dk1"/>
          </a:fontRef>
        </p:style>
        <p:txBody>
          <a:bodyPr rtlCol="0" anchor="ctr"/>
          <a:lstStyle/>
          <a:p>
            <a:r>
              <a:rPr lang="cy-GB" sz="1600" b="1" dirty="0"/>
              <a:t>Addasu’ch arferion –</a:t>
            </a:r>
          </a:p>
          <a:p>
            <a:r>
              <a:rPr lang="cy-GB" sz="1600" b="1" dirty="0"/>
              <a:t>gwaith dilynol</a:t>
            </a:r>
          </a:p>
        </p:txBody>
      </p:sp>
      <p:graphicFrame>
        <p:nvGraphicFramePr>
          <p:cNvPr id="4" name="Diagram 3"/>
          <p:cNvGraphicFramePr/>
          <p:nvPr>
            <p:extLst>
              <p:ext uri="{D42A27DB-BD31-4B8C-83A1-F6EECF244321}">
                <p14:modId xmlns:p14="http://schemas.microsoft.com/office/powerpoint/2010/main" val="4060538144"/>
              </p:ext>
            </p:extLst>
          </p:nvPr>
        </p:nvGraphicFramePr>
        <p:xfrm>
          <a:off x="179512" y="3883069"/>
          <a:ext cx="8856984" cy="2642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827584" y="721513"/>
            <a:ext cx="7272808" cy="818887"/>
          </a:xfrm>
          <a:prstGeom prst="rect">
            <a:avLst/>
          </a:prstGeom>
          <a:noFill/>
          <a:ln w="28575" cmpd="thickThi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dirty="0">
                <a:solidFill>
                  <a:schemeClr val="tx1"/>
                </a:solidFill>
              </a:rPr>
              <a:t>Bydd angen gwybodaeth eglur am drefniadau dilynol ar bobl ar arnyn nhw anhwylderau’r sbectrwm awtistaidd er mwyn osgoi dryswch.</a:t>
            </a:r>
          </a:p>
        </p:txBody>
      </p:sp>
    </p:spTree>
    <p:extLst>
      <p:ext uri="{BB962C8B-B14F-4D97-AF65-F5344CB8AC3E}">
        <p14:creationId xmlns:p14="http://schemas.microsoft.com/office/powerpoint/2010/main" val="10169885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0495" y="1844824"/>
            <a:ext cx="8283037" cy="4154984"/>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cy-GB" sz="2400" b="1" spc="50" dirty="0">
                <a:ln w="11430"/>
                <a:gradFill>
                  <a:gsLst>
                    <a:gs pos="25000">
                      <a:schemeClr val="accent2">
                        <a:satMod val="155000"/>
                      </a:schemeClr>
                    </a:gs>
                    <a:gs pos="100000">
                      <a:schemeClr val="accent2">
                        <a:shade val="45000"/>
                        <a:satMod val="165000"/>
                      </a:schemeClr>
                    </a:gs>
                  </a:gsLst>
                  <a:lin ang="5400000"/>
                </a:gradFill>
              </a:rPr>
              <a:t>Mae rhagor o wybodaeth, ynghyd â linciau ag adnoddau eraill, ar: </a:t>
            </a:r>
          </a:p>
          <a:p>
            <a:pPr algn="ctr"/>
            <a:endParaRPr lang="cy-GB"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cy-GB"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cy-GB"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cy-GB"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cy-GB"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cy-GB"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cy-GB"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cy-GB" sz="2400" b="1" spc="50" dirty="0">
                <a:ln w="11430"/>
                <a:gradFill>
                  <a:gsLst>
                    <a:gs pos="25000">
                      <a:schemeClr val="accent2">
                        <a:satMod val="155000"/>
                      </a:schemeClr>
                    </a:gs>
                    <a:gs pos="100000">
                      <a:schemeClr val="accent2">
                        <a:shade val="45000"/>
                        <a:satMod val="165000"/>
                      </a:schemeClr>
                    </a:gs>
                  </a:gsLst>
                  <a:lin ang="5400000"/>
                </a:gradFill>
              </a:rPr>
              <a:t>I gyflwyno ymholiadau, anfonwch neges at: ASDinfo@WLGA.gov.uk</a:t>
            </a:r>
            <a:endParaRPr lang="cy-GB" sz="2400" b="1" cap="none" spc="50" dirty="0">
              <a:ln w="11430"/>
              <a:gradFill>
                <a:gsLst>
                  <a:gs pos="25000">
                    <a:schemeClr val="accent2">
                      <a:satMod val="155000"/>
                    </a:schemeClr>
                  </a:gs>
                  <a:gs pos="100000">
                    <a:schemeClr val="accent2">
                      <a:shade val="45000"/>
                      <a:satMod val="165000"/>
                    </a:schemeClr>
                  </a:gs>
                </a:gsLst>
                <a:lin ang="5400000"/>
              </a:gradFill>
            </a:endParaRPr>
          </a:p>
        </p:txBody>
      </p:sp>
      <p:pic>
        <p:nvPicPr>
          <p:cNvPr id="3" name="Picture 2" descr="asd_e_resource-logo[1].JPG"/>
          <p:cNvPicPr>
            <a:picLocks noChangeAspect="1"/>
          </p:cNvPicPr>
          <p:nvPr/>
        </p:nvPicPr>
        <p:blipFill>
          <a:blip r:embed="rId2" cstate="print"/>
          <a:stretch>
            <a:fillRect/>
          </a:stretch>
        </p:blipFill>
        <p:spPr>
          <a:xfrm>
            <a:off x="2699792" y="3140968"/>
            <a:ext cx="3960440" cy="1170440"/>
          </a:xfrm>
          <a:prstGeom prst="rect">
            <a:avLst/>
          </a:prstGeom>
        </p:spPr>
      </p:pic>
      <p:sp>
        <p:nvSpPr>
          <p:cNvPr id="4" name="Rectangle 3"/>
          <p:cNvSpPr/>
          <p:nvPr/>
        </p:nvSpPr>
        <p:spPr>
          <a:xfrm>
            <a:off x="2328722" y="2882354"/>
            <a:ext cx="3929088" cy="1233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0560" y="2852936"/>
            <a:ext cx="3454434" cy="208554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3410561" y="5456019"/>
            <a:ext cx="2541851" cy="548680"/>
          </a:xfrm>
          <a:prstGeom prst="round2DiagRect">
            <a:avLst>
              <a:gd name="adj1" fmla="val 16667"/>
              <a:gd name="adj2" fmla="val 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cy-GB" sz="1600" b="1" dirty="0"/>
              <a:t>Addasu’ch anghenion</a:t>
            </a:r>
          </a:p>
        </p:txBody>
      </p:sp>
      <p:sp>
        <p:nvSpPr>
          <p:cNvPr id="3" name="Round Diagonal Corner Rectangle 2"/>
          <p:cNvSpPr/>
          <p:nvPr/>
        </p:nvSpPr>
        <p:spPr>
          <a:xfrm>
            <a:off x="3419872" y="3501008"/>
            <a:ext cx="2532540" cy="620193"/>
          </a:xfrm>
          <a:prstGeom prst="round2DiagRect">
            <a:avLst>
              <a:gd name="adj1" fmla="val 16667"/>
              <a:gd name="adj2" fmla="val 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cy-GB" sz="1600" b="1" dirty="0"/>
              <a:t>Meithrin gwybodaeth</a:t>
            </a:r>
          </a:p>
        </p:txBody>
      </p:sp>
      <p:sp>
        <p:nvSpPr>
          <p:cNvPr id="4" name="Round Diagonal Corner Rectangle 3"/>
          <p:cNvSpPr/>
          <p:nvPr/>
        </p:nvSpPr>
        <p:spPr>
          <a:xfrm>
            <a:off x="3410561" y="4514270"/>
            <a:ext cx="2541851" cy="548680"/>
          </a:xfrm>
          <a:prstGeom prst="round2DiagRect">
            <a:avLst>
              <a:gd name="adj1" fmla="val 16667"/>
              <a:gd name="adj2" fmla="val 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cy-GB" sz="1600" b="1" dirty="0"/>
              <a:t>Cynghori ymarferwyr</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3410" y="305881"/>
            <a:ext cx="1433204" cy="1730799"/>
          </a:xfrm>
          <a:prstGeom prst="rect">
            <a:avLst/>
          </a:prstGeom>
        </p:spPr>
      </p:pic>
      <p:sp>
        <p:nvSpPr>
          <p:cNvPr id="6" name="TextBox 5"/>
          <p:cNvSpPr txBox="1"/>
          <p:nvPr/>
        </p:nvSpPr>
        <p:spPr>
          <a:xfrm>
            <a:off x="1403648" y="1270748"/>
            <a:ext cx="6552728" cy="1754326"/>
          </a:xfrm>
          <a:prstGeom prst="rect">
            <a:avLst/>
          </a:prstGeom>
          <a:noFill/>
        </p:spPr>
        <p:txBody>
          <a:bodyPr wrap="square" rtlCol="0">
            <a:spAutoFit/>
          </a:bodyPr>
          <a:lstStyle/>
          <a:p>
            <a:pPr algn="ctr"/>
            <a:endParaRPr lang="cy-GB" dirty="0"/>
          </a:p>
          <a:p>
            <a:pPr algn="ctr"/>
            <a:endParaRPr lang="cy-GB" dirty="0"/>
          </a:p>
          <a:p>
            <a:pPr algn="ctr"/>
            <a:endParaRPr lang="cy-GB" dirty="0"/>
          </a:p>
          <a:p>
            <a:pPr algn="ctr"/>
            <a:r>
              <a:rPr lang="cy-GB" dirty="0"/>
              <a:t>Diben hyn o gyflwyniad yw’ch helpu i ddeall anhwylderau’r sbectrwm awtistaidd yn well a’ch cynghori am addasu arferion ac agweddau.  Defnyddir côd lliwiau drwyddi draw fel a ganlyn:</a:t>
            </a:r>
          </a:p>
        </p:txBody>
      </p:sp>
    </p:spTree>
    <p:extLst>
      <p:ext uri="{BB962C8B-B14F-4D97-AF65-F5344CB8AC3E}">
        <p14:creationId xmlns:p14="http://schemas.microsoft.com/office/powerpoint/2010/main" val="1769451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4066008421"/>
              </p:ext>
            </p:extLst>
          </p:nvPr>
        </p:nvGraphicFramePr>
        <p:xfrm>
          <a:off x="899592" y="908720"/>
          <a:ext cx="7283152" cy="5545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ound Diagonal Corner Rectangle 2"/>
          <p:cNvSpPr/>
          <p:nvPr/>
        </p:nvSpPr>
        <p:spPr>
          <a:xfrm>
            <a:off x="-33391" y="-17367"/>
            <a:ext cx="4032448" cy="620193"/>
          </a:xfrm>
          <a:prstGeom prst="round2DiagRect">
            <a:avLst>
              <a:gd name="adj1" fmla="val 16667"/>
              <a:gd name="adj2" fmla="val 0"/>
            </a:avLst>
          </a:prstGeom>
        </p:spPr>
        <p:style>
          <a:lnRef idx="1">
            <a:schemeClr val="accent4"/>
          </a:lnRef>
          <a:fillRef idx="2">
            <a:schemeClr val="accent4"/>
          </a:fillRef>
          <a:effectRef idx="1">
            <a:schemeClr val="accent4"/>
          </a:effectRef>
          <a:fontRef idx="minor">
            <a:schemeClr val="dk1"/>
          </a:fontRef>
        </p:style>
        <p:txBody>
          <a:bodyPr rtlCol="0" anchor="ctr"/>
          <a:lstStyle/>
          <a:p>
            <a:r>
              <a:rPr lang="cy-GB" sz="1600" b="1" dirty="0"/>
              <a:t>Meithrin gwybodaeth –</a:t>
            </a:r>
          </a:p>
          <a:p>
            <a:r>
              <a:rPr lang="cy-GB" sz="1600" b="1" dirty="0"/>
              <a:t>anhwylderau’r sbectrwm awtistaidd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61203750"/>
              </p:ext>
            </p:extLst>
          </p:nvPr>
        </p:nvGraphicFramePr>
        <p:xfrm>
          <a:off x="457200" y="2060848"/>
          <a:ext cx="8229600" cy="40653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323528" y="1052736"/>
            <a:ext cx="7822975"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r>
              <a:rPr lang="cy-GB" sz="2400" dirty="0"/>
              <a:t>Mae enwau eraill ar anhwylderau’r sbectrwm awtistaidd:</a:t>
            </a:r>
          </a:p>
        </p:txBody>
      </p:sp>
      <p:sp>
        <p:nvSpPr>
          <p:cNvPr id="6" name="Round Diagonal Corner Rectangle 5"/>
          <p:cNvSpPr/>
          <p:nvPr/>
        </p:nvSpPr>
        <p:spPr>
          <a:xfrm>
            <a:off x="0" y="495"/>
            <a:ext cx="4032448" cy="620193"/>
          </a:xfrm>
          <a:prstGeom prst="round2DiagRect">
            <a:avLst>
              <a:gd name="adj1" fmla="val 16667"/>
              <a:gd name="adj2" fmla="val 0"/>
            </a:avLst>
          </a:prstGeom>
        </p:spPr>
        <p:style>
          <a:lnRef idx="1">
            <a:schemeClr val="accent4"/>
          </a:lnRef>
          <a:fillRef idx="2">
            <a:schemeClr val="accent4"/>
          </a:fillRef>
          <a:effectRef idx="1">
            <a:schemeClr val="accent4"/>
          </a:effectRef>
          <a:fontRef idx="minor">
            <a:schemeClr val="dk1"/>
          </a:fontRef>
        </p:style>
        <p:txBody>
          <a:bodyPr rtlCol="0" anchor="ctr"/>
          <a:lstStyle/>
          <a:p>
            <a:r>
              <a:rPr lang="cy-GB" sz="1600" b="1" dirty="0"/>
              <a:t>Meithrin gwybodaeth –</a:t>
            </a:r>
          </a:p>
          <a:p>
            <a:r>
              <a:rPr lang="cy-GB" sz="1600" b="1" dirty="0"/>
              <a:t>anhwylderau’r sbectrwm awtistaidd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468313" y="1052513"/>
            <a:ext cx="8229600" cy="1657350"/>
          </a:xfrm>
        </p:spPr>
        <p:txBody>
          <a:bodyPr/>
          <a:lstStyle/>
          <a:p>
            <a:pPr algn="ctr" eaLnBrk="1" hangingPunct="1">
              <a:buFontTx/>
              <a:buNone/>
            </a:pPr>
            <a:r>
              <a:rPr lang="cy-GB" sz="2000" dirty="0"/>
              <a:t>	</a:t>
            </a:r>
            <a:r>
              <a:rPr lang="cy-GB" sz="2400" dirty="0"/>
              <a:t>Cyfeiriwn ni at ‘sbectrwm awtistiaeth’ am y gallai anhwylderau effeithio’n wahanol ar amryw bobl</a:t>
            </a:r>
          </a:p>
          <a:p>
            <a:pPr eaLnBrk="1" hangingPunct="1">
              <a:buFontTx/>
              <a:buNone/>
            </a:pPr>
            <a:endParaRPr lang="cy-GB" sz="2400" dirty="0"/>
          </a:p>
          <a:p>
            <a:pPr eaLnBrk="1" hangingPunct="1">
              <a:buFontTx/>
              <a:buNone/>
            </a:pPr>
            <a:endParaRPr lang="cy-GB" dirty="0"/>
          </a:p>
        </p:txBody>
      </p:sp>
      <p:sp>
        <p:nvSpPr>
          <p:cNvPr id="5123" name="Text Box 4"/>
          <p:cNvSpPr txBox="1">
            <a:spLocks noChangeArrowheads="1"/>
          </p:cNvSpPr>
          <p:nvPr/>
        </p:nvSpPr>
        <p:spPr bwMode="auto">
          <a:xfrm>
            <a:off x="531180" y="4292600"/>
            <a:ext cx="3311525" cy="2169825"/>
          </a:xfrm>
          <a:prstGeom prst="rect">
            <a:avLst/>
          </a:prstGeom>
          <a:noFill/>
          <a:ln w="9525">
            <a:noFill/>
            <a:miter lim="800000"/>
            <a:headEnd/>
            <a:tailEnd/>
          </a:ln>
        </p:spPr>
        <p:txBody>
          <a:bodyPr>
            <a:spAutoFit/>
          </a:bodyPr>
          <a:lstStyle/>
          <a:p>
            <a:pPr algn="ctr">
              <a:spcBef>
                <a:spcPct val="20000"/>
              </a:spcBef>
            </a:pPr>
            <a:r>
              <a:rPr lang="cy-GB" dirty="0"/>
              <a:t>Ar naill ben y sbectrwm, gall fod ar bobl a chanddynt anhwylderau’r sbectrwm awtistaidd anabledd dysgu ychwanegol.  Bydd y nam yn fwy difrifol o ganlyniad.</a:t>
            </a:r>
          </a:p>
          <a:p>
            <a:pPr algn="ctr">
              <a:spcBef>
                <a:spcPct val="50000"/>
              </a:spcBef>
            </a:pPr>
            <a:endParaRPr lang="cy-GB" dirty="0"/>
          </a:p>
        </p:txBody>
      </p:sp>
      <p:sp>
        <p:nvSpPr>
          <p:cNvPr id="5124" name="Text Box 6"/>
          <p:cNvSpPr txBox="1">
            <a:spLocks noChangeArrowheads="1"/>
          </p:cNvSpPr>
          <p:nvPr/>
        </p:nvSpPr>
        <p:spPr bwMode="auto">
          <a:xfrm>
            <a:off x="5656584" y="4292600"/>
            <a:ext cx="2952377" cy="1477328"/>
          </a:xfrm>
          <a:prstGeom prst="rect">
            <a:avLst/>
          </a:prstGeom>
          <a:noFill/>
          <a:ln w="9525">
            <a:noFill/>
            <a:miter lim="800000"/>
            <a:headEnd/>
            <a:tailEnd/>
          </a:ln>
        </p:spPr>
        <p:txBody>
          <a:bodyPr wrap="square">
            <a:spAutoFit/>
          </a:bodyPr>
          <a:lstStyle/>
          <a:p>
            <a:pPr algn="ctr"/>
            <a:r>
              <a:rPr lang="cy-GB" dirty="0"/>
              <a:t>Ar y pen arall, gall rhai pobl fod yn ddeallus iawn, gan weithredu ar lefel uchel, er y bydd anawsterau gyda nhw o hyd.</a:t>
            </a:r>
          </a:p>
        </p:txBody>
      </p:sp>
      <p:sp>
        <p:nvSpPr>
          <p:cNvPr id="6" name="Round Diagonal Corner Rectangle 5"/>
          <p:cNvSpPr/>
          <p:nvPr/>
        </p:nvSpPr>
        <p:spPr>
          <a:xfrm>
            <a:off x="0" y="495"/>
            <a:ext cx="4032448" cy="548185"/>
          </a:xfrm>
          <a:prstGeom prst="round2DiagRect">
            <a:avLst>
              <a:gd name="adj1" fmla="val 16667"/>
              <a:gd name="adj2" fmla="val 0"/>
            </a:avLst>
          </a:prstGeom>
        </p:spPr>
        <p:style>
          <a:lnRef idx="1">
            <a:schemeClr val="accent4"/>
          </a:lnRef>
          <a:fillRef idx="2">
            <a:schemeClr val="accent4"/>
          </a:fillRef>
          <a:effectRef idx="1">
            <a:schemeClr val="accent4"/>
          </a:effectRef>
          <a:fontRef idx="minor">
            <a:schemeClr val="dk1"/>
          </a:fontRef>
        </p:style>
        <p:txBody>
          <a:bodyPr rtlCol="0" anchor="ctr"/>
          <a:lstStyle/>
          <a:p>
            <a:r>
              <a:rPr lang="cy-GB" sz="1600" b="1" dirty="0"/>
              <a:t>Meithrin gwybodaeth –</a:t>
            </a:r>
          </a:p>
          <a:p>
            <a:r>
              <a:rPr lang="cy-GB" sz="1600" b="1" dirty="0"/>
              <a:t>anhwylderau’r sbectrwm awtistaidd</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7926" y="1308968"/>
            <a:ext cx="4476108" cy="44761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additive="base">
                                        <p:cTn id="7" dur="500" fill="hold"/>
                                        <p:tgtEl>
                                          <p:spTgt spid="5123"/>
                                        </p:tgtEl>
                                        <p:attrNameLst>
                                          <p:attrName>ppt_x</p:attrName>
                                        </p:attrNameLst>
                                      </p:cBhvr>
                                      <p:tavLst>
                                        <p:tav tm="0">
                                          <p:val>
                                            <p:strVal val="#ppt_x"/>
                                          </p:val>
                                        </p:tav>
                                        <p:tav tm="100000">
                                          <p:val>
                                            <p:strVal val="#ppt_x"/>
                                          </p:val>
                                        </p:tav>
                                      </p:tavLst>
                                    </p:anim>
                                    <p:anim calcmode="lin" valueType="num">
                                      <p:cBhvr additive="base">
                                        <p:cTn id="8"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4"/>
                                        </p:tgtEl>
                                        <p:attrNameLst>
                                          <p:attrName>style.visibility</p:attrName>
                                        </p:attrNameLst>
                                      </p:cBhvr>
                                      <p:to>
                                        <p:strVal val="visible"/>
                                      </p:to>
                                    </p:set>
                                    <p:anim calcmode="lin" valueType="num">
                                      <p:cBhvr additive="base">
                                        <p:cTn id="13" dur="500" fill="hold"/>
                                        <p:tgtEl>
                                          <p:spTgt spid="5124"/>
                                        </p:tgtEl>
                                        <p:attrNameLst>
                                          <p:attrName>ppt_x</p:attrName>
                                        </p:attrNameLst>
                                      </p:cBhvr>
                                      <p:tavLst>
                                        <p:tav tm="0">
                                          <p:val>
                                            <p:strVal val="#ppt_x"/>
                                          </p:val>
                                        </p:tav>
                                        <p:tav tm="100000">
                                          <p:val>
                                            <p:strVal val="#ppt_x"/>
                                          </p:val>
                                        </p:tav>
                                      </p:tavLst>
                                    </p:anim>
                                    <p:anim calcmode="lin" valueType="num">
                                      <p:cBhvr additive="base">
                                        <p:cTn id="14"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P spid="51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1" name="Text Box 8"/>
          <p:cNvSpPr txBox="1">
            <a:spLocks noChangeArrowheads="1"/>
          </p:cNvSpPr>
          <p:nvPr/>
        </p:nvSpPr>
        <p:spPr bwMode="auto">
          <a:xfrm>
            <a:off x="108148" y="620395"/>
            <a:ext cx="8424292" cy="4078039"/>
          </a:xfrm>
          <a:prstGeom prst="rect">
            <a:avLst/>
          </a:prstGeom>
          <a:noFill/>
          <a:ln w="9525">
            <a:noFill/>
            <a:miter lim="800000"/>
            <a:headEnd/>
            <a:tailEnd/>
          </a:ln>
        </p:spPr>
        <p:txBody>
          <a:bodyPr wrap="square">
            <a:spAutoFit/>
          </a:bodyPr>
          <a:lstStyle/>
          <a:p>
            <a:pPr>
              <a:spcBef>
                <a:spcPct val="50000"/>
              </a:spcBef>
            </a:pPr>
            <a:r>
              <a:rPr lang="cy-GB" sz="2000" b="1" dirty="0"/>
              <a:t>Mae nam ar bobl a chanddynt anhwylderau’r sbectrwm awtistaidd yn y meysydd canlynol:</a:t>
            </a:r>
          </a:p>
          <a:p>
            <a:pPr>
              <a:spcBef>
                <a:spcPct val="50000"/>
              </a:spcBef>
            </a:pPr>
            <a:endParaRPr lang="cy-GB" sz="2000" b="1" dirty="0"/>
          </a:p>
          <a:p>
            <a:pPr>
              <a:spcBef>
                <a:spcPct val="50000"/>
              </a:spcBef>
            </a:pPr>
            <a:endParaRPr lang="cy-GB" sz="2000" b="1" dirty="0"/>
          </a:p>
          <a:p>
            <a:pPr>
              <a:spcBef>
                <a:spcPct val="50000"/>
              </a:spcBef>
            </a:pPr>
            <a:endParaRPr lang="cy-GB" sz="2000" b="1" dirty="0"/>
          </a:p>
          <a:p>
            <a:pPr>
              <a:spcBef>
                <a:spcPct val="50000"/>
              </a:spcBef>
            </a:pPr>
            <a:endParaRPr lang="cy-GB" sz="2000" b="1" dirty="0"/>
          </a:p>
          <a:p>
            <a:pPr>
              <a:spcBef>
                <a:spcPct val="50000"/>
              </a:spcBef>
            </a:pPr>
            <a:endParaRPr lang="cy-GB" sz="2000" b="1" dirty="0"/>
          </a:p>
          <a:p>
            <a:pPr>
              <a:spcBef>
                <a:spcPct val="50000"/>
              </a:spcBef>
            </a:pPr>
            <a:endParaRPr lang="cy-GB" sz="200" b="1" dirty="0"/>
          </a:p>
          <a:p>
            <a:pPr>
              <a:spcBef>
                <a:spcPct val="50000"/>
              </a:spcBef>
            </a:pPr>
            <a:endParaRPr lang="cy-GB" sz="200" b="1" dirty="0"/>
          </a:p>
          <a:p>
            <a:pPr>
              <a:spcBef>
                <a:spcPct val="50000"/>
              </a:spcBef>
            </a:pPr>
            <a:r>
              <a:rPr lang="cy-GB" sz="2000" b="1" dirty="0"/>
              <a:t>Gallen nhw amlygu’r canlynol, hefyd:</a:t>
            </a:r>
          </a:p>
          <a:p>
            <a:pPr>
              <a:spcBef>
                <a:spcPct val="50000"/>
              </a:spcBef>
            </a:pPr>
            <a:endParaRPr lang="cy-GB" sz="2000" b="1" dirty="0"/>
          </a:p>
        </p:txBody>
      </p:sp>
      <p:sp>
        <p:nvSpPr>
          <p:cNvPr id="2" name="Rounded Rectangle 1"/>
          <p:cNvSpPr/>
          <p:nvPr/>
        </p:nvSpPr>
        <p:spPr>
          <a:xfrm>
            <a:off x="755576" y="2636912"/>
            <a:ext cx="2435778" cy="10325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b="1" dirty="0"/>
              <a:t>Cyfathrebu cymdeithasol</a:t>
            </a:r>
          </a:p>
        </p:txBody>
      </p:sp>
      <p:sp>
        <p:nvSpPr>
          <p:cNvPr id="4" name="Rounded Rectangle 3"/>
          <p:cNvSpPr/>
          <p:nvPr/>
        </p:nvSpPr>
        <p:spPr>
          <a:xfrm>
            <a:off x="6210562" y="2636912"/>
            <a:ext cx="2435359" cy="103252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cy-GB" b="1" dirty="0"/>
              <a:t>Rhyngweithio cymdeithasol</a:t>
            </a:r>
          </a:p>
        </p:txBody>
      </p:sp>
      <p:sp>
        <p:nvSpPr>
          <p:cNvPr id="5" name="Rounded Rectangle 4"/>
          <p:cNvSpPr/>
          <p:nvPr/>
        </p:nvSpPr>
        <p:spPr>
          <a:xfrm>
            <a:off x="3419871" y="2636912"/>
            <a:ext cx="2402271" cy="103252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cy-GB" b="1" dirty="0"/>
              <a:t>Dychmygu cymdeithasol a hyblygrwydd meddwl</a:t>
            </a:r>
          </a:p>
        </p:txBody>
      </p:sp>
      <p:sp>
        <p:nvSpPr>
          <p:cNvPr id="6" name="Rounded Rectangle 5"/>
          <p:cNvSpPr/>
          <p:nvPr/>
        </p:nvSpPr>
        <p:spPr>
          <a:xfrm>
            <a:off x="539552" y="5499070"/>
            <a:ext cx="2419355" cy="95426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y-GB" b="1" dirty="0"/>
              <a:t>Gwneud hyn a hyn o bethau dro ar ôl tro</a:t>
            </a:r>
          </a:p>
        </p:txBody>
      </p:sp>
      <p:sp>
        <p:nvSpPr>
          <p:cNvPr id="7" name="Rounded Rectangle 6"/>
          <p:cNvSpPr/>
          <p:nvPr/>
        </p:nvSpPr>
        <p:spPr>
          <a:xfrm>
            <a:off x="3191354" y="5499069"/>
            <a:ext cx="2630789" cy="9150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cy-GB" b="1" dirty="0"/>
              <a:t>Ymddiddori mewn hyn a hyn o ddiddordebau a gweithgareddau</a:t>
            </a:r>
          </a:p>
        </p:txBody>
      </p:sp>
      <p:sp>
        <p:nvSpPr>
          <p:cNvPr id="8" name="Rounded Rectangle 7"/>
          <p:cNvSpPr/>
          <p:nvPr/>
        </p:nvSpPr>
        <p:spPr>
          <a:xfrm>
            <a:off x="6054590" y="5499068"/>
            <a:ext cx="2591331" cy="91501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y-GB" b="1" dirty="0"/>
              <a:t>Tuedd i’r synhwyrau ymateb yn anarferol</a:t>
            </a:r>
          </a:p>
        </p:txBody>
      </p:sp>
      <p:sp>
        <p:nvSpPr>
          <p:cNvPr id="9" name="Round Diagonal Corner Rectangle 8"/>
          <p:cNvSpPr/>
          <p:nvPr/>
        </p:nvSpPr>
        <p:spPr>
          <a:xfrm>
            <a:off x="0" y="495"/>
            <a:ext cx="4032448" cy="547600"/>
          </a:xfrm>
          <a:prstGeom prst="round2DiagRect">
            <a:avLst>
              <a:gd name="adj1" fmla="val 16667"/>
              <a:gd name="adj2" fmla="val 0"/>
            </a:avLst>
          </a:prstGeom>
        </p:spPr>
        <p:style>
          <a:lnRef idx="1">
            <a:schemeClr val="accent4"/>
          </a:lnRef>
          <a:fillRef idx="2">
            <a:schemeClr val="accent4"/>
          </a:fillRef>
          <a:effectRef idx="1">
            <a:schemeClr val="accent4"/>
          </a:effectRef>
          <a:fontRef idx="minor">
            <a:schemeClr val="dk1"/>
          </a:fontRef>
        </p:style>
        <p:txBody>
          <a:bodyPr rtlCol="0" anchor="ctr"/>
          <a:lstStyle/>
          <a:p>
            <a:r>
              <a:rPr lang="cy-GB" sz="1600" b="1" dirty="0"/>
              <a:t>Meithrin gwybodaeth –</a:t>
            </a:r>
          </a:p>
          <a:p>
            <a:r>
              <a:rPr lang="cy-GB" sz="1600" b="1" dirty="0"/>
              <a:t>anhwylderau’r sbectrwm awtistaidd</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0576" y="1263097"/>
            <a:ext cx="1551955" cy="1551955"/>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3174" y="1198102"/>
            <a:ext cx="1541485" cy="1541485"/>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47649" y="1143093"/>
            <a:ext cx="1740027" cy="1740027"/>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33472">
            <a:off x="947180" y="4175605"/>
            <a:ext cx="1595855" cy="1595855"/>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22153" y="3810366"/>
            <a:ext cx="1969190" cy="1969190"/>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48432" y="4160136"/>
            <a:ext cx="1663634" cy="166363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440977281"/>
              </p:ext>
            </p:extLst>
          </p:nvPr>
        </p:nvGraphicFramePr>
        <p:xfrm>
          <a:off x="395536" y="1937737"/>
          <a:ext cx="8064896" cy="46596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107504" y="764704"/>
            <a:ext cx="8208912" cy="1200329"/>
          </a:xfrm>
          <a:prstGeom prst="rect">
            <a:avLst/>
          </a:prstGeom>
        </p:spPr>
        <p:txBody>
          <a:bodyPr wrap="square">
            <a:spAutoFit/>
          </a:bodyPr>
          <a:lstStyle/>
          <a:p>
            <a:r>
              <a:rPr lang="cy-GB" sz="1600" dirty="0"/>
              <a:t>Mae sawl oedolyn a chanddo anhwylderau’r sbectrwm awtistaidd heb ddiagnosis cywir neu heb ddiagnosis o gwbl.</a:t>
            </a:r>
          </a:p>
          <a:p>
            <a:endParaRPr lang="cy-GB" sz="800" dirty="0"/>
          </a:p>
          <a:p>
            <a:r>
              <a:rPr lang="cy-GB" sz="1600" dirty="0"/>
              <a:t>Gall oedolyn ofyn i wasanaethau am gymorth, ac yntau’n dioddef ag anhwylder sydd heb ei adnabod:</a:t>
            </a:r>
          </a:p>
        </p:txBody>
      </p:sp>
      <p:sp>
        <p:nvSpPr>
          <p:cNvPr id="4" name="Round Diagonal Corner Rectangle 3"/>
          <p:cNvSpPr/>
          <p:nvPr/>
        </p:nvSpPr>
        <p:spPr>
          <a:xfrm>
            <a:off x="0" y="495"/>
            <a:ext cx="4032448" cy="548185"/>
          </a:xfrm>
          <a:prstGeom prst="round2DiagRect">
            <a:avLst>
              <a:gd name="adj1" fmla="val 16667"/>
              <a:gd name="adj2" fmla="val 0"/>
            </a:avLst>
          </a:prstGeom>
        </p:spPr>
        <p:style>
          <a:lnRef idx="1">
            <a:schemeClr val="accent4"/>
          </a:lnRef>
          <a:fillRef idx="2">
            <a:schemeClr val="accent4"/>
          </a:fillRef>
          <a:effectRef idx="1">
            <a:schemeClr val="accent4"/>
          </a:effectRef>
          <a:fontRef idx="minor">
            <a:schemeClr val="dk1"/>
          </a:fontRef>
        </p:style>
        <p:txBody>
          <a:bodyPr rtlCol="0" anchor="ctr"/>
          <a:lstStyle/>
          <a:p>
            <a:r>
              <a:rPr lang="cy-GB" sz="1600" b="1" dirty="0"/>
              <a:t>Meithrin gwybodaeth –</a:t>
            </a:r>
          </a:p>
          <a:p>
            <a:r>
              <a:rPr lang="cy-GB" sz="1600" b="1" dirty="0"/>
              <a:t>anhwylderau’r sbectrwm awtistaidd</a:t>
            </a:r>
          </a:p>
        </p:txBody>
      </p:sp>
    </p:spTree>
    <p:extLst>
      <p:ext uri="{BB962C8B-B14F-4D97-AF65-F5344CB8AC3E}">
        <p14:creationId xmlns:p14="http://schemas.microsoft.com/office/powerpoint/2010/main" val="8916048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FF2F1657680F48B2B4B8EEC27DAA28" ma:contentTypeVersion="10" ma:contentTypeDescription="Create a new document." ma:contentTypeScope="" ma:versionID="78e3bbde2d420635b454527d1d33796d">
  <xsd:schema xmlns:xsd="http://www.w3.org/2001/XMLSchema" xmlns:xs="http://www.w3.org/2001/XMLSchema" xmlns:p="http://schemas.microsoft.com/office/2006/metadata/properties" xmlns:ns2="831e29ac-fd12-4f5d-8eb6-e5c4c0288ea1" xmlns:ns3="fa60a556-5758-44f2-97d6-7aee5a5dba09" xmlns:ns4="6c50f7f4-66d8-485e-84df-f704837f8ff2" targetNamespace="http://schemas.microsoft.com/office/2006/metadata/properties" ma:root="true" ma:fieldsID="2bbe4b9889fc3a91dffcfe639110b7a2" ns2:_="" ns3:_="" ns4:_="">
    <xsd:import namespace="831e29ac-fd12-4f5d-8eb6-e5c4c0288ea1"/>
    <xsd:import namespace="fa60a556-5758-44f2-97d6-7aee5a5dba09"/>
    <xsd:import namespace="6c50f7f4-66d8-485e-84df-f704837f8ff2"/>
    <xsd:element name="properties">
      <xsd:complexType>
        <xsd:sequence>
          <xsd:element name="documentManagement">
            <xsd:complexType>
              <xsd:all>
                <xsd:element ref="ns2:SharedWithUsers" minOccurs="0"/>
                <xsd:element ref="ns2:SharingHintHash" minOccurs="0"/>
                <xsd:element ref="ns2:SharedWithDetails" minOccurs="0"/>
                <xsd:element ref="ns3:folder" minOccurs="0"/>
                <xsd:element ref="ns3:_x0041_SD2" minOccurs="0"/>
                <xsd:element ref="ns3:ASD_x0020_3" minOccurs="0"/>
                <xsd:element ref="ns3:ASD_x0020_4" minOccurs="0"/>
                <xsd:element ref="ns4:LastSharedByUser" minOccurs="0"/>
                <xsd:element ref="ns4: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1e29ac-fd12-4f5d-8eb6-e5c4c0288ea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a60a556-5758-44f2-97d6-7aee5a5dba09" elementFormDefault="qualified">
    <xsd:import namespace="http://schemas.microsoft.com/office/2006/documentManagement/types"/>
    <xsd:import namespace="http://schemas.microsoft.com/office/infopath/2007/PartnerControls"/>
    <xsd:element name="folder" ma:index="11" nillable="true" ma:displayName="ASD1" ma:format="Dropdown" ma:indexed="true" ma:internalName="folder">
      <xsd:simpleType>
        <xsd:restriction base="dms:Choice">
          <xsd:enumeration value="finance"/>
          <xsd:enumeration value="LIN"/>
          <xsd:enumeration value="team docs"/>
          <xsd:enumeration value="eresource"/>
          <xsd:enumeration value="CMS"/>
          <xsd:enumeration value="employment"/>
          <xsd:enumeration value="assessment and diagnosis"/>
          <xsd:enumeration value="training"/>
          <xsd:enumeration value="best practice"/>
          <xsd:enumeration value="integrated service"/>
        </xsd:restriction>
      </xsd:simpleType>
    </xsd:element>
    <xsd:element name="_x0041_SD2" ma:index="12" nillable="true" ma:displayName="ASD2" ma:format="Dropdown" ma:internalName="_x0041_SD2">
      <xsd:simpleType>
        <xsd:restriction base="dms:Choice">
          <xsd:enumeration value="Anglesey"/>
          <xsd:enumeration value="Gwynedd"/>
          <xsd:enumeration value="Conwy"/>
          <xsd:enumeration value="Denbighshire"/>
          <xsd:enumeration value="Wrexham"/>
          <xsd:enumeration value="Flintshire"/>
          <xsd:enumeration value="Torfaen"/>
          <xsd:enumeration value="Caerphilly"/>
          <xsd:enumeration value="Monmouthshire"/>
          <xsd:enumeration value="Blaenau Gwent"/>
          <xsd:enumeration value="Bridgend"/>
          <xsd:enumeration value="Cardiff"/>
          <xsd:enumeration value="RCT"/>
          <xsd:enumeration value="VoG"/>
          <xsd:enumeration value="Merthyr"/>
          <xsd:enumeration value="Ceredigion"/>
          <xsd:enumeration value="Powys"/>
          <xsd:enumeration value="Carms"/>
          <xsd:enumeration value="Swansea"/>
          <xsd:enumeration value="NPT"/>
          <xsd:enumeration value="Pembs"/>
          <xsd:enumeration value="Aneurin Bevan"/>
          <xsd:enumeration value="Hywel Dda"/>
          <xsd:enumeration value="Cardiff Vale HB"/>
          <xsd:enumeration value="Cwm Taf"/>
          <xsd:enumeration value="ABMU HB"/>
          <xsd:enumeration value="Powys HB"/>
          <xsd:enumeration value="Betsi Cadwallader"/>
          <xsd:enumeration value="WG"/>
          <xsd:enumeration value="Internal"/>
          <xsd:enumeration value="Easyweb"/>
          <xsd:enumeration value="Vivamedia"/>
          <xsd:enumeration value="Publicity Centre"/>
        </xsd:restriction>
      </xsd:simpleType>
    </xsd:element>
    <xsd:element name="ASD_x0020_3" ma:index="13" nillable="true" ma:displayName="ASD 3" ma:internalName="ASD_x0020_3">
      <xsd:complexType>
        <xsd:complexContent>
          <xsd:extension base="dms:MultiChoice">
            <xsd:sequence>
              <xsd:element name="Value" maxOccurs="unbounded" minOccurs="0" nillable="true">
                <xsd:simpleType>
                  <xsd:restriction base="dms:Choice">
                    <xsd:enumeration value="ASD aware"/>
                    <xsd:enumeration value="Clinician toolkit ASD child"/>
                    <xsd:enumeration value="Clinician toolkit ASD adult"/>
                    <xsd:enumeration value="Clinician toolkit ADHD child"/>
                    <xsd:enumeration value="Practitioner toolkit ASD child"/>
                    <xsd:enumeration value="Practitioner toolkit ASD Adult"/>
                    <xsd:enumeration value="Practitioner toolkit ADHD adult"/>
                    <xsd:enumeration value="generic health and social care"/>
                    <xsd:enumeration value="positive about working with autism"/>
                    <xsd:enumeration value="Learning with Autism"/>
                    <xsd:enumeration value="employment"/>
                    <xsd:enumeration value="service directory"/>
                    <xsd:enumeration value="training directory"/>
                    <xsd:enumeration value="LA pages"/>
                    <xsd:enumeration value="Strategy"/>
                    <xsd:enumeration value="CMS"/>
                    <xsd:enumeration value="secure area - WG assessment task and finish group"/>
                  </xsd:restriction>
                </xsd:simpleType>
              </xsd:element>
            </xsd:sequence>
          </xsd:extension>
        </xsd:complexContent>
      </xsd:complexType>
    </xsd:element>
    <xsd:element name="ASD_x0020_4" ma:index="14" nillable="true" ma:displayName="ASD 4" ma:internalName="ASD_x0020_4">
      <xsd:complexType>
        <xsd:complexContent>
          <xsd:extension base="dms:MultiChoice">
            <xsd:sequence>
              <xsd:element name="Value" maxOccurs="unbounded" minOccurs="0" nillable="true">
                <xsd:simpleType>
                  <xsd:restriction base="dms:Choice">
                    <xsd:enumeration value="Learning with autism"/>
                    <xsd:enumeration value="Working with autism"/>
                    <xsd:enumeration value="Positive about working with autism"/>
                    <xsd:enumeration value="Growing with Autism"/>
                    <xsd:enumeration value="Living with Autism"/>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c50f7f4-66d8-485e-84df-f704837f8ff2" elementFormDefault="qualified">
    <xsd:import namespace="http://schemas.microsoft.com/office/2006/documentManagement/types"/>
    <xsd:import namespace="http://schemas.microsoft.com/office/infopath/2007/PartnerControls"/>
    <xsd:element name="LastSharedByUser" ma:index="15" nillable="true" ma:displayName="Last Shared By User" ma:description="" ma:internalName="LastSharedByUser" ma:readOnly="true">
      <xsd:simpleType>
        <xsd:restriction base="dms:Note">
          <xsd:maxLength value="255"/>
        </xsd:restriction>
      </xsd:simpleType>
    </xsd:element>
    <xsd:element name="LastSharedByTime" ma:index="16"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SD_x0020_3 xmlns="fa60a556-5758-44f2-97d6-7aee5a5dba09" xsi:nil="true"/>
    <_x0041_SD2 xmlns="fa60a556-5758-44f2-97d6-7aee5a5dba09" xsi:nil="true"/>
    <folder xmlns="fa60a556-5758-44f2-97d6-7aee5a5dba09">training</folder>
    <SharedWithUsers xmlns="831e29ac-fd12-4f5d-8eb6-e5c4c0288ea1">
      <UserInfo>
        <DisplayName>Tracy Hinton</DisplayName>
        <AccountId>54</AccountId>
        <AccountType/>
      </UserInfo>
      <UserInfo>
        <DisplayName>Andrew Bell</DisplayName>
        <AccountId>41</AccountId>
        <AccountType/>
      </UserInfo>
    </SharedWithUsers>
    <ASD_x0020_4 xmlns="fa60a556-5758-44f2-97d6-7aee5a5dba09"/>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customXsn xmlns="http://schemas.microsoft.com/office/2006/metadata/customXsn">
  <xsnLocation/>
  <cached>True</cached>
  <openByDefault>True</openByDefault>
  <xsnScope/>
</customXsn>
</file>

<file path=customXml/itemProps1.xml><?xml version="1.0" encoding="utf-8"?>
<ds:datastoreItem xmlns:ds="http://schemas.openxmlformats.org/officeDocument/2006/customXml" ds:itemID="{8845642D-1EA5-4F54-873D-BF0E2557D0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1e29ac-fd12-4f5d-8eb6-e5c4c0288ea1"/>
    <ds:schemaRef ds:uri="fa60a556-5758-44f2-97d6-7aee5a5dba09"/>
    <ds:schemaRef ds:uri="6c50f7f4-66d8-485e-84df-f704837f8f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838F7F-86BF-42E5-945F-023B01995A66}">
  <ds:schemaRefs>
    <ds:schemaRef ds:uri="http://purl.org/dc/terms/"/>
    <ds:schemaRef ds:uri="http://schemas.microsoft.com/office/2006/metadata/properties"/>
    <ds:schemaRef ds:uri="6c50f7f4-66d8-485e-84df-f704837f8ff2"/>
    <ds:schemaRef ds:uri="http://schemas.microsoft.com/office/2006/documentManagement/types"/>
    <ds:schemaRef ds:uri="831e29ac-fd12-4f5d-8eb6-e5c4c0288ea1"/>
    <ds:schemaRef ds:uri="fa60a556-5758-44f2-97d6-7aee5a5dba09"/>
    <ds:schemaRef ds:uri="http://purl.org/dc/elements/1.1/"/>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A096D97A-E8EF-4036-A1FE-114EE366928D}">
  <ds:schemaRefs>
    <ds:schemaRef ds:uri="http://schemas.microsoft.com/sharepoint/v3/contenttype/forms"/>
  </ds:schemaRefs>
</ds:datastoreItem>
</file>

<file path=customXml/itemProps4.xml><?xml version="1.0" encoding="utf-8"?>
<ds:datastoreItem xmlns:ds="http://schemas.openxmlformats.org/officeDocument/2006/customXml" ds:itemID="{AC4063B2-ED47-43F8-92BE-F8462B5C2766}">
  <ds:schemaRefs>
    <ds:schemaRef ds:uri="http://schemas.microsoft.com/office/2006/metadata/customXsn"/>
  </ds:schemaRefs>
</ds:datastoreItem>
</file>

<file path=docProps/app.xml><?xml version="1.0" encoding="utf-8"?>
<Properties xmlns="http://schemas.openxmlformats.org/officeDocument/2006/extended-properties" xmlns:vt="http://schemas.openxmlformats.org/officeDocument/2006/docPropsVTypes">
  <Template/>
  <TotalTime>2537</TotalTime>
  <Words>2904</Words>
  <Application>Microsoft Office PowerPoint</Application>
  <PresentationFormat>On-screen Show (4:3)</PresentationFormat>
  <Paragraphs>287</Paragraphs>
  <Slides>31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Effaith hynny ar fywyd bob dydd:</vt:lpstr>
      <vt:lpstr>PowerPoint Presentation</vt:lpstr>
      <vt:lpstr>PowerPoint Presentation</vt:lpstr>
      <vt:lpstr>Effaith hynny ar fywyd bob dydd:</vt:lpstr>
      <vt:lpstr>PowerPoint Presentation</vt:lpstr>
      <vt:lpstr>PowerPoint Presentation</vt:lpstr>
      <vt:lpstr>Yr effaith ar fywyd bob dydd:</vt:lpstr>
      <vt:lpstr>PowerPoint Presentation</vt:lpstr>
      <vt:lpstr>PowerPoint Presentation</vt:lpstr>
      <vt:lpstr>PowerPoint Presentation</vt:lpstr>
      <vt:lpstr>Yr effaith ar fywyd beunyddiol: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Welsh Local Government Association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Johanna Manikiza</dc:creator>
  <cp:lastModifiedBy>Gabriela Worgan</cp:lastModifiedBy>
  <cp:revision>178</cp:revision>
  <dcterms:created xsi:type="dcterms:W3CDTF">2011-06-28T13:59:12Z</dcterms:created>
  <dcterms:modified xsi:type="dcterms:W3CDTF">2017-01-11T16:35:39Z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0x01010072FF2F1657680F48B2B4B8EEC27DAA28</vt:lpwstr>
  </property>
</Properties>
</file>