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handoutMasterIdLst>
    <p:handoutMasterId r:id="rId36"/>
  </p:handoutMasterIdLst>
  <p:sldIdLst>
    <p:sldId id="256" r:id="rId5"/>
    <p:sldId id="275" r:id="rId6"/>
    <p:sldId id="300" r:id="rId7"/>
    <p:sldId id="299" r:id="rId8"/>
    <p:sldId id="257" r:id="rId9"/>
    <p:sldId id="258" r:id="rId10"/>
    <p:sldId id="261" r:id="rId11"/>
    <p:sldId id="259" r:id="rId12"/>
    <p:sldId id="290" r:id="rId13"/>
    <p:sldId id="277" r:id="rId14"/>
    <p:sldId id="260" r:id="rId15"/>
    <p:sldId id="271" r:id="rId16"/>
    <p:sldId id="283" r:id="rId17"/>
    <p:sldId id="264" r:id="rId18"/>
    <p:sldId id="270" r:id="rId19"/>
    <p:sldId id="285" r:id="rId20"/>
    <p:sldId id="262" r:id="rId21"/>
    <p:sldId id="272" r:id="rId22"/>
    <p:sldId id="280" r:id="rId23"/>
    <p:sldId id="286" r:id="rId24"/>
    <p:sldId id="263" r:id="rId25"/>
    <p:sldId id="267" r:id="rId26"/>
    <p:sldId id="281" r:id="rId27"/>
    <p:sldId id="287" r:id="rId28"/>
    <p:sldId id="298" r:id="rId29"/>
    <p:sldId id="291" r:id="rId30"/>
    <p:sldId id="293" r:id="rId31"/>
    <p:sldId id="294" r:id="rId32"/>
    <p:sldId id="296" r:id="rId33"/>
    <p:sldId id="297" r:id="rId34"/>
    <p:sldId id="274" r:id="rId3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48C87C"/>
    <a:srgbClr val="FF9933"/>
    <a:srgbClr val="FC840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32"/>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3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0380C-179E-4B03-B131-4C69188C23CF}" type="doc">
      <dgm:prSet loTypeId="urn:microsoft.com/office/officeart/2005/8/layout/vList2" loCatId="list" qsTypeId="urn:microsoft.com/office/officeart/2005/8/quickstyle/simple3" qsCatId="simple" csTypeId="urn:microsoft.com/office/officeart/2005/8/colors/colorful1#1" csCatId="colorful" phldr="1"/>
      <dgm:spPr/>
      <dgm:t>
        <a:bodyPr/>
        <a:lstStyle/>
        <a:p>
          <a:endParaRPr lang="en-GB"/>
        </a:p>
      </dgm:t>
    </dgm:pt>
    <dgm:pt modelId="{1621B4BE-7605-4F07-B82B-778DA8274C92}">
      <dgm:prSet/>
      <dgm:spPr/>
      <dgm:t>
        <a:bodyPr/>
        <a:lstStyle/>
        <a:p>
          <a:pPr algn="ctr" rtl="0"/>
          <a:r>
            <a:rPr lang="en-GB" dirty="0"/>
            <a:t>It is estimated that 1 in every 100 people in the UK have an Autism Spectrum Disorder (ASD)</a:t>
          </a:r>
        </a:p>
      </dgm:t>
    </dgm:pt>
    <dgm:pt modelId="{CF91861B-5A9D-47C2-96B6-468083298F8E}" type="parTrans" cxnId="{F9FB2859-AAFD-4AA5-A4C4-6C4BB0B0165E}">
      <dgm:prSet/>
      <dgm:spPr/>
      <dgm:t>
        <a:bodyPr/>
        <a:lstStyle/>
        <a:p>
          <a:pPr algn="ctr"/>
          <a:endParaRPr lang="en-GB"/>
        </a:p>
      </dgm:t>
    </dgm:pt>
    <dgm:pt modelId="{F65E31FE-9250-4794-9911-EC5BD8917C1F}" type="sibTrans" cxnId="{F9FB2859-AAFD-4AA5-A4C4-6C4BB0B0165E}">
      <dgm:prSet/>
      <dgm:spPr/>
      <dgm:t>
        <a:bodyPr/>
        <a:lstStyle/>
        <a:p>
          <a:pPr algn="ctr"/>
          <a:endParaRPr lang="en-GB"/>
        </a:p>
      </dgm:t>
    </dgm:pt>
    <dgm:pt modelId="{9120893D-5466-42E7-AD13-9E4397D127FA}">
      <dgm:prSet/>
      <dgm:spPr/>
      <dgm:t>
        <a:bodyPr/>
        <a:lstStyle/>
        <a:p>
          <a:pPr algn="ctr" rtl="0"/>
          <a:r>
            <a:rPr lang="en-GB" dirty="0"/>
            <a:t>ASD is a lifelong condition and affects people from all backgrounds.</a:t>
          </a:r>
        </a:p>
      </dgm:t>
    </dgm:pt>
    <dgm:pt modelId="{87F4CECE-3563-4902-B0F4-A0E17FC10CC8}" type="parTrans" cxnId="{DFA4AB18-DD19-42C4-A4FA-2966F625604F}">
      <dgm:prSet/>
      <dgm:spPr/>
      <dgm:t>
        <a:bodyPr/>
        <a:lstStyle/>
        <a:p>
          <a:pPr algn="ctr"/>
          <a:endParaRPr lang="en-GB"/>
        </a:p>
      </dgm:t>
    </dgm:pt>
    <dgm:pt modelId="{4AA06002-8F50-4230-A5B3-EA08844A971D}" type="sibTrans" cxnId="{DFA4AB18-DD19-42C4-A4FA-2966F625604F}">
      <dgm:prSet/>
      <dgm:spPr/>
      <dgm:t>
        <a:bodyPr/>
        <a:lstStyle/>
        <a:p>
          <a:pPr algn="ctr"/>
          <a:endParaRPr lang="en-GB"/>
        </a:p>
      </dgm:t>
    </dgm:pt>
    <dgm:pt modelId="{BDEBFF8D-C94B-47B1-B576-C76DE672C471}">
      <dgm:prSet/>
      <dgm:spPr/>
      <dgm:t>
        <a:bodyPr/>
        <a:lstStyle/>
        <a:p>
          <a:pPr algn="ctr" rtl="0"/>
          <a:r>
            <a:rPr lang="en-GB" dirty="0"/>
            <a:t>ASD affects more males than females, though we are aware that many females with an ASD are overlooked</a:t>
          </a:r>
        </a:p>
      </dgm:t>
    </dgm:pt>
    <dgm:pt modelId="{DFEAFFF1-42B6-4B44-8B84-C40C12B97486}" type="parTrans" cxnId="{DE459D12-6403-494C-A1C6-E2701E1DB86A}">
      <dgm:prSet/>
      <dgm:spPr/>
      <dgm:t>
        <a:bodyPr/>
        <a:lstStyle/>
        <a:p>
          <a:pPr algn="ctr"/>
          <a:endParaRPr lang="en-GB"/>
        </a:p>
      </dgm:t>
    </dgm:pt>
    <dgm:pt modelId="{61AE82A8-E1F0-4683-9D40-79C98EBBDF55}" type="sibTrans" cxnId="{DE459D12-6403-494C-A1C6-E2701E1DB86A}">
      <dgm:prSet/>
      <dgm:spPr/>
      <dgm:t>
        <a:bodyPr/>
        <a:lstStyle/>
        <a:p>
          <a:pPr algn="ctr"/>
          <a:endParaRPr lang="en-GB"/>
        </a:p>
      </dgm:t>
    </dgm:pt>
    <dgm:pt modelId="{20A7CE3D-8722-4205-A072-A782C1A63CD5}">
      <dgm:prSet/>
      <dgm:spPr/>
      <dgm:t>
        <a:bodyPr/>
        <a:lstStyle/>
        <a:p>
          <a:pPr algn="ctr" rtl="0"/>
          <a:r>
            <a:rPr lang="en-GB" dirty="0"/>
            <a:t>Many adults with an ASD have not been diagnosed, and therefore may not realise they have the condition.</a:t>
          </a:r>
        </a:p>
      </dgm:t>
    </dgm:pt>
    <dgm:pt modelId="{0AA14EFD-6BAF-43CD-BD6E-6C1DF2DFC433}" type="parTrans" cxnId="{6E8FECBB-1CB9-4F8A-A71F-5E82B7A3BC3B}">
      <dgm:prSet/>
      <dgm:spPr/>
      <dgm:t>
        <a:bodyPr/>
        <a:lstStyle/>
        <a:p>
          <a:pPr algn="ctr"/>
          <a:endParaRPr lang="en-GB"/>
        </a:p>
      </dgm:t>
    </dgm:pt>
    <dgm:pt modelId="{13164E76-A2FB-4DCA-9B11-9D615805082C}" type="sibTrans" cxnId="{6E8FECBB-1CB9-4F8A-A71F-5E82B7A3BC3B}">
      <dgm:prSet/>
      <dgm:spPr/>
      <dgm:t>
        <a:bodyPr/>
        <a:lstStyle/>
        <a:p>
          <a:pPr algn="ctr"/>
          <a:endParaRPr lang="en-GB"/>
        </a:p>
      </dgm:t>
    </dgm:pt>
    <dgm:pt modelId="{451EDBAC-8524-4EB0-A18A-2CF9B940C5CE}">
      <dgm:prSet/>
      <dgm:spPr/>
      <dgm:t>
        <a:bodyPr/>
        <a:lstStyle/>
        <a:p>
          <a:pPr algn="ctr" rtl="0"/>
          <a:r>
            <a:rPr lang="en-GB" dirty="0"/>
            <a:t>Individuals with an ASD are more likely to experience mental health issues</a:t>
          </a:r>
        </a:p>
      </dgm:t>
    </dgm:pt>
    <dgm:pt modelId="{F02C0E1B-F2B7-41C3-92E3-DD6ADD38FED2}" type="parTrans" cxnId="{0A006CF8-7B40-4EE9-BBEF-F176989B5AE8}">
      <dgm:prSet/>
      <dgm:spPr/>
      <dgm:t>
        <a:bodyPr/>
        <a:lstStyle/>
        <a:p>
          <a:pPr algn="ctr"/>
          <a:endParaRPr lang="en-GB"/>
        </a:p>
      </dgm:t>
    </dgm:pt>
    <dgm:pt modelId="{8E5B8646-2554-48E4-9638-106CE0DE87A2}" type="sibTrans" cxnId="{0A006CF8-7B40-4EE9-BBEF-F176989B5AE8}">
      <dgm:prSet/>
      <dgm:spPr/>
      <dgm:t>
        <a:bodyPr/>
        <a:lstStyle/>
        <a:p>
          <a:pPr algn="ctr"/>
          <a:endParaRPr lang="en-GB"/>
        </a:p>
      </dgm:t>
    </dgm:pt>
    <dgm:pt modelId="{B2E2ED16-7055-4AC5-A8EC-7AF1B57B79A4}" type="pres">
      <dgm:prSet presAssocID="{9290380C-179E-4B03-B131-4C69188C23CF}" presName="linear" presStyleCnt="0">
        <dgm:presLayoutVars>
          <dgm:animLvl val="lvl"/>
          <dgm:resizeHandles val="exact"/>
        </dgm:presLayoutVars>
      </dgm:prSet>
      <dgm:spPr/>
    </dgm:pt>
    <dgm:pt modelId="{A57949B4-3E3A-400C-B12E-E58609BC90A0}" type="pres">
      <dgm:prSet presAssocID="{1621B4BE-7605-4F07-B82B-778DA8274C92}" presName="parentText" presStyleLbl="node1" presStyleIdx="0" presStyleCnt="5">
        <dgm:presLayoutVars>
          <dgm:chMax val="0"/>
          <dgm:bulletEnabled val="1"/>
        </dgm:presLayoutVars>
      </dgm:prSet>
      <dgm:spPr/>
    </dgm:pt>
    <dgm:pt modelId="{C69763B1-126B-48A1-9F76-07CC7B9B93BE}" type="pres">
      <dgm:prSet presAssocID="{F65E31FE-9250-4794-9911-EC5BD8917C1F}" presName="spacer" presStyleCnt="0"/>
      <dgm:spPr/>
    </dgm:pt>
    <dgm:pt modelId="{C2A45298-B07F-495A-A500-A76889132E85}" type="pres">
      <dgm:prSet presAssocID="{9120893D-5466-42E7-AD13-9E4397D127FA}" presName="parentText" presStyleLbl="node1" presStyleIdx="1" presStyleCnt="5">
        <dgm:presLayoutVars>
          <dgm:chMax val="0"/>
          <dgm:bulletEnabled val="1"/>
        </dgm:presLayoutVars>
      </dgm:prSet>
      <dgm:spPr/>
    </dgm:pt>
    <dgm:pt modelId="{DDF2B649-A8FF-492C-8342-91E4BC2D7481}" type="pres">
      <dgm:prSet presAssocID="{4AA06002-8F50-4230-A5B3-EA08844A971D}" presName="spacer" presStyleCnt="0"/>
      <dgm:spPr/>
    </dgm:pt>
    <dgm:pt modelId="{786A791D-40D4-43BF-8045-CCEE56644D27}" type="pres">
      <dgm:prSet presAssocID="{BDEBFF8D-C94B-47B1-B576-C76DE672C471}" presName="parentText" presStyleLbl="node1" presStyleIdx="2" presStyleCnt="5">
        <dgm:presLayoutVars>
          <dgm:chMax val="0"/>
          <dgm:bulletEnabled val="1"/>
        </dgm:presLayoutVars>
      </dgm:prSet>
      <dgm:spPr/>
    </dgm:pt>
    <dgm:pt modelId="{E87340A9-09D4-4B9C-89C0-EBBEC84F77CE}" type="pres">
      <dgm:prSet presAssocID="{61AE82A8-E1F0-4683-9D40-79C98EBBDF55}" presName="spacer" presStyleCnt="0"/>
      <dgm:spPr/>
    </dgm:pt>
    <dgm:pt modelId="{E2260704-B24E-4B33-BF88-6B1E8D92DA78}" type="pres">
      <dgm:prSet presAssocID="{20A7CE3D-8722-4205-A072-A782C1A63CD5}" presName="parentText" presStyleLbl="node1" presStyleIdx="3" presStyleCnt="5">
        <dgm:presLayoutVars>
          <dgm:chMax val="0"/>
          <dgm:bulletEnabled val="1"/>
        </dgm:presLayoutVars>
      </dgm:prSet>
      <dgm:spPr/>
    </dgm:pt>
    <dgm:pt modelId="{6CC107AF-C27E-4985-8617-F799FB9BC6FF}" type="pres">
      <dgm:prSet presAssocID="{13164E76-A2FB-4DCA-9B11-9D615805082C}" presName="spacer" presStyleCnt="0"/>
      <dgm:spPr/>
    </dgm:pt>
    <dgm:pt modelId="{8F514393-CB74-40A3-87F3-9E0137A4B488}" type="pres">
      <dgm:prSet presAssocID="{451EDBAC-8524-4EB0-A18A-2CF9B940C5CE}" presName="parentText" presStyleLbl="node1" presStyleIdx="4" presStyleCnt="5">
        <dgm:presLayoutVars>
          <dgm:chMax val="0"/>
          <dgm:bulletEnabled val="1"/>
        </dgm:presLayoutVars>
      </dgm:prSet>
      <dgm:spPr/>
    </dgm:pt>
  </dgm:ptLst>
  <dgm:cxnLst>
    <dgm:cxn modelId="{DE459D12-6403-494C-A1C6-E2701E1DB86A}" srcId="{9290380C-179E-4B03-B131-4C69188C23CF}" destId="{BDEBFF8D-C94B-47B1-B576-C76DE672C471}" srcOrd="2" destOrd="0" parTransId="{DFEAFFF1-42B6-4B44-8B84-C40C12B97486}" sibTransId="{61AE82A8-E1F0-4683-9D40-79C98EBBDF55}"/>
    <dgm:cxn modelId="{DFA4AB18-DD19-42C4-A4FA-2966F625604F}" srcId="{9290380C-179E-4B03-B131-4C69188C23CF}" destId="{9120893D-5466-42E7-AD13-9E4397D127FA}" srcOrd="1" destOrd="0" parTransId="{87F4CECE-3563-4902-B0F4-A0E17FC10CC8}" sibTransId="{4AA06002-8F50-4230-A5B3-EA08844A971D}"/>
    <dgm:cxn modelId="{F9FB2859-AAFD-4AA5-A4C4-6C4BB0B0165E}" srcId="{9290380C-179E-4B03-B131-4C69188C23CF}" destId="{1621B4BE-7605-4F07-B82B-778DA8274C92}" srcOrd="0" destOrd="0" parTransId="{CF91861B-5A9D-47C2-96B6-468083298F8E}" sibTransId="{F65E31FE-9250-4794-9911-EC5BD8917C1F}"/>
    <dgm:cxn modelId="{640D428B-A845-4860-BEEF-D51E0D48AC30}" type="presOf" srcId="{9120893D-5466-42E7-AD13-9E4397D127FA}" destId="{C2A45298-B07F-495A-A500-A76889132E85}" srcOrd="0" destOrd="0" presId="urn:microsoft.com/office/officeart/2005/8/layout/vList2"/>
    <dgm:cxn modelId="{47C8C98E-1B41-47E4-A32F-CF23721DDA09}" type="presOf" srcId="{9290380C-179E-4B03-B131-4C69188C23CF}" destId="{B2E2ED16-7055-4AC5-A8EC-7AF1B57B79A4}" srcOrd="0" destOrd="0" presId="urn:microsoft.com/office/officeart/2005/8/layout/vList2"/>
    <dgm:cxn modelId="{28597EA1-22D6-4D9C-AC42-B569406A24A4}" type="presOf" srcId="{BDEBFF8D-C94B-47B1-B576-C76DE672C471}" destId="{786A791D-40D4-43BF-8045-CCEE56644D27}" srcOrd="0" destOrd="0" presId="urn:microsoft.com/office/officeart/2005/8/layout/vList2"/>
    <dgm:cxn modelId="{24DA20AE-2BD7-489A-8E4C-CBAAD489C1B3}" type="presOf" srcId="{20A7CE3D-8722-4205-A072-A782C1A63CD5}" destId="{E2260704-B24E-4B33-BF88-6B1E8D92DA78}" srcOrd="0" destOrd="0" presId="urn:microsoft.com/office/officeart/2005/8/layout/vList2"/>
    <dgm:cxn modelId="{6E8FECBB-1CB9-4F8A-A71F-5E82B7A3BC3B}" srcId="{9290380C-179E-4B03-B131-4C69188C23CF}" destId="{20A7CE3D-8722-4205-A072-A782C1A63CD5}" srcOrd="3" destOrd="0" parTransId="{0AA14EFD-6BAF-43CD-BD6E-6C1DF2DFC433}" sibTransId="{13164E76-A2FB-4DCA-9B11-9D615805082C}"/>
    <dgm:cxn modelId="{F762A8D5-04DF-4BF5-9234-6949826B1B51}" type="presOf" srcId="{1621B4BE-7605-4F07-B82B-778DA8274C92}" destId="{A57949B4-3E3A-400C-B12E-E58609BC90A0}" srcOrd="0" destOrd="0" presId="urn:microsoft.com/office/officeart/2005/8/layout/vList2"/>
    <dgm:cxn modelId="{1A48B1DC-A7F4-415E-A1D9-1A1A8F5F925D}" type="presOf" srcId="{451EDBAC-8524-4EB0-A18A-2CF9B940C5CE}" destId="{8F514393-CB74-40A3-87F3-9E0137A4B488}" srcOrd="0" destOrd="0" presId="urn:microsoft.com/office/officeart/2005/8/layout/vList2"/>
    <dgm:cxn modelId="{0A006CF8-7B40-4EE9-BBEF-F176989B5AE8}" srcId="{9290380C-179E-4B03-B131-4C69188C23CF}" destId="{451EDBAC-8524-4EB0-A18A-2CF9B940C5CE}" srcOrd="4" destOrd="0" parTransId="{F02C0E1B-F2B7-41C3-92E3-DD6ADD38FED2}" sibTransId="{8E5B8646-2554-48E4-9638-106CE0DE87A2}"/>
    <dgm:cxn modelId="{6A60E48E-0F02-44CD-A81A-4F9CAFA3CBD1}" type="presParOf" srcId="{B2E2ED16-7055-4AC5-A8EC-7AF1B57B79A4}" destId="{A57949B4-3E3A-400C-B12E-E58609BC90A0}" srcOrd="0" destOrd="0" presId="urn:microsoft.com/office/officeart/2005/8/layout/vList2"/>
    <dgm:cxn modelId="{0422F432-AE7B-461F-80D5-03875833BCA9}" type="presParOf" srcId="{B2E2ED16-7055-4AC5-A8EC-7AF1B57B79A4}" destId="{C69763B1-126B-48A1-9F76-07CC7B9B93BE}" srcOrd="1" destOrd="0" presId="urn:microsoft.com/office/officeart/2005/8/layout/vList2"/>
    <dgm:cxn modelId="{CB6B0B41-9F70-4B3B-9DE6-E4C154F07AE6}" type="presParOf" srcId="{B2E2ED16-7055-4AC5-A8EC-7AF1B57B79A4}" destId="{C2A45298-B07F-495A-A500-A76889132E85}" srcOrd="2" destOrd="0" presId="urn:microsoft.com/office/officeart/2005/8/layout/vList2"/>
    <dgm:cxn modelId="{E2E377DF-B492-49A0-8BE0-3844D4EC2DF7}" type="presParOf" srcId="{B2E2ED16-7055-4AC5-A8EC-7AF1B57B79A4}" destId="{DDF2B649-A8FF-492C-8342-91E4BC2D7481}" srcOrd="3" destOrd="0" presId="urn:microsoft.com/office/officeart/2005/8/layout/vList2"/>
    <dgm:cxn modelId="{26530D4D-CE25-4690-86E2-49B00D59B70F}" type="presParOf" srcId="{B2E2ED16-7055-4AC5-A8EC-7AF1B57B79A4}" destId="{786A791D-40D4-43BF-8045-CCEE56644D27}" srcOrd="4" destOrd="0" presId="urn:microsoft.com/office/officeart/2005/8/layout/vList2"/>
    <dgm:cxn modelId="{E53FB94F-B252-40F0-B8B0-35FD64485C59}" type="presParOf" srcId="{B2E2ED16-7055-4AC5-A8EC-7AF1B57B79A4}" destId="{E87340A9-09D4-4B9C-89C0-EBBEC84F77CE}" srcOrd="5" destOrd="0" presId="urn:microsoft.com/office/officeart/2005/8/layout/vList2"/>
    <dgm:cxn modelId="{7E30EF1B-54A7-4B45-942E-92AADF744807}" type="presParOf" srcId="{B2E2ED16-7055-4AC5-A8EC-7AF1B57B79A4}" destId="{E2260704-B24E-4B33-BF88-6B1E8D92DA78}" srcOrd="6" destOrd="0" presId="urn:microsoft.com/office/officeart/2005/8/layout/vList2"/>
    <dgm:cxn modelId="{FB20E2B2-042A-468A-B609-A4DC6E3070D8}" type="presParOf" srcId="{B2E2ED16-7055-4AC5-A8EC-7AF1B57B79A4}" destId="{6CC107AF-C27E-4985-8617-F799FB9BC6FF}" srcOrd="7" destOrd="0" presId="urn:microsoft.com/office/officeart/2005/8/layout/vList2"/>
    <dgm:cxn modelId="{90362CFA-89E3-4000-BD3D-858E7C17B222}" type="presParOf" srcId="{B2E2ED16-7055-4AC5-A8EC-7AF1B57B79A4}" destId="{8F514393-CB74-40A3-87F3-9E0137A4B48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6CF3A8-1B49-45EC-8780-DA628B8DF0DB}" type="doc">
      <dgm:prSet loTypeId="urn:microsoft.com/office/officeart/2005/8/layout/vList6" loCatId="process" qsTypeId="urn:microsoft.com/office/officeart/2005/8/quickstyle/simple2" qsCatId="simple" csTypeId="urn:microsoft.com/office/officeart/2005/8/colors/colorful2" csCatId="colorful" phldr="1"/>
      <dgm:spPr/>
      <dgm:t>
        <a:bodyPr/>
        <a:lstStyle/>
        <a:p>
          <a:endParaRPr lang="en-GB"/>
        </a:p>
      </dgm:t>
    </dgm:pt>
    <dgm:pt modelId="{F649056D-2563-46DE-9FE8-771023A9DA12}">
      <dgm:prSet phldrT="[Text]"/>
      <dgm:spPr/>
      <dgm:t>
        <a:bodyPr/>
        <a:lstStyle/>
        <a:p>
          <a:r>
            <a:rPr lang="en-GB" dirty="0"/>
            <a:t>tactile</a:t>
          </a:r>
        </a:p>
      </dgm:t>
    </dgm:pt>
    <dgm:pt modelId="{ED1B2AD7-9E8E-407D-9519-D49973134AE8}" type="parTrans" cxnId="{33A4752D-36CA-4955-BCBC-E124F94BC982}">
      <dgm:prSet/>
      <dgm:spPr/>
      <dgm:t>
        <a:bodyPr/>
        <a:lstStyle/>
        <a:p>
          <a:endParaRPr lang="en-GB"/>
        </a:p>
      </dgm:t>
    </dgm:pt>
    <dgm:pt modelId="{15013872-0B36-4B59-879D-21C5B4D1436E}" type="sibTrans" cxnId="{33A4752D-36CA-4955-BCBC-E124F94BC982}">
      <dgm:prSet/>
      <dgm:spPr/>
      <dgm:t>
        <a:bodyPr/>
        <a:lstStyle/>
        <a:p>
          <a:endParaRPr lang="en-GB"/>
        </a:p>
      </dgm:t>
    </dgm:pt>
    <dgm:pt modelId="{BD1C3E8E-C814-44AC-BA1C-8704D497852B}">
      <dgm:prSet phldrT="[Text]"/>
      <dgm:spPr/>
      <dgm:t>
        <a:bodyPr/>
        <a:lstStyle/>
        <a:p>
          <a:r>
            <a:rPr lang="en-GB" dirty="0"/>
            <a:t>(touch)</a:t>
          </a:r>
        </a:p>
      </dgm:t>
    </dgm:pt>
    <dgm:pt modelId="{79E26CF7-BC82-4C61-B8C7-CC2A198A4FE9}" type="parTrans" cxnId="{6866FFD2-B7F6-4619-8D40-C970AE099AF5}">
      <dgm:prSet/>
      <dgm:spPr/>
      <dgm:t>
        <a:bodyPr/>
        <a:lstStyle/>
        <a:p>
          <a:endParaRPr lang="en-GB"/>
        </a:p>
      </dgm:t>
    </dgm:pt>
    <dgm:pt modelId="{1B77A6A4-B6AD-4082-AE64-24E4438E7A5F}" type="sibTrans" cxnId="{6866FFD2-B7F6-4619-8D40-C970AE099AF5}">
      <dgm:prSet/>
      <dgm:spPr/>
      <dgm:t>
        <a:bodyPr/>
        <a:lstStyle/>
        <a:p>
          <a:endParaRPr lang="en-GB"/>
        </a:p>
      </dgm:t>
    </dgm:pt>
    <dgm:pt modelId="{9B6C0F00-458C-41E0-8088-B61D64066099}">
      <dgm:prSet phldrT="[Text]"/>
      <dgm:spPr/>
      <dgm:t>
        <a:bodyPr/>
        <a:lstStyle/>
        <a:p>
          <a:r>
            <a:rPr lang="en-GB" dirty="0"/>
            <a:t>vestibular</a:t>
          </a:r>
        </a:p>
      </dgm:t>
    </dgm:pt>
    <dgm:pt modelId="{E4BCED14-392E-467A-B2FB-BCF805804EC7}" type="parTrans" cxnId="{A91A6C62-7B94-4735-9792-53552331526E}">
      <dgm:prSet/>
      <dgm:spPr/>
      <dgm:t>
        <a:bodyPr/>
        <a:lstStyle/>
        <a:p>
          <a:endParaRPr lang="en-GB"/>
        </a:p>
      </dgm:t>
    </dgm:pt>
    <dgm:pt modelId="{17B92B96-0CF3-4D88-968C-299D34E41D9E}" type="sibTrans" cxnId="{A91A6C62-7B94-4735-9792-53552331526E}">
      <dgm:prSet/>
      <dgm:spPr/>
      <dgm:t>
        <a:bodyPr/>
        <a:lstStyle/>
        <a:p>
          <a:endParaRPr lang="en-GB"/>
        </a:p>
      </dgm:t>
    </dgm:pt>
    <dgm:pt modelId="{7877066F-5FF5-48B9-A27B-CFFE39BBB5A0}">
      <dgm:prSet phldrT="[Text]"/>
      <dgm:spPr/>
      <dgm:t>
        <a:bodyPr/>
        <a:lstStyle/>
        <a:p>
          <a:r>
            <a:rPr lang="en-GB" dirty="0"/>
            <a:t>(movement)</a:t>
          </a:r>
        </a:p>
      </dgm:t>
    </dgm:pt>
    <dgm:pt modelId="{3573BEAF-338C-450A-875A-853C8838DBA9}" type="parTrans" cxnId="{3A03A63A-818B-4133-B2F4-5B56103E9715}">
      <dgm:prSet/>
      <dgm:spPr/>
      <dgm:t>
        <a:bodyPr/>
        <a:lstStyle/>
        <a:p>
          <a:endParaRPr lang="en-GB"/>
        </a:p>
      </dgm:t>
    </dgm:pt>
    <dgm:pt modelId="{77539ADE-B99E-4D3A-AFD2-B77581C30123}" type="sibTrans" cxnId="{3A03A63A-818B-4133-B2F4-5B56103E9715}">
      <dgm:prSet/>
      <dgm:spPr/>
      <dgm:t>
        <a:bodyPr/>
        <a:lstStyle/>
        <a:p>
          <a:endParaRPr lang="en-GB"/>
        </a:p>
      </dgm:t>
    </dgm:pt>
    <dgm:pt modelId="{E0DF646A-F168-4C69-9602-506A61B818F0}">
      <dgm:prSet phldrT="[Text]"/>
      <dgm:spPr/>
      <dgm:t>
        <a:bodyPr/>
        <a:lstStyle/>
        <a:p>
          <a:r>
            <a:rPr lang="en-GB" dirty="0"/>
            <a:t>proprioceptive</a:t>
          </a:r>
        </a:p>
      </dgm:t>
    </dgm:pt>
    <dgm:pt modelId="{0B5D6039-F65F-4E4F-9C2A-3E89E311240E}" type="parTrans" cxnId="{4918F2CC-D265-4678-99C2-E6502516DE38}">
      <dgm:prSet/>
      <dgm:spPr/>
      <dgm:t>
        <a:bodyPr/>
        <a:lstStyle/>
        <a:p>
          <a:endParaRPr lang="en-GB"/>
        </a:p>
      </dgm:t>
    </dgm:pt>
    <dgm:pt modelId="{759F4F7E-E71C-48B0-9C11-1FD408550210}" type="sibTrans" cxnId="{4918F2CC-D265-4678-99C2-E6502516DE38}">
      <dgm:prSet/>
      <dgm:spPr/>
      <dgm:t>
        <a:bodyPr/>
        <a:lstStyle/>
        <a:p>
          <a:endParaRPr lang="en-GB"/>
        </a:p>
      </dgm:t>
    </dgm:pt>
    <dgm:pt modelId="{93A37E31-CAA9-4F0F-8B66-8A9FB81A9B93}">
      <dgm:prSet phldrT="[Text]"/>
      <dgm:spPr/>
      <dgm:t>
        <a:bodyPr/>
        <a:lstStyle/>
        <a:p>
          <a:r>
            <a:rPr lang="en-GB" dirty="0"/>
            <a:t>(body position)</a:t>
          </a:r>
        </a:p>
      </dgm:t>
    </dgm:pt>
    <dgm:pt modelId="{453C3D94-A849-4F17-827F-1AC4940E02A7}" type="parTrans" cxnId="{60A3B060-03BB-4E48-BC1D-853A7EE03689}">
      <dgm:prSet/>
      <dgm:spPr/>
      <dgm:t>
        <a:bodyPr/>
        <a:lstStyle/>
        <a:p>
          <a:endParaRPr lang="en-GB"/>
        </a:p>
      </dgm:t>
    </dgm:pt>
    <dgm:pt modelId="{18277B53-2699-4263-B1C9-99DC6CE07643}" type="sibTrans" cxnId="{60A3B060-03BB-4E48-BC1D-853A7EE03689}">
      <dgm:prSet/>
      <dgm:spPr/>
      <dgm:t>
        <a:bodyPr/>
        <a:lstStyle/>
        <a:p>
          <a:endParaRPr lang="en-GB"/>
        </a:p>
      </dgm:t>
    </dgm:pt>
    <dgm:pt modelId="{E01E4812-B5CF-483E-B2A0-952078F010B2}">
      <dgm:prSet phldrT="[Text]"/>
      <dgm:spPr/>
      <dgm:t>
        <a:bodyPr/>
        <a:lstStyle/>
        <a:p>
          <a:r>
            <a:rPr lang="en-GB" dirty="0"/>
            <a:t>visual</a:t>
          </a:r>
        </a:p>
      </dgm:t>
    </dgm:pt>
    <dgm:pt modelId="{F378FA21-AC8C-4FAC-AD74-681696E49BDA}" type="parTrans" cxnId="{9D597A87-3FEA-415F-91D8-D5DBF37DF2D4}">
      <dgm:prSet/>
      <dgm:spPr/>
      <dgm:t>
        <a:bodyPr/>
        <a:lstStyle/>
        <a:p>
          <a:endParaRPr lang="en-GB"/>
        </a:p>
      </dgm:t>
    </dgm:pt>
    <dgm:pt modelId="{8AA16FBA-5D32-4132-B1C3-7E47ED8E84B5}" type="sibTrans" cxnId="{9D597A87-3FEA-415F-91D8-D5DBF37DF2D4}">
      <dgm:prSet/>
      <dgm:spPr/>
      <dgm:t>
        <a:bodyPr/>
        <a:lstStyle/>
        <a:p>
          <a:endParaRPr lang="en-GB"/>
        </a:p>
      </dgm:t>
    </dgm:pt>
    <dgm:pt modelId="{556877B6-BAFE-4157-808C-96B333CB9D9E}">
      <dgm:prSet phldrT="[Text]"/>
      <dgm:spPr/>
      <dgm:t>
        <a:bodyPr/>
        <a:lstStyle/>
        <a:p>
          <a:r>
            <a:rPr lang="en-GB" dirty="0"/>
            <a:t>auditory</a:t>
          </a:r>
        </a:p>
      </dgm:t>
    </dgm:pt>
    <dgm:pt modelId="{7ABE2E35-2668-43FB-A472-80C05346D2BA}" type="parTrans" cxnId="{ED181914-BBAB-4B46-A756-7BC34070C573}">
      <dgm:prSet/>
      <dgm:spPr/>
      <dgm:t>
        <a:bodyPr/>
        <a:lstStyle/>
        <a:p>
          <a:endParaRPr lang="en-GB"/>
        </a:p>
      </dgm:t>
    </dgm:pt>
    <dgm:pt modelId="{1A8F682E-D90B-41A5-8A3B-63A91EEA8D5F}" type="sibTrans" cxnId="{ED181914-BBAB-4B46-A756-7BC34070C573}">
      <dgm:prSet/>
      <dgm:spPr/>
      <dgm:t>
        <a:bodyPr/>
        <a:lstStyle/>
        <a:p>
          <a:endParaRPr lang="en-GB"/>
        </a:p>
      </dgm:t>
    </dgm:pt>
    <dgm:pt modelId="{362FD0A4-44D7-46FA-A5DD-40CBDC128FD6}">
      <dgm:prSet/>
      <dgm:spPr/>
      <dgm:t>
        <a:bodyPr/>
        <a:lstStyle/>
        <a:p>
          <a:r>
            <a:rPr lang="en-GB" dirty="0"/>
            <a:t>(looking)</a:t>
          </a:r>
        </a:p>
      </dgm:t>
    </dgm:pt>
    <dgm:pt modelId="{9F3A04B0-9D13-4360-BA8F-DDB3559771C7}" type="parTrans" cxnId="{8F228434-70B1-4658-99F8-8CD17AC0C7F4}">
      <dgm:prSet/>
      <dgm:spPr/>
      <dgm:t>
        <a:bodyPr/>
        <a:lstStyle/>
        <a:p>
          <a:endParaRPr lang="en-GB"/>
        </a:p>
      </dgm:t>
    </dgm:pt>
    <dgm:pt modelId="{599BE592-FB82-4CAC-8E8F-4791E5C80E5D}" type="sibTrans" cxnId="{8F228434-70B1-4658-99F8-8CD17AC0C7F4}">
      <dgm:prSet/>
      <dgm:spPr/>
      <dgm:t>
        <a:bodyPr/>
        <a:lstStyle/>
        <a:p>
          <a:endParaRPr lang="en-GB"/>
        </a:p>
      </dgm:t>
    </dgm:pt>
    <dgm:pt modelId="{366BF285-44D6-4698-A157-4795F7EBA8D9}">
      <dgm:prSet phldrT="[Text]"/>
      <dgm:spPr/>
      <dgm:t>
        <a:bodyPr/>
        <a:lstStyle/>
        <a:p>
          <a:r>
            <a:rPr lang="en-GB" dirty="0"/>
            <a:t>olfactory</a:t>
          </a:r>
        </a:p>
      </dgm:t>
    </dgm:pt>
    <dgm:pt modelId="{7A828FF7-3BDD-4426-B063-0A0B8BD81ED1}" type="parTrans" cxnId="{287AD887-248E-43E9-A488-A4F8364C5DE8}">
      <dgm:prSet/>
      <dgm:spPr/>
      <dgm:t>
        <a:bodyPr/>
        <a:lstStyle/>
        <a:p>
          <a:endParaRPr lang="en-GB"/>
        </a:p>
      </dgm:t>
    </dgm:pt>
    <dgm:pt modelId="{FFE9CB69-2F9D-419A-8ACC-9D30366F0D57}" type="sibTrans" cxnId="{287AD887-248E-43E9-A488-A4F8364C5DE8}">
      <dgm:prSet/>
      <dgm:spPr/>
      <dgm:t>
        <a:bodyPr/>
        <a:lstStyle/>
        <a:p>
          <a:endParaRPr lang="en-GB"/>
        </a:p>
      </dgm:t>
    </dgm:pt>
    <dgm:pt modelId="{9423809D-3144-4F05-8D65-332B7CE409FC}">
      <dgm:prSet/>
      <dgm:spPr/>
      <dgm:t>
        <a:bodyPr/>
        <a:lstStyle/>
        <a:p>
          <a:r>
            <a:rPr lang="en-GB" dirty="0"/>
            <a:t>(hearing)</a:t>
          </a:r>
        </a:p>
      </dgm:t>
    </dgm:pt>
    <dgm:pt modelId="{665655F2-741B-4561-9998-E5CDA6F5D3AF}" type="parTrans" cxnId="{F097E808-F97F-4E7A-8518-50C44EFE945B}">
      <dgm:prSet/>
      <dgm:spPr/>
      <dgm:t>
        <a:bodyPr/>
        <a:lstStyle/>
        <a:p>
          <a:endParaRPr lang="en-GB"/>
        </a:p>
      </dgm:t>
    </dgm:pt>
    <dgm:pt modelId="{93536D9B-4729-4F58-944E-B3497679E32C}" type="sibTrans" cxnId="{F097E808-F97F-4E7A-8518-50C44EFE945B}">
      <dgm:prSet/>
      <dgm:spPr/>
      <dgm:t>
        <a:bodyPr/>
        <a:lstStyle/>
        <a:p>
          <a:endParaRPr lang="en-GB"/>
        </a:p>
      </dgm:t>
    </dgm:pt>
    <dgm:pt modelId="{D21707BF-286A-44B6-9571-00B9D7F3267B}">
      <dgm:prSet phldrT="[Text]"/>
      <dgm:spPr/>
      <dgm:t>
        <a:bodyPr/>
        <a:lstStyle/>
        <a:p>
          <a:r>
            <a:rPr lang="en-GB" dirty="0"/>
            <a:t>gustatory</a:t>
          </a:r>
        </a:p>
      </dgm:t>
    </dgm:pt>
    <dgm:pt modelId="{4AA87BE0-3BC5-4566-AE5B-3960F74C9962}" type="parTrans" cxnId="{9CE9CC16-5F97-4884-AAD8-FF20978C12AB}">
      <dgm:prSet/>
      <dgm:spPr/>
      <dgm:t>
        <a:bodyPr/>
        <a:lstStyle/>
        <a:p>
          <a:endParaRPr lang="en-GB"/>
        </a:p>
      </dgm:t>
    </dgm:pt>
    <dgm:pt modelId="{C227691F-F32B-4CA5-895C-D9E2E58254CA}" type="sibTrans" cxnId="{9CE9CC16-5F97-4884-AAD8-FF20978C12AB}">
      <dgm:prSet/>
      <dgm:spPr/>
      <dgm:t>
        <a:bodyPr/>
        <a:lstStyle/>
        <a:p>
          <a:endParaRPr lang="en-GB"/>
        </a:p>
      </dgm:t>
    </dgm:pt>
    <dgm:pt modelId="{CC61B207-F3AC-4C7F-8688-CC9379C06C32}">
      <dgm:prSet/>
      <dgm:spPr/>
      <dgm:t>
        <a:bodyPr/>
        <a:lstStyle/>
        <a:p>
          <a:r>
            <a:rPr lang="en-GB" dirty="0"/>
            <a:t>(smell)</a:t>
          </a:r>
        </a:p>
      </dgm:t>
    </dgm:pt>
    <dgm:pt modelId="{3FF86E14-EB62-4A9F-B65C-F93770CBF94E}" type="parTrans" cxnId="{7D4529EF-B209-4085-8411-4B17C94573F0}">
      <dgm:prSet/>
      <dgm:spPr/>
      <dgm:t>
        <a:bodyPr/>
        <a:lstStyle/>
        <a:p>
          <a:endParaRPr lang="en-GB"/>
        </a:p>
      </dgm:t>
    </dgm:pt>
    <dgm:pt modelId="{0D571FDC-B55F-4DA9-B4F1-628D1B28DF3E}" type="sibTrans" cxnId="{7D4529EF-B209-4085-8411-4B17C94573F0}">
      <dgm:prSet/>
      <dgm:spPr/>
      <dgm:t>
        <a:bodyPr/>
        <a:lstStyle/>
        <a:p>
          <a:endParaRPr lang="en-GB"/>
        </a:p>
      </dgm:t>
    </dgm:pt>
    <dgm:pt modelId="{15B15342-330F-4143-A79C-87ADBAC29014}">
      <dgm:prSet/>
      <dgm:spPr/>
      <dgm:t>
        <a:bodyPr/>
        <a:lstStyle/>
        <a:p>
          <a:r>
            <a:rPr lang="en-GB" dirty="0"/>
            <a:t>(taste)</a:t>
          </a:r>
        </a:p>
      </dgm:t>
    </dgm:pt>
    <dgm:pt modelId="{932842B9-D4D9-404F-B25C-82AC352761EA}" type="parTrans" cxnId="{FCC3B494-CE94-442F-A480-D79FB4443ABD}">
      <dgm:prSet/>
      <dgm:spPr/>
      <dgm:t>
        <a:bodyPr/>
        <a:lstStyle/>
        <a:p>
          <a:endParaRPr lang="en-GB"/>
        </a:p>
      </dgm:t>
    </dgm:pt>
    <dgm:pt modelId="{4FBFB1E3-0B22-47C5-A621-21AAA6E1410B}" type="sibTrans" cxnId="{FCC3B494-CE94-442F-A480-D79FB4443ABD}">
      <dgm:prSet/>
      <dgm:spPr/>
      <dgm:t>
        <a:bodyPr/>
        <a:lstStyle/>
        <a:p>
          <a:endParaRPr lang="en-GB"/>
        </a:p>
      </dgm:t>
    </dgm:pt>
    <dgm:pt modelId="{E3FF45B3-C4F1-4A8B-B16A-50B0077D2777}" type="pres">
      <dgm:prSet presAssocID="{116CF3A8-1B49-45EC-8780-DA628B8DF0DB}" presName="Name0" presStyleCnt="0">
        <dgm:presLayoutVars>
          <dgm:dir/>
          <dgm:animLvl val="lvl"/>
          <dgm:resizeHandles/>
        </dgm:presLayoutVars>
      </dgm:prSet>
      <dgm:spPr/>
    </dgm:pt>
    <dgm:pt modelId="{7802D2AE-CB89-4377-8B21-1C692924A08A}" type="pres">
      <dgm:prSet presAssocID="{F649056D-2563-46DE-9FE8-771023A9DA12}" presName="linNode" presStyleCnt="0"/>
      <dgm:spPr/>
    </dgm:pt>
    <dgm:pt modelId="{991AD9FD-0D30-4B1A-A4C7-BF4916DDCEA5}" type="pres">
      <dgm:prSet presAssocID="{F649056D-2563-46DE-9FE8-771023A9DA12}" presName="parentShp" presStyleLbl="node1" presStyleIdx="0" presStyleCnt="7">
        <dgm:presLayoutVars>
          <dgm:bulletEnabled val="1"/>
        </dgm:presLayoutVars>
      </dgm:prSet>
      <dgm:spPr/>
    </dgm:pt>
    <dgm:pt modelId="{59611B11-AC84-4FA7-9FD1-133C1BEBF7AD}" type="pres">
      <dgm:prSet presAssocID="{F649056D-2563-46DE-9FE8-771023A9DA12}" presName="childShp" presStyleLbl="bgAccFollowNode1" presStyleIdx="0" presStyleCnt="7">
        <dgm:presLayoutVars>
          <dgm:bulletEnabled val="1"/>
        </dgm:presLayoutVars>
      </dgm:prSet>
      <dgm:spPr/>
    </dgm:pt>
    <dgm:pt modelId="{4390CD68-911C-484D-925A-B911127EECB6}" type="pres">
      <dgm:prSet presAssocID="{15013872-0B36-4B59-879D-21C5B4D1436E}" presName="spacing" presStyleCnt="0"/>
      <dgm:spPr/>
    </dgm:pt>
    <dgm:pt modelId="{02A2FDEC-44E8-4FE0-9F85-B55B23026465}" type="pres">
      <dgm:prSet presAssocID="{9B6C0F00-458C-41E0-8088-B61D64066099}" presName="linNode" presStyleCnt="0"/>
      <dgm:spPr/>
    </dgm:pt>
    <dgm:pt modelId="{532D5BE8-39D9-4190-86F6-CA0376A5D52A}" type="pres">
      <dgm:prSet presAssocID="{9B6C0F00-458C-41E0-8088-B61D64066099}" presName="parentShp" presStyleLbl="node1" presStyleIdx="1" presStyleCnt="7">
        <dgm:presLayoutVars>
          <dgm:bulletEnabled val="1"/>
        </dgm:presLayoutVars>
      </dgm:prSet>
      <dgm:spPr/>
    </dgm:pt>
    <dgm:pt modelId="{A13471A4-8C16-43AE-9769-9056259C8422}" type="pres">
      <dgm:prSet presAssocID="{9B6C0F00-458C-41E0-8088-B61D64066099}" presName="childShp" presStyleLbl="bgAccFollowNode1" presStyleIdx="1" presStyleCnt="7">
        <dgm:presLayoutVars>
          <dgm:bulletEnabled val="1"/>
        </dgm:presLayoutVars>
      </dgm:prSet>
      <dgm:spPr/>
    </dgm:pt>
    <dgm:pt modelId="{AF574728-F91C-4ECE-A8FE-4D53CCD39FB0}" type="pres">
      <dgm:prSet presAssocID="{17B92B96-0CF3-4D88-968C-299D34E41D9E}" presName="spacing" presStyleCnt="0"/>
      <dgm:spPr/>
    </dgm:pt>
    <dgm:pt modelId="{C8FD3815-DBC7-44D4-B385-51B38109110F}" type="pres">
      <dgm:prSet presAssocID="{E0DF646A-F168-4C69-9602-506A61B818F0}" presName="linNode" presStyleCnt="0"/>
      <dgm:spPr/>
    </dgm:pt>
    <dgm:pt modelId="{AAC61C41-F4F8-4968-B65C-D0CBE232518C}" type="pres">
      <dgm:prSet presAssocID="{E0DF646A-F168-4C69-9602-506A61B818F0}" presName="parentShp" presStyleLbl="node1" presStyleIdx="2" presStyleCnt="7">
        <dgm:presLayoutVars>
          <dgm:bulletEnabled val="1"/>
        </dgm:presLayoutVars>
      </dgm:prSet>
      <dgm:spPr/>
    </dgm:pt>
    <dgm:pt modelId="{EC1A8F9D-690E-4449-AE00-CD1ED85BA614}" type="pres">
      <dgm:prSet presAssocID="{E0DF646A-F168-4C69-9602-506A61B818F0}" presName="childShp" presStyleLbl="bgAccFollowNode1" presStyleIdx="2" presStyleCnt="7">
        <dgm:presLayoutVars>
          <dgm:bulletEnabled val="1"/>
        </dgm:presLayoutVars>
      </dgm:prSet>
      <dgm:spPr/>
    </dgm:pt>
    <dgm:pt modelId="{14253065-9951-4FCF-963D-F0372D131C06}" type="pres">
      <dgm:prSet presAssocID="{759F4F7E-E71C-48B0-9C11-1FD408550210}" presName="spacing" presStyleCnt="0"/>
      <dgm:spPr/>
    </dgm:pt>
    <dgm:pt modelId="{011BD320-02C5-4F25-A6EB-2EFE8DE6E3B0}" type="pres">
      <dgm:prSet presAssocID="{E01E4812-B5CF-483E-B2A0-952078F010B2}" presName="linNode" presStyleCnt="0"/>
      <dgm:spPr/>
    </dgm:pt>
    <dgm:pt modelId="{C3281070-57C0-468F-B04D-4A1FC95D7FCB}" type="pres">
      <dgm:prSet presAssocID="{E01E4812-B5CF-483E-B2A0-952078F010B2}" presName="parentShp" presStyleLbl="node1" presStyleIdx="3" presStyleCnt="7">
        <dgm:presLayoutVars>
          <dgm:bulletEnabled val="1"/>
        </dgm:presLayoutVars>
      </dgm:prSet>
      <dgm:spPr/>
    </dgm:pt>
    <dgm:pt modelId="{58B9C1DE-6598-4670-9F45-B026451BE8C3}" type="pres">
      <dgm:prSet presAssocID="{E01E4812-B5CF-483E-B2A0-952078F010B2}" presName="childShp" presStyleLbl="bgAccFollowNode1" presStyleIdx="3" presStyleCnt="7">
        <dgm:presLayoutVars>
          <dgm:bulletEnabled val="1"/>
        </dgm:presLayoutVars>
      </dgm:prSet>
      <dgm:spPr/>
    </dgm:pt>
    <dgm:pt modelId="{84620AC6-EE25-41AA-BDEC-B1D91FD8C099}" type="pres">
      <dgm:prSet presAssocID="{8AA16FBA-5D32-4132-B1C3-7E47ED8E84B5}" presName="spacing" presStyleCnt="0"/>
      <dgm:spPr/>
    </dgm:pt>
    <dgm:pt modelId="{7CDCEAE2-04B9-4AFB-92F8-4ADC3490FCF9}" type="pres">
      <dgm:prSet presAssocID="{556877B6-BAFE-4157-808C-96B333CB9D9E}" presName="linNode" presStyleCnt="0"/>
      <dgm:spPr/>
    </dgm:pt>
    <dgm:pt modelId="{2B7C96F6-1DBA-492A-928B-04DAC1EE354B}" type="pres">
      <dgm:prSet presAssocID="{556877B6-BAFE-4157-808C-96B333CB9D9E}" presName="parentShp" presStyleLbl="node1" presStyleIdx="4" presStyleCnt="7">
        <dgm:presLayoutVars>
          <dgm:bulletEnabled val="1"/>
        </dgm:presLayoutVars>
      </dgm:prSet>
      <dgm:spPr/>
    </dgm:pt>
    <dgm:pt modelId="{812288D5-6AD4-4B55-A2E8-EAA93A395466}" type="pres">
      <dgm:prSet presAssocID="{556877B6-BAFE-4157-808C-96B333CB9D9E}" presName="childShp" presStyleLbl="bgAccFollowNode1" presStyleIdx="4" presStyleCnt="7">
        <dgm:presLayoutVars>
          <dgm:bulletEnabled val="1"/>
        </dgm:presLayoutVars>
      </dgm:prSet>
      <dgm:spPr/>
    </dgm:pt>
    <dgm:pt modelId="{84C2920C-F72B-4C62-93BE-626A30CD860B}" type="pres">
      <dgm:prSet presAssocID="{1A8F682E-D90B-41A5-8A3B-63A91EEA8D5F}" presName="spacing" presStyleCnt="0"/>
      <dgm:spPr/>
    </dgm:pt>
    <dgm:pt modelId="{C0916669-D61E-4CC8-AF7A-0FD94C651F8A}" type="pres">
      <dgm:prSet presAssocID="{366BF285-44D6-4698-A157-4795F7EBA8D9}" presName="linNode" presStyleCnt="0"/>
      <dgm:spPr/>
    </dgm:pt>
    <dgm:pt modelId="{2992A092-3954-43DE-BF71-6366B32CE813}" type="pres">
      <dgm:prSet presAssocID="{366BF285-44D6-4698-A157-4795F7EBA8D9}" presName="parentShp" presStyleLbl="node1" presStyleIdx="5" presStyleCnt="7">
        <dgm:presLayoutVars>
          <dgm:bulletEnabled val="1"/>
        </dgm:presLayoutVars>
      </dgm:prSet>
      <dgm:spPr/>
    </dgm:pt>
    <dgm:pt modelId="{53EC5EE4-5407-4E25-8971-5FD00AB44944}" type="pres">
      <dgm:prSet presAssocID="{366BF285-44D6-4698-A157-4795F7EBA8D9}" presName="childShp" presStyleLbl="bgAccFollowNode1" presStyleIdx="5" presStyleCnt="7">
        <dgm:presLayoutVars>
          <dgm:bulletEnabled val="1"/>
        </dgm:presLayoutVars>
      </dgm:prSet>
      <dgm:spPr/>
    </dgm:pt>
    <dgm:pt modelId="{655E9CBD-0CBA-40E5-8371-142938BDE355}" type="pres">
      <dgm:prSet presAssocID="{FFE9CB69-2F9D-419A-8ACC-9D30366F0D57}" presName="spacing" presStyleCnt="0"/>
      <dgm:spPr/>
    </dgm:pt>
    <dgm:pt modelId="{C375894F-24A2-4697-9B27-F785D1A25125}" type="pres">
      <dgm:prSet presAssocID="{D21707BF-286A-44B6-9571-00B9D7F3267B}" presName="linNode" presStyleCnt="0"/>
      <dgm:spPr/>
    </dgm:pt>
    <dgm:pt modelId="{61ADC7FD-DC47-44B7-B292-E497CCA8995C}" type="pres">
      <dgm:prSet presAssocID="{D21707BF-286A-44B6-9571-00B9D7F3267B}" presName="parentShp" presStyleLbl="node1" presStyleIdx="6" presStyleCnt="7">
        <dgm:presLayoutVars>
          <dgm:bulletEnabled val="1"/>
        </dgm:presLayoutVars>
      </dgm:prSet>
      <dgm:spPr/>
    </dgm:pt>
    <dgm:pt modelId="{53153B5E-BD7F-4E73-9F78-4249BF50F480}" type="pres">
      <dgm:prSet presAssocID="{D21707BF-286A-44B6-9571-00B9D7F3267B}" presName="childShp" presStyleLbl="bgAccFollowNode1" presStyleIdx="6" presStyleCnt="7">
        <dgm:presLayoutVars>
          <dgm:bulletEnabled val="1"/>
        </dgm:presLayoutVars>
      </dgm:prSet>
      <dgm:spPr/>
    </dgm:pt>
  </dgm:ptLst>
  <dgm:cxnLst>
    <dgm:cxn modelId="{F097E808-F97F-4E7A-8518-50C44EFE945B}" srcId="{556877B6-BAFE-4157-808C-96B333CB9D9E}" destId="{9423809D-3144-4F05-8D65-332B7CE409FC}" srcOrd="0" destOrd="0" parTransId="{665655F2-741B-4561-9998-E5CDA6F5D3AF}" sibTransId="{93536D9B-4729-4F58-944E-B3497679E32C}"/>
    <dgm:cxn modelId="{E28CE80A-D89C-4909-929A-E59BD4CC84D9}" type="presOf" srcId="{E01E4812-B5CF-483E-B2A0-952078F010B2}" destId="{C3281070-57C0-468F-B04D-4A1FC95D7FCB}" srcOrd="0" destOrd="0" presId="urn:microsoft.com/office/officeart/2005/8/layout/vList6"/>
    <dgm:cxn modelId="{C034EA0E-FA9C-4022-8779-C771181B95F8}" type="presOf" srcId="{15B15342-330F-4143-A79C-87ADBAC29014}" destId="{53153B5E-BD7F-4E73-9F78-4249BF50F480}" srcOrd="0" destOrd="0" presId="urn:microsoft.com/office/officeart/2005/8/layout/vList6"/>
    <dgm:cxn modelId="{ED181914-BBAB-4B46-A756-7BC34070C573}" srcId="{116CF3A8-1B49-45EC-8780-DA628B8DF0DB}" destId="{556877B6-BAFE-4157-808C-96B333CB9D9E}" srcOrd="4" destOrd="0" parTransId="{7ABE2E35-2668-43FB-A472-80C05346D2BA}" sibTransId="{1A8F682E-D90B-41A5-8A3B-63A91EEA8D5F}"/>
    <dgm:cxn modelId="{9CE9CC16-5F97-4884-AAD8-FF20978C12AB}" srcId="{116CF3A8-1B49-45EC-8780-DA628B8DF0DB}" destId="{D21707BF-286A-44B6-9571-00B9D7F3267B}" srcOrd="6" destOrd="0" parTransId="{4AA87BE0-3BC5-4566-AE5B-3960F74C9962}" sibTransId="{C227691F-F32B-4CA5-895C-D9E2E58254CA}"/>
    <dgm:cxn modelId="{DF0F6C22-8D05-4A95-B831-0323DCC3BFB3}" type="presOf" srcId="{9B6C0F00-458C-41E0-8088-B61D64066099}" destId="{532D5BE8-39D9-4190-86F6-CA0376A5D52A}" srcOrd="0" destOrd="0" presId="urn:microsoft.com/office/officeart/2005/8/layout/vList6"/>
    <dgm:cxn modelId="{E67BA324-EAE9-4DDA-8440-916C66EA1EC4}" type="presOf" srcId="{116CF3A8-1B49-45EC-8780-DA628B8DF0DB}" destId="{E3FF45B3-C4F1-4A8B-B16A-50B0077D2777}" srcOrd="0" destOrd="0" presId="urn:microsoft.com/office/officeart/2005/8/layout/vList6"/>
    <dgm:cxn modelId="{BD538428-A07D-4479-964D-95B7ACB5F908}" type="presOf" srcId="{F649056D-2563-46DE-9FE8-771023A9DA12}" destId="{991AD9FD-0D30-4B1A-A4C7-BF4916DDCEA5}" srcOrd="0" destOrd="0" presId="urn:microsoft.com/office/officeart/2005/8/layout/vList6"/>
    <dgm:cxn modelId="{E8A2D828-C1A5-442F-9BB6-9A0799CDCEC4}" type="presOf" srcId="{93A37E31-CAA9-4F0F-8B66-8A9FB81A9B93}" destId="{EC1A8F9D-690E-4449-AE00-CD1ED85BA614}" srcOrd="0" destOrd="0" presId="urn:microsoft.com/office/officeart/2005/8/layout/vList6"/>
    <dgm:cxn modelId="{33A4752D-36CA-4955-BCBC-E124F94BC982}" srcId="{116CF3A8-1B49-45EC-8780-DA628B8DF0DB}" destId="{F649056D-2563-46DE-9FE8-771023A9DA12}" srcOrd="0" destOrd="0" parTransId="{ED1B2AD7-9E8E-407D-9519-D49973134AE8}" sibTransId="{15013872-0B36-4B59-879D-21C5B4D1436E}"/>
    <dgm:cxn modelId="{2080892D-4BEC-47EF-AD85-41B7F57D90C1}" type="presOf" srcId="{7877066F-5FF5-48B9-A27B-CFFE39BBB5A0}" destId="{A13471A4-8C16-43AE-9769-9056259C8422}" srcOrd="0" destOrd="0" presId="urn:microsoft.com/office/officeart/2005/8/layout/vList6"/>
    <dgm:cxn modelId="{8F228434-70B1-4658-99F8-8CD17AC0C7F4}" srcId="{E01E4812-B5CF-483E-B2A0-952078F010B2}" destId="{362FD0A4-44D7-46FA-A5DD-40CBDC128FD6}" srcOrd="0" destOrd="0" parTransId="{9F3A04B0-9D13-4360-BA8F-DDB3559771C7}" sibTransId="{599BE592-FB82-4CAC-8E8F-4791E5C80E5D}"/>
    <dgm:cxn modelId="{26718236-7EE4-48E4-8997-AD4A9C931FD7}" type="presOf" srcId="{556877B6-BAFE-4157-808C-96B333CB9D9E}" destId="{2B7C96F6-1DBA-492A-928B-04DAC1EE354B}" srcOrd="0" destOrd="0" presId="urn:microsoft.com/office/officeart/2005/8/layout/vList6"/>
    <dgm:cxn modelId="{3A03A63A-818B-4133-B2F4-5B56103E9715}" srcId="{9B6C0F00-458C-41E0-8088-B61D64066099}" destId="{7877066F-5FF5-48B9-A27B-CFFE39BBB5A0}" srcOrd="0" destOrd="0" parTransId="{3573BEAF-338C-450A-875A-853C8838DBA9}" sibTransId="{77539ADE-B99E-4D3A-AFD2-B77581C30123}"/>
    <dgm:cxn modelId="{60A3B060-03BB-4E48-BC1D-853A7EE03689}" srcId="{E0DF646A-F168-4C69-9602-506A61B818F0}" destId="{93A37E31-CAA9-4F0F-8B66-8A9FB81A9B93}" srcOrd="0" destOrd="0" parTransId="{453C3D94-A849-4F17-827F-1AC4940E02A7}" sibTransId="{18277B53-2699-4263-B1C9-99DC6CE07643}"/>
    <dgm:cxn modelId="{C65A7D61-4F82-4457-A805-25A522ECBF61}" type="presOf" srcId="{366BF285-44D6-4698-A157-4795F7EBA8D9}" destId="{2992A092-3954-43DE-BF71-6366B32CE813}" srcOrd="0" destOrd="0" presId="urn:microsoft.com/office/officeart/2005/8/layout/vList6"/>
    <dgm:cxn modelId="{A91A6C62-7B94-4735-9792-53552331526E}" srcId="{116CF3A8-1B49-45EC-8780-DA628B8DF0DB}" destId="{9B6C0F00-458C-41E0-8088-B61D64066099}" srcOrd="1" destOrd="0" parTransId="{E4BCED14-392E-467A-B2FB-BCF805804EC7}" sibTransId="{17B92B96-0CF3-4D88-968C-299D34E41D9E}"/>
    <dgm:cxn modelId="{141B9D58-F2E9-4380-A14A-DFCEC9BE6771}" type="presOf" srcId="{BD1C3E8E-C814-44AC-BA1C-8704D497852B}" destId="{59611B11-AC84-4FA7-9FD1-133C1BEBF7AD}" srcOrd="0" destOrd="0" presId="urn:microsoft.com/office/officeart/2005/8/layout/vList6"/>
    <dgm:cxn modelId="{663C1E83-CA98-4A10-8460-C1DF857111F4}" type="presOf" srcId="{E0DF646A-F168-4C69-9602-506A61B818F0}" destId="{AAC61C41-F4F8-4968-B65C-D0CBE232518C}" srcOrd="0" destOrd="0" presId="urn:microsoft.com/office/officeart/2005/8/layout/vList6"/>
    <dgm:cxn modelId="{9D597A87-3FEA-415F-91D8-D5DBF37DF2D4}" srcId="{116CF3A8-1B49-45EC-8780-DA628B8DF0DB}" destId="{E01E4812-B5CF-483E-B2A0-952078F010B2}" srcOrd="3" destOrd="0" parTransId="{F378FA21-AC8C-4FAC-AD74-681696E49BDA}" sibTransId="{8AA16FBA-5D32-4132-B1C3-7E47ED8E84B5}"/>
    <dgm:cxn modelId="{287AD887-248E-43E9-A488-A4F8364C5DE8}" srcId="{116CF3A8-1B49-45EC-8780-DA628B8DF0DB}" destId="{366BF285-44D6-4698-A157-4795F7EBA8D9}" srcOrd="5" destOrd="0" parTransId="{7A828FF7-3BDD-4426-B063-0A0B8BD81ED1}" sibTransId="{FFE9CB69-2F9D-419A-8ACC-9D30366F0D57}"/>
    <dgm:cxn modelId="{66253E93-AF16-42E0-BD93-FE840C91C837}" type="presOf" srcId="{D21707BF-286A-44B6-9571-00B9D7F3267B}" destId="{61ADC7FD-DC47-44B7-B292-E497CCA8995C}" srcOrd="0" destOrd="0" presId="urn:microsoft.com/office/officeart/2005/8/layout/vList6"/>
    <dgm:cxn modelId="{FCC3B494-CE94-442F-A480-D79FB4443ABD}" srcId="{D21707BF-286A-44B6-9571-00B9D7F3267B}" destId="{15B15342-330F-4143-A79C-87ADBAC29014}" srcOrd="0" destOrd="0" parTransId="{932842B9-D4D9-404F-B25C-82AC352761EA}" sibTransId="{4FBFB1E3-0B22-47C5-A621-21AAA6E1410B}"/>
    <dgm:cxn modelId="{D6A86095-FE99-4899-BD4E-199CF8439E77}" type="presOf" srcId="{CC61B207-F3AC-4C7F-8688-CC9379C06C32}" destId="{53EC5EE4-5407-4E25-8971-5FD00AB44944}" srcOrd="0" destOrd="0" presId="urn:microsoft.com/office/officeart/2005/8/layout/vList6"/>
    <dgm:cxn modelId="{882438AB-3710-4B89-B01B-3A838C4727AF}" type="presOf" srcId="{9423809D-3144-4F05-8D65-332B7CE409FC}" destId="{812288D5-6AD4-4B55-A2E8-EAA93A395466}" srcOrd="0" destOrd="0" presId="urn:microsoft.com/office/officeart/2005/8/layout/vList6"/>
    <dgm:cxn modelId="{4918F2CC-D265-4678-99C2-E6502516DE38}" srcId="{116CF3A8-1B49-45EC-8780-DA628B8DF0DB}" destId="{E0DF646A-F168-4C69-9602-506A61B818F0}" srcOrd="2" destOrd="0" parTransId="{0B5D6039-F65F-4E4F-9C2A-3E89E311240E}" sibTransId="{759F4F7E-E71C-48B0-9C11-1FD408550210}"/>
    <dgm:cxn modelId="{6866FFD2-B7F6-4619-8D40-C970AE099AF5}" srcId="{F649056D-2563-46DE-9FE8-771023A9DA12}" destId="{BD1C3E8E-C814-44AC-BA1C-8704D497852B}" srcOrd="0" destOrd="0" parTransId="{79E26CF7-BC82-4C61-B8C7-CC2A198A4FE9}" sibTransId="{1B77A6A4-B6AD-4082-AE64-24E4438E7A5F}"/>
    <dgm:cxn modelId="{FAC9A1E2-8FBE-4FA2-8B53-0163D718BF35}" type="presOf" srcId="{362FD0A4-44D7-46FA-A5DD-40CBDC128FD6}" destId="{58B9C1DE-6598-4670-9F45-B026451BE8C3}" srcOrd="0" destOrd="0" presId="urn:microsoft.com/office/officeart/2005/8/layout/vList6"/>
    <dgm:cxn modelId="{7D4529EF-B209-4085-8411-4B17C94573F0}" srcId="{366BF285-44D6-4698-A157-4795F7EBA8D9}" destId="{CC61B207-F3AC-4C7F-8688-CC9379C06C32}" srcOrd="0" destOrd="0" parTransId="{3FF86E14-EB62-4A9F-B65C-F93770CBF94E}" sibTransId="{0D571FDC-B55F-4DA9-B4F1-628D1B28DF3E}"/>
    <dgm:cxn modelId="{4B3D0633-5BDC-42D7-B09A-C2293BE4831B}" type="presParOf" srcId="{E3FF45B3-C4F1-4A8B-B16A-50B0077D2777}" destId="{7802D2AE-CB89-4377-8B21-1C692924A08A}" srcOrd="0" destOrd="0" presId="urn:microsoft.com/office/officeart/2005/8/layout/vList6"/>
    <dgm:cxn modelId="{A5DFD444-0078-473C-BD33-36907B23B91A}" type="presParOf" srcId="{7802D2AE-CB89-4377-8B21-1C692924A08A}" destId="{991AD9FD-0D30-4B1A-A4C7-BF4916DDCEA5}" srcOrd="0" destOrd="0" presId="urn:microsoft.com/office/officeart/2005/8/layout/vList6"/>
    <dgm:cxn modelId="{E025D04C-54DD-40C2-99F0-66B5D1834A1A}" type="presParOf" srcId="{7802D2AE-CB89-4377-8B21-1C692924A08A}" destId="{59611B11-AC84-4FA7-9FD1-133C1BEBF7AD}" srcOrd="1" destOrd="0" presId="urn:microsoft.com/office/officeart/2005/8/layout/vList6"/>
    <dgm:cxn modelId="{A85C3075-E537-4D1F-8BBF-93339A468F21}" type="presParOf" srcId="{E3FF45B3-C4F1-4A8B-B16A-50B0077D2777}" destId="{4390CD68-911C-484D-925A-B911127EECB6}" srcOrd="1" destOrd="0" presId="urn:microsoft.com/office/officeart/2005/8/layout/vList6"/>
    <dgm:cxn modelId="{801AF730-C9E8-4DA0-BF08-35DB497DD35D}" type="presParOf" srcId="{E3FF45B3-C4F1-4A8B-B16A-50B0077D2777}" destId="{02A2FDEC-44E8-4FE0-9F85-B55B23026465}" srcOrd="2" destOrd="0" presId="urn:microsoft.com/office/officeart/2005/8/layout/vList6"/>
    <dgm:cxn modelId="{19374EF1-D477-4DBB-8F14-9D86250F691D}" type="presParOf" srcId="{02A2FDEC-44E8-4FE0-9F85-B55B23026465}" destId="{532D5BE8-39D9-4190-86F6-CA0376A5D52A}" srcOrd="0" destOrd="0" presId="urn:microsoft.com/office/officeart/2005/8/layout/vList6"/>
    <dgm:cxn modelId="{44492E01-C362-400C-84D7-E3318C1DA785}" type="presParOf" srcId="{02A2FDEC-44E8-4FE0-9F85-B55B23026465}" destId="{A13471A4-8C16-43AE-9769-9056259C8422}" srcOrd="1" destOrd="0" presId="urn:microsoft.com/office/officeart/2005/8/layout/vList6"/>
    <dgm:cxn modelId="{DA509449-C0DD-4494-A43C-FCDAACE5AA4D}" type="presParOf" srcId="{E3FF45B3-C4F1-4A8B-B16A-50B0077D2777}" destId="{AF574728-F91C-4ECE-A8FE-4D53CCD39FB0}" srcOrd="3" destOrd="0" presId="urn:microsoft.com/office/officeart/2005/8/layout/vList6"/>
    <dgm:cxn modelId="{3983207E-D016-41D4-8CC4-CE47283E1A07}" type="presParOf" srcId="{E3FF45B3-C4F1-4A8B-B16A-50B0077D2777}" destId="{C8FD3815-DBC7-44D4-B385-51B38109110F}" srcOrd="4" destOrd="0" presId="urn:microsoft.com/office/officeart/2005/8/layout/vList6"/>
    <dgm:cxn modelId="{1D0D61B9-3A58-442B-8EC5-E9372E719806}" type="presParOf" srcId="{C8FD3815-DBC7-44D4-B385-51B38109110F}" destId="{AAC61C41-F4F8-4968-B65C-D0CBE232518C}" srcOrd="0" destOrd="0" presId="urn:microsoft.com/office/officeart/2005/8/layout/vList6"/>
    <dgm:cxn modelId="{2588F18B-00BF-4482-957A-F2477981B53E}" type="presParOf" srcId="{C8FD3815-DBC7-44D4-B385-51B38109110F}" destId="{EC1A8F9D-690E-4449-AE00-CD1ED85BA614}" srcOrd="1" destOrd="0" presId="urn:microsoft.com/office/officeart/2005/8/layout/vList6"/>
    <dgm:cxn modelId="{5E2232F8-D03F-43E8-8C7C-05483D14E8BB}" type="presParOf" srcId="{E3FF45B3-C4F1-4A8B-B16A-50B0077D2777}" destId="{14253065-9951-4FCF-963D-F0372D131C06}" srcOrd="5" destOrd="0" presId="urn:microsoft.com/office/officeart/2005/8/layout/vList6"/>
    <dgm:cxn modelId="{FA758950-29F4-446C-9995-BEDE33903C39}" type="presParOf" srcId="{E3FF45B3-C4F1-4A8B-B16A-50B0077D2777}" destId="{011BD320-02C5-4F25-A6EB-2EFE8DE6E3B0}" srcOrd="6" destOrd="0" presId="urn:microsoft.com/office/officeart/2005/8/layout/vList6"/>
    <dgm:cxn modelId="{B34D73AF-9A02-4EA4-B020-43C26994DA2E}" type="presParOf" srcId="{011BD320-02C5-4F25-A6EB-2EFE8DE6E3B0}" destId="{C3281070-57C0-468F-B04D-4A1FC95D7FCB}" srcOrd="0" destOrd="0" presId="urn:microsoft.com/office/officeart/2005/8/layout/vList6"/>
    <dgm:cxn modelId="{A941250E-82A8-4922-8093-96F36F72687C}" type="presParOf" srcId="{011BD320-02C5-4F25-A6EB-2EFE8DE6E3B0}" destId="{58B9C1DE-6598-4670-9F45-B026451BE8C3}" srcOrd="1" destOrd="0" presId="urn:microsoft.com/office/officeart/2005/8/layout/vList6"/>
    <dgm:cxn modelId="{6F7560F1-C390-48E6-9395-9D7B9E4B7BBD}" type="presParOf" srcId="{E3FF45B3-C4F1-4A8B-B16A-50B0077D2777}" destId="{84620AC6-EE25-41AA-BDEC-B1D91FD8C099}" srcOrd="7" destOrd="0" presId="urn:microsoft.com/office/officeart/2005/8/layout/vList6"/>
    <dgm:cxn modelId="{2EE3F3E7-533F-4DF3-806B-AE09B4E394C1}" type="presParOf" srcId="{E3FF45B3-C4F1-4A8B-B16A-50B0077D2777}" destId="{7CDCEAE2-04B9-4AFB-92F8-4ADC3490FCF9}" srcOrd="8" destOrd="0" presId="urn:microsoft.com/office/officeart/2005/8/layout/vList6"/>
    <dgm:cxn modelId="{14D1FA20-80EB-4903-9109-19DF83206E8C}" type="presParOf" srcId="{7CDCEAE2-04B9-4AFB-92F8-4ADC3490FCF9}" destId="{2B7C96F6-1DBA-492A-928B-04DAC1EE354B}" srcOrd="0" destOrd="0" presId="urn:microsoft.com/office/officeart/2005/8/layout/vList6"/>
    <dgm:cxn modelId="{19E18D6D-4B4E-4257-9249-902D10BF634E}" type="presParOf" srcId="{7CDCEAE2-04B9-4AFB-92F8-4ADC3490FCF9}" destId="{812288D5-6AD4-4B55-A2E8-EAA93A395466}" srcOrd="1" destOrd="0" presId="urn:microsoft.com/office/officeart/2005/8/layout/vList6"/>
    <dgm:cxn modelId="{CD731C67-3528-4FC2-918C-4553EA12BD92}" type="presParOf" srcId="{E3FF45B3-C4F1-4A8B-B16A-50B0077D2777}" destId="{84C2920C-F72B-4C62-93BE-626A30CD860B}" srcOrd="9" destOrd="0" presId="urn:microsoft.com/office/officeart/2005/8/layout/vList6"/>
    <dgm:cxn modelId="{9A49EDF3-7722-432F-9F21-9A742C07609C}" type="presParOf" srcId="{E3FF45B3-C4F1-4A8B-B16A-50B0077D2777}" destId="{C0916669-D61E-4CC8-AF7A-0FD94C651F8A}" srcOrd="10" destOrd="0" presId="urn:microsoft.com/office/officeart/2005/8/layout/vList6"/>
    <dgm:cxn modelId="{28A01B40-76DF-4229-8DCC-F3EB9B0E12A2}" type="presParOf" srcId="{C0916669-D61E-4CC8-AF7A-0FD94C651F8A}" destId="{2992A092-3954-43DE-BF71-6366B32CE813}" srcOrd="0" destOrd="0" presId="urn:microsoft.com/office/officeart/2005/8/layout/vList6"/>
    <dgm:cxn modelId="{ED07E192-6E93-469F-97E6-C002092B418C}" type="presParOf" srcId="{C0916669-D61E-4CC8-AF7A-0FD94C651F8A}" destId="{53EC5EE4-5407-4E25-8971-5FD00AB44944}" srcOrd="1" destOrd="0" presId="urn:microsoft.com/office/officeart/2005/8/layout/vList6"/>
    <dgm:cxn modelId="{079735D6-2BA4-41E2-A9B7-61712539FD61}" type="presParOf" srcId="{E3FF45B3-C4F1-4A8B-B16A-50B0077D2777}" destId="{655E9CBD-0CBA-40E5-8371-142938BDE355}" srcOrd="11" destOrd="0" presId="urn:microsoft.com/office/officeart/2005/8/layout/vList6"/>
    <dgm:cxn modelId="{410AEEB2-C58E-4EF3-A4A5-20D78F4F3861}" type="presParOf" srcId="{E3FF45B3-C4F1-4A8B-B16A-50B0077D2777}" destId="{C375894F-24A2-4697-9B27-F785D1A25125}" srcOrd="12" destOrd="0" presId="urn:microsoft.com/office/officeart/2005/8/layout/vList6"/>
    <dgm:cxn modelId="{3B9E45D9-C377-453D-B1BA-B837FA285F8C}" type="presParOf" srcId="{C375894F-24A2-4697-9B27-F785D1A25125}" destId="{61ADC7FD-DC47-44B7-B292-E497CCA8995C}" srcOrd="0" destOrd="0" presId="urn:microsoft.com/office/officeart/2005/8/layout/vList6"/>
    <dgm:cxn modelId="{48BE8E47-552A-47E8-8FCD-5C07A284475E}" type="presParOf" srcId="{C375894F-24A2-4697-9B27-F785D1A25125}" destId="{53153B5E-BD7F-4E73-9F78-4249BF50F48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B1E878-1310-4835-8D61-D61F25CA63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0E6305D0-CB64-44C3-A62C-7BBC7828337A}">
      <dgm:prSet/>
      <dgm:spPr/>
      <dgm:t>
        <a:bodyPr/>
        <a:lstStyle/>
        <a:p>
          <a:pPr algn="ctr" rtl="0"/>
          <a:r>
            <a:rPr lang="en-GB" dirty="0"/>
            <a:t>decreased feelings of pain</a:t>
          </a:r>
        </a:p>
      </dgm:t>
    </dgm:pt>
    <dgm:pt modelId="{7E402D1F-BAC8-422B-BF68-1623D3480F4F}" type="parTrans" cxnId="{006BAFDA-C9B2-4D4A-9C93-938E66685AF3}">
      <dgm:prSet/>
      <dgm:spPr/>
      <dgm:t>
        <a:bodyPr/>
        <a:lstStyle/>
        <a:p>
          <a:endParaRPr lang="en-GB"/>
        </a:p>
      </dgm:t>
    </dgm:pt>
    <dgm:pt modelId="{E18FA6A7-B4A0-481E-B424-5F2819C112BC}" type="sibTrans" cxnId="{006BAFDA-C9B2-4D4A-9C93-938E66685AF3}">
      <dgm:prSet/>
      <dgm:spPr/>
      <dgm:t>
        <a:bodyPr/>
        <a:lstStyle/>
        <a:p>
          <a:endParaRPr lang="en-GB"/>
        </a:p>
      </dgm:t>
    </dgm:pt>
    <dgm:pt modelId="{C1BD49DD-BCEB-447E-9BDB-3670C9C32611}">
      <dgm:prSet/>
      <dgm:spPr/>
      <dgm:t>
        <a:bodyPr/>
        <a:lstStyle/>
        <a:p>
          <a:pPr algn="ctr" rtl="0"/>
          <a:r>
            <a:rPr lang="en-GB" dirty="0"/>
            <a:t>sensitivity to lighting in shops</a:t>
          </a:r>
        </a:p>
      </dgm:t>
    </dgm:pt>
    <dgm:pt modelId="{7B6AE29F-C978-42D0-B235-F64B8CDB9BB0}" type="parTrans" cxnId="{C678A751-BF42-4745-9198-C579561E2B7C}">
      <dgm:prSet/>
      <dgm:spPr/>
      <dgm:t>
        <a:bodyPr/>
        <a:lstStyle/>
        <a:p>
          <a:endParaRPr lang="en-GB"/>
        </a:p>
      </dgm:t>
    </dgm:pt>
    <dgm:pt modelId="{CDB43C78-4034-4B8B-8727-527A900F10C1}" type="sibTrans" cxnId="{C678A751-BF42-4745-9198-C579561E2B7C}">
      <dgm:prSet/>
      <dgm:spPr/>
      <dgm:t>
        <a:bodyPr/>
        <a:lstStyle/>
        <a:p>
          <a:endParaRPr lang="en-GB"/>
        </a:p>
      </dgm:t>
    </dgm:pt>
    <dgm:pt modelId="{981B5A1A-0656-48DE-97D8-99C90F8D3CB8}">
      <dgm:prSet/>
      <dgm:spPr/>
      <dgm:t>
        <a:bodyPr/>
        <a:lstStyle/>
        <a:p>
          <a:pPr algn="ctr" rtl="0"/>
          <a:r>
            <a:rPr lang="en-GB" dirty="0"/>
            <a:t>difficulties around noisy traffic</a:t>
          </a:r>
        </a:p>
      </dgm:t>
    </dgm:pt>
    <dgm:pt modelId="{AFD950E6-8443-42BD-9D91-550C37889B33}" type="parTrans" cxnId="{1B312FBE-7864-45AE-92A6-57AB11A55866}">
      <dgm:prSet/>
      <dgm:spPr/>
      <dgm:t>
        <a:bodyPr/>
        <a:lstStyle/>
        <a:p>
          <a:endParaRPr lang="en-GB"/>
        </a:p>
      </dgm:t>
    </dgm:pt>
    <dgm:pt modelId="{463866C2-EC2E-4FE4-B7A3-2A6244FF68F4}" type="sibTrans" cxnId="{1B312FBE-7864-45AE-92A6-57AB11A55866}">
      <dgm:prSet/>
      <dgm:spPr/>
      <dgm:t>
        <a:bodyPr/>
        <a:lstStyle/>
        <a:p>
          <a:endParaRPr lang="en-GB"/>
        </a:p>
      </dgm:t>
    </dgm:pt>
    <dgm:pt modelId="{D2D43712-3446-4D92-B543-D1850CAADB08}">
      <dgm:prSet/>
      <dgm:spPr/>
      <dgm:t>
        <a:bodyPr/>
        <a:lstStyle/>
        <a:p>
          <a:pPr algn="ctr" rtl="0"/>
          <a:r>
            <a:rPr lang="en-GB" dirty="0"/>
            <a:t>inability to tolerate certain smells</a:t>
          </a:r>
        </a:p>
      </dgm:t>
    </dgm:pt>
    <dgm:pt modelId="{0D6D4DA9-B400-4AA8-A12E-64995BD859FB}" type="parTrans" cxnId="{8AF7DF7D-A3D6-4410-A64C-95E134BD176B}">
      <dgm:prSet/>
      <dgm:spPr/>
      <dgm:t>
        <a:bodyPr/>
        <a:lstStyle/>
        <a:p>
          <a:endParaRPr lang="en-GB"/>
        </a:p>
      </dgm:t>
    </dgm:pt>
    <dgm:pt modelId="{1DB950A6-E3D1-42BE-9490-6736FCDACBCB}" type="sibTrans" cxnId="{8AF7DF7D-A3D6-4410-A64C-95E134BD176B}">
      <dgm:prSet/>
      <dgm:spPr/>
      <dgm:t>
        <a:bodyPr/>
        <a:lstStyle/>
        <a:p>
          <a:endParaRPr lang="en-GB"/>
        </a:p>
      </dgm:t>
    </dgm:pt>
    <dgm:pt modelId="{0B975356-41D6-4F96-AD36-2D8E65777732}">
      <dgm:prSet/>
      <dgm:spPr/>
      <dgm:t>
        <a:bodyPr/>
        <a:lstStyle/>
        <a:p>
          <a:pPr algn="ctr" rtl="0"/>
          <a:r>
            <a:rPr lang="en-GB" dirty="0"/>
            <a:t>food fads / limited diet</a:t>
          </a:r>
        </a:p>
      </dgm:t>
    </dgm:pt>
    <dgm:pt modelId="{B736D619-1DDC-474E-AA9A-9B62834C6413}" type="parTrans" cxnId="{E9E236E2-FA66-41C2-8B0A-B5B2445E411D}">
      <dgm:prSet/>
      <dgm:spPr/>
      <dgm:t>
        <a:bodyPr/>
        <a:lstStyle/>
        <a:p>
          <a:endParaRPr lang="en-GB"/>
        </a:p>
      </dgm:t>
    </dgm:pt>
    <dgm:pt modelId="{4B127DF1-81B9-4ECB-82D0-1FB177BD5335}" type="sibTrans" cxnId="{E9E236E2-FA66-41C2-8B0A-B5B2445E411D}">
      <dgm:prSet/>
      <dgm:spPr/>
      <dgm:t>
        <a:bodyPr/>
        <a:lstStyle/>
        <a:p>
          <a:endParaRPr lang="en-GB"/>
        </a:p>
      </dgm:t>
    </dgm:pt>
    <dgm:pt modelId="{081DB32A-8A00-41C5-AD06-93E9CCD568B4}">
      <dgm:prSet/>
      <dgm:spPr/>
      <dgm:t>
        <a:bodyPr/>
        <a:lstStyle/>
        <a:p>
          <a:pPr algn="ctr" rtl="0"/>
          <a:r>
            <a:rPr lang="en-GB" dirty="0"/>
            <a:t>distress / anxiety in busy environments</a:t>
          </a:r>
        </a:p>
      </dgm:t>
    </dgm:pt>
    <dgm:pt modelId="{302A711C-4050-4C1E-9218-3433B1D587F5}" type="parTrans" cxnId="{B08C74C8-C352-4F6F-AC31-C8AA0D51D30E}">
      <dgm:prSet/>
      <dgm:spPr/>
      <dgm:t>
        <a:bodyPr/>
        <a:lstStyle/>
        <a:p>
          <a:endParaRPr lang="en-GB"/>
        </a:p>
      </dgm:t>
    </dgm:pt>
    <dgm:pt modelId="{2980B1DA-545E-4504-9B3F-3375B8968C85}" type="sibTrans" cxnId="{B08C74C8-C352-4F6F-AC31-C8AA0D51D30E}">
      <dgm:prSet/>
      <dgm:spPr/>
      <dgm:t>
        <a:bodyPr/>
        <a:lstStyle/>
        <a:p>
          <a:endParaRPr lang="en-GB"/>
        </a:p>
      </dgm:t>
    </dgm:pt>
    <dgm:pt modelId="{BB761644-C95F-4AF8-884F-467B32224A72}">
      <dgm:prSet/>
      <dgm:spPr/>
      <dgm:t>
        <a:bodyPr/>
        <a:lstStyle/>
        <a:p>
          <a:pPr algn="ctr" rtl="0"/>
          <a:r>
            <a:rPr lang="en-GB" dirty="0"/>
            <a:t>sensitivity to touch</a:t>
          </a:r>
        </a:p>
      </dgm:t>
    </dgm:pt>
    <dgm:pt modelId="{722B95D6-8D2A-40F5-921A-044A7C7D3873}" type="parTrans" cxnId="{018DF948-4514-448C-B726-F578B26A63EA}">
      <dgm:prSet/>
      <dgm:spPr/>
      <dgm:t>
        <a:bodyPr/>
        <a:lstStyle/>
        <a:p>
          <a:endParaRPr lang="en-GB"/>
        </a:p>
      </dgm:t>
    </dgm:pt>
    <dgm:pt modelId="{EB994969-BD88-4485-9882-7A610BE9BF34}" type="sibTrans" cxnId="{018DF948-4514-448C-B726-F578B26A63EA}">
      <dgm:prSet/>
      <dgm:spPr/>
      <dgm:t>
        <a:bodyPr/>
        <a:lstStyle/>
        <a:p>
          <a:endParaRPr lang="en-GB"/>
        </a:p>
      </dgm:t>
    </dgm:pt>
    <dgm:pt modelId="{9AD6F39F-0C54-4E39-847D-BCF524025B02}" type="pres">
      <dgm:prSet presAssocID="{76B1E878-1310-4835-8D61-D61F25CA63A5}" presName="linear" presStyleCnt="0">
        <dgm:presLayoutVars>
          <dgm:animLvl val="lvl"/>
          <dgm:resizeHandles val="exact"/>
        </dgm:presLayoutVars>
      </dgm:prSet>
      <dgm:spPr/>
    </dgm:pt>
    <dgm:pt modelId="{00E05BF9-6CD7-4A99-A4DD-3F756B13E28D}" type="pres">
      <dgm:prSet presAssocID="{0E6305D0-CB64-44C3-A62C-7BBC7828337A}" presName="parentText" presStyleLbl="node1" presStyleIdx="0" presStyleCnt="7" custScaleX="58975" custScaleY="118343" custLinFactY="153297" custLinFactNeighborX="-20513" custLinFactNeighborY="200000">
        <dgm:presLayoutVars>
          <dgm:chMax val="0"/>
          <dgm:bulletEnabled val="1"/>
        </dgm:presLayoutVars>
      </dgm:prSet>
      <dgm:spPr/>
    </dgm:pt>
    <dgm:pt modelId="{2278C05A-23EA-47DE-AE6A-3418C781EB47}" type="pres">
      <dgm:prSet presAssocID="{E18FA6A7-B4A0-481E-B424-5F2819C112BC}" presName="spacer" presStyleCnt="0"/>
      <dgm:spPr/>
    </dgm:pt>
    <dgm:pt modelId="{0A90E6E6-8F89-4C4F-BF6B-8637E6A0D136}" type="pres">
      <dgm:prSet presAssocID="{C1BD49DD-BCEB-447E-9BDB-3670C9C32611}" presName="parentText" presStyleLbl="node1" presStyleIdx="1" presStyleCnt="7" custScaleX="47369" custLinFactY="206686" custLinFactNeighborX="-26144" custLinFactNeighborY="300000">
        <dgm:presLayoutVars>
          <dgm:chMax val="0"/>
          <dgm:bulletEnabled val="1"/>
        </dgm:presLayoutVars>
      </dgm:prSet>
      <dgm:spPr/>
    </dgm:pt>
    <dgm:pt modelId="{BD8D5069-9CFA-485D-A622-8AA1325EB0BF}" type="pres">
      <dgm:prSet presAssocID="{CDB43C78-4034-4B8B-8727-527A900F10C1}" presName="spacer" presStyleCnt="0"/>
      <dgm:spPr/>
    </dgm:pt>
    <dgm:pt modelId="{6C1899E1-2CF9-4B58-98AD-196EA2282C8F}" type="pres">
      <dgm:prSet presAssocID="{981B5A1A-0656-48DE-97D8-99C90F8D3CB8}" presName="parentText" presStyleLbl="node1" presStyleIdx="2" presStyleCnt="7" custScaleX="47368" custScaleY="110496" custLinFactY="106686" custLinFactNeighborX="23957" custLinFactNeighborY="200000">
        <dgm:presLayoutVars>
          <dgm:chMax val="0"/>
          <dgm:bulletEnabled val="1"/>
        </dgm:presLayoutVars>
      </dgm:prSet>
      <dgm:spPr/>
    </dgm:pt>
    <dgm:pt modelId="{69A67E9C-E8AF-4219-BBF0-ACCD92DA8625}" type="pres">
      <dgm:prSet presAssocID="{463866C2-EC2E-4FE4-B7A3-2A6244FF68F4}" presName="spacer" presStyleCnt="0"/>
      <dgm:spPr/>
    </dgm:pt>
    <dgm:pt modelId="{91B952B3-8157-4077-898B-0BD7EBAD28D7}" type="pres">
      <dgm:prSet presAssocID="{D2D43712-3446-4D92-B543-D1850CAADB08}" presName="parentText" presStyleLbl="node1" presStyleIdx="3" presStyleCnt="7" custScaleX="55555" custScaleY="120588" custLinFactY="147939" custLinFactNeighborX="22125" custLinFactNeighborY="200000">
        <dgm:presLayoutVars>
          <dgm:chMax val="0"/>
          <dgm:bulletEnabled val="1"/>
        </dgm:presLayoutVars>
      </dgm:prSet>
      <dgm:spPr/>
    </dgm:pt>
    <dgm:pt modelId="{B6E014BB-42F4-4772-BC79-897D9FB561D9}" type="pres">
      <dgm:prSet presAssocID="{1DB950A6-E3D1-42BE-9490-6736FCDACBCB}" presName="spacer" presStyleCnt="0"/>
      <dgm:spPr/>
    </dgm:pt>
    <dgm:pt modelId="{1B087C0F-F0DB-47DD-A69F-29A6BB2BF9AF}" type="pres">
      <dgm:prSet presAssocID="{0B975356-41D6-4F96-AD36-2D8E65777732}" presName="parentText" presStyleLbl="node1" presStyleIdx="4" presStyleCnt="7" custScaleX="41880" custScaleY="130189" custLinFactY="27351" custLinFactNeighborX="-29060" custLinFactNeighborY="100000">
        <dgm:presLayoutVars>
          <dgm:chMax val="0"/>
          <dgm:bulletEnabled val="1"/>
        </dgm:presLayoutVars>
      </dgm:prSet>
      <dgm:spPr/>
    </dgm:pt>
    <dgm:pt modelId="{BACBB888-5B6A-4FE7-91D0-4A92B8595D0A}" type="pres">
      <dgm:prSet presAssocID="{4B127DF1-81B9-4ECB-82D0-1FB177BD5335}" presName="spacer" presStyleCnt="0"/>
      <dgm:spPr/>
    </dgm:pt>
    <dgm:pt modelId="{2CF74EC9-8513-4BD0-AC23-9006E879C58F}" type="pres">
      <dgm:prSet presAssocID="{081DB32A-8A00-41C5-AD06-93E9CCD568B4}" presName="parentText" presStyleLbl="node1" presStyleIdx="5" presStyleCnt="7" custScaleX="57264" custScaleY="125166" custLinFactY="89851" custLinFactNeighborX="21353" custLinFactNeighborY="100000">
        <dgm:presLayoutVars>
          <dgm:chMax val="0"/>
          <dgm:bulletEnabled val="1"/>
        </dgm:presLayoutVars>
      </dgm:prSet>
      <dgm:spPr/>
    </dgm:pt>
    <dgm:pt modelId="{DE6B4419-A031-4FF7-9144-E1CA93421707}" type="pres">
      <dgm:prSet presAssocID="{2980B1DA-545E-4504-9B3F-3375B8968C85}" presName="spacer" presStyleCnt="0"/>
      <dgm:spPr/>
    </dgm:pt>
    <dgm:pt modelId="{09513CDC-12BF-45F9-AE96-7361E52F500F}" type="pres">
      <dgm:prSet presAssocID="{BB761644-C95F-4AF8-884F-467B32224A72}" presName="parentText" presStyleLbl="node1" presStyleIdx="6" presStyleCnt="7" custScaleX="35043" custScaleY="114704" custLinFactY="-23307" custLinFactNeighborX="-31609" custLinFactNeighborY="-100000">
        <dgm:presLayoutVars>
          <dgm:chMax val="0"/>
          <dgm:bulletEnabled val="1"/>
        </dgm:presLayoutVars>
      </dgm:prSet>
      <dgm:spPr/>
    </dgm:pt>
  </dgm:ptLst>
  <dgm:cxnLst>
    <dgm:cxn modelId="{DF6B0927-7F15-4D06-AF48-91FCADE22FB0}" type="presOf" srcId="{981B5A1A-0656-48DE-97D8-99C90F8D3CB8}" destId="{6C1899E1-2CF9-4B58-98AD-196EA2282C8F}" srcOrd="0" destOrd="0" presId="urn:microsoft.com/office/officeart/2005/8/layout/vList2"/>
    <dgm:cxn modelId="{3FE5B82A-CA08-4613-BC43-C8A1FCABA6C9}" type="presOf" srcId="{081DB32A-8A00-41C5-AD06-93E9CCD568B4}" destId="{2CF74EC9-8513-4BD0-AC23-9006E879C58F}" srcOrd="0" destOrd="0" presId="urn:microsoft.com/office/officeart/2005/8/layout/vList2"/>
    <dgm:cxn modelId="{6FF24F3C-C8C4-4AA4-B1D5-9C29A264FB6F}" type="presOf" srcId="{76B1E878-1310-4835-8D61-D61F25CA63A5}" destId="{9AD6F39F-0C54-4E39-847D-BCF524025B02}" srcOrd="0" destOrd="0" presId="urn:microsoft.com/office/officeart/2005/8/layout/vList2"/>
    <dgm:cxn modelId="{00442E48-E63A-4595-A944-1E06147F7B8B}" type="presOf" srcId="{C1BD49DD-BCEB-447E-9BDB-3670C9C32611}" destId="{0A90E6E6-8F89-4C4F-BF6B-8637E6A0D136}" srcOrd="0" destOrd="0" presId="urn:microsoft.com/office/officeart/2005/8/layout/vList2"/>
    <dgm:cxn modelId="{018DF948-4514-448C-B726-F578B26A63EA}" srcId="{76B1E878-1310-4835-8D61-D61F25CA63A5}" destId="{BB761644-C95F-4AF8-884F-467B32224A72}" srcOrd="6" destOrd="0" parTransId="{722B95D6-8D2A-40F5-921A-044A7C7D3873}" sibTransId="{EB994969-BD88-4485-9882-7A610BE9BF34}"/>
    <dgm:cxn modelId="{D548E14D-1420-4995-A40E-E3D228233918}" type="presOf" srcId="{D2D43712-3446-4D92-B543-D1850CAADB08}" destId="{91B952B3-8157-4077-898B-0BD7EBAD28D7}" srcOrd="0" destOrd="0" presId="urn:microsoft.com/office/officeart/2005/8/layout/vList2"/>
    <dgm:cxn modelId="{C678A751-BF42-4745-9198-C579561E2B7C}" srcId="{76B1E878-1310-4835-8D61-D61F25CA63A5}" destId="{C1BD49DD-BCEB-447E-9BDB-3670C9C32611}" srcOrd="1" destOrd="0" parTransId="{7B6AE29F-C978-42D0-B235-F64B8CDB9BB0}" sibTransId="{CDB43C78-4034-4B8B-8727-527A900F10C1}"/>
    <dgm:cxn modelId="{4C1E0B79-2505-473A-92EB-2D39101E1B16}" type="presOf" srcId="{BB761644-C95F-4AF8-884F-467B32224A72}" destId="{09513CDC-12BF-45F9-AE96-7361E52F500F}" srcOrd="0" destOrd="0" presId="urn:microsoft.com/office/officeart/2005/8/layout/vList2"/>
    <dgm:cxn modelId="{8AF7DF7D-A3D6-4410-A64C-95E134BD176B}" srcId="{76B1E878-1310-4835-8D61-D61F25CA63A5}" destId="{D2D43712-3446-4D92-B543-D1850CAADB08}" srcOrd="3" destOrd="0" parTransId="{0D6D4DA9-B400-4AA8-A12E-64995BD859FB}" sibTransId="{1DB950A6-E3D1-42BE-9490-6736FCDACBCB}"/>
    <dgm:cxn modelId="{1B312FBE-7864-45AE-92A6-57AB11A55866}" srcId="{76B1E878-1310-4835-8D61-D61F25CA63A5}" destId="{981B5A1A-0656-48DE-97D8-99C90F8D3CB8}" srcOrd="2" destOrd="0" parTransId="{AFD950E6-8443-42BD-9D91-550C37889B33}" sibTransId="{463866C2-EC2E-4FE4-B7A3-2A6244FF68F4}"/>
    <dgm:cxn modelId="{B08C74C8-C352-4F6F-AC31-C8AA0D51D30E}" srcId="{76B1E878-1310-4835-8D61-D61F25CA63A5}" destId="{081DB32A-8A00-41C5-AD06-93E9CCD568B4}" srcOrd="5" destOrd="0" parTransId="{302A711C-4050-4C1E-9218-3433B1D587F5}" sibTransId="{2980B1DA-545E-4504-9B3F-3375B8968C85}"/>
    <dgm:cxn modelId="{3E09DCCD-843E-4F45-9ADC-75FEE88E5725}" type="presOf" srcId="{0B975356-41D6-4F96-AD36-2D8E65777732}" destId="{1B087C0F-F0DB-47DD-A69F-29A6BB2BF9AF}" srcOrd="0" destOrd="0" presId="urn:microsoft.com/office/officeart/2005/8/layout/vList2"/>
    <dgm:cxn modelId="{006BAFDA-C9B2-4D4A-9C93-938E66685AF3}" srcId="{76B1E878-1310-4835-8D61-D61F25CA63A5}" destId="{0E6305D0-CB64-44C3-A62C-7BBC7828337A}" srcOrd="0" destOrd="0" parTransId="{7E402D1F-BAC8-422B-BF68-1623D3480F4F}" sibTransId="{E18FA6A7-B4A0-481E-B424-5F2819C112BC}"/>
    <dgm:cxn modelId="{E9E236E2-FA66-41C2-8B0A-B5B2445E411D}" srcId="{76B1E878-1310-4835-8D61-D61F25CA63A5}" destId="{0B975356-41D6-4F96-AD36-2D8E65777732}" srcOrd="4" destOrd="0" parTransId="{B736D619-1DDC-474E-AA9A-9B62834C6413}" sibTransId="{4B127DF1-81B9-4ECB-82D0-1FB177BD5335}"/>
    <dgm:cxn modelId="{B9C09FF5-6015-46E0-B2E6-1DBA3BA21286}" type="presOf" srcId="{0E6305D0-CB64-44C3-A62C-7BBC7828337A}" destId="{00E05BF9-6CD7-4A99-A4DD-3F756B13E28D}" srcOrd="0" destOrd="0" presId="urn:microsoft.com/office/officeart/2005/8/layout/vList2"/>
    <dgm:cxn modelId="{F9BB961E-490E-4D3A-8896-384136CC9E7A}" type="presParOf" srcId="{9AD6F39F-0C54-4E39-847D-BCF524025B02}" destId="{00E05BF9-6CD7-4A99-A4DD-3F756B13E28D}" srcOrd="0" destOrd="0" presId="urn:microsoft.com/office/officeart/2005/8/layout/vList2"/>
    <dgm:cxn modelId="{DF33B84F-2D65-422D-BC5E-BCC9C0B0F07B}" type="presParOf" srcId="{9AD6F39F-0C54-4E39-847D-BCF524025B02}" destId="{2278C05A-23EA-47DE-AE6A-3418C781EB47}" srcOrd="1" destOrd="0" presId="urn:microsoft.com/office/officeart/2005/8/layout/vList2"/>
    <dgm:cxn modelId="{98ADDD59-5F0E-40D2-A7C1-79584A43B142}" type="presParOf" srcId="{9AD6F39F-0C54-4E39-847D-BCF524025B02}" destId="{0A90E6E6-8F89-4C4F-BF6B-8637E6A0D136}" srcOrd="2" destOrd="0" presId="urn:microsoft.com/office/officeart/2005/8/layout/vList2"/>
    <dgm:cxn modelId="{F34074D8-6F1B-422A-95F5-AB22565086FC}" type="presParOf" srcId="{9AD6F39F-0C54-4E39-847D-BCF524025B02}" destId="{BD8D5069-9CFA-485D-A622-8AA1325EB0BF}" srcOrd="3" destOrd="0" presId="urn:microsoft.com/office/officeart/2005/8/layout/vList2"/>
    <dgm:cxn modelId="{4C986C21-7FAE-457A-BD3A-A6C8B533AA5B}" type="presParOf" srcId="{9AD6F39F-0C54-4E39-847D-BCF524025B02}" destId="{6C1899E1-2CF9-4B58-98AD-196EA2282C8F}" srcOrd="4" destOrd="0" presId="urn:microsoft.com/office/officeart/2005/8/layout/vList2"/>
    <dgm:cxn modelId="{B18C9633-9B29-4614-9BD4-3FFA2F37809A}" type="presParOf" srcId="{9AD6F39F-0C54-4E39-847D-BCF524025B02}" destId="{69A67E9C-E8AF-4219-BBF0-ACCD92DA8625}" srcOrd="5" destOrd="0" presId="urn:microsoft.com/office/officeart/2005/8/layout/vList2"/>
    <dgm:cxn modelId="{D7377FFB-FDCB-47D6-967B-0908EE3F7D3C}" type="presParOf" srcId="{9AD6F39F-0C54-4E39-847D-BCF524025B02}" destId="{91B952B3-8157-4077-898B-0BD7EBAD28D7}" srcOrd="6" destOrd="0" presId="urn:microsoft.com/office/officeart/2005/8/layout/vList2"/>
    <dgm:cxn modelId="{066E6FA1-C1CC-4EE7-B358-2891F17EF16C}" type="presParOf" srcId="{9AD6F39F-0C54-4E39-847D-BCF524025B02}" destId="{B6E014BB-42F4-4772-BC79-897D9FB561D9}" srcOrd="7" destOrd="0" presId="urn:microsoft.com/office/officeart/2005/8/layout/vList2"/>
    <dgm:cxn modelId="{3707BC54-6893-4596-ACBE-41C85AA7BFBC}" type="presParOf" srcId="{9AD6F39F-0C54-4E39-847D-BCF524025B02}" destId="{1B087C0F-F0DB-47DD-A69F-29A6BB2BF9AF}" srcOrd="8" destOrd="0" presId="urn:microsoft.com/office/officeart/2005/8/layout/vList2"/>
    <dgm:cxn modelId="{A2D624C0-F5B8-4796-9CED-D86CD2BD31E3}" type="presParOf" srcId="{9AD6F39F-0C54-4E39-847D-BCF524025B02}" destId="{BACBB888-5B6A-4FE7-91D0-4A92B8595D0A}" srcOrd="9" destOrd="0" presId="urn:microsoft.com/office/officeart/2005/8/layout/vList2"/>
    <dgm:cxn modelId="{CE4051CD-1701-4ECB-8B03-CB3FBF5C9501}" type="presParOf" srcId="{9AD6F39F-0C54-4E39-847D-BCF524025B02}" destId="{2CF74EC9-8513-4BD0-AC23-9006E879C58F}" srcOrd="10" destOrd="0" presId="urn:microsoft.com/office/officeart/2005/8/layout/vList2"/>
    <dgm:cxn modelId="{FBF2625B-A03E-4FE5-8398-77E3BE222756}" type="presParOf" srcId="{9AD6F39F-0C54-4E39-847D-BCF524025B02}" destId="{DE6B4419-A031-4FF7-9144-E1CA93421707}" srcOrd="11" destOrd="0" presId="urn:microsoft.com/office/officeart/2005/8/layout/vList2"/>
    <dgm:cxn modelId="{42716018-2C06-4D62-97A7-256751392BF9}" type="presParOf" srcId="{9AD6F39F-0C54-4E39-847D-BCF524025B02}" destId="{09513CDC-12BF-45F9-AE96-7361E52F500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en-GB" dirty="0"/>
            <a:t>Use a calm, consistent tone of voice</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en-GB" dirty="0"/>
            <a:t>Reduce lighting, switch off fluorescent lights</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en-GB" dirty="0"/>
            <a:t>Look for sensory triggers when looking for causes of distress</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en-GB" dirty="0"/>
            <a:t>Don’t rely on the individual’s recognition or description of pain to assess an injury</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en-GB" dirty="0"/>
            <a:t>Avoid tasks that require using two or more senses at once such as taking notes whilst listening to you</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en-GB" dirty="0"/>
            <a:t>Choose less busy times of day and environments where possible</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76450002-644B-412A-AC0E-1AB679956547}" type="presOf" srcId="{F6D893BE-C757-4182-90DC-7A5C108E6604}" destId="{3FAA9FD3-F221-4A2E-88A0-21BC34430E5E}"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6002B225-C57C-4B6E-B20B-4ED854A21A21}" type="presOf" srcId="{E53A08D1-018C-4596-825B-31168D976D9A}" destId="{8347E656-090C-4063-82E7-81BCD4E2D4C8}"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22568448-81EA-4BE4-ADA4-BBDE95F407B2}" type="presOf" srcId="{105C564B-11B4-4D52-84BB-11C162B39AF4}" destId="{A616FB66-BADE-4A7A-9FB0-EDB91F4EBB3D}" srcOrd="0" destOrd="0" presId="urn:microsoft.com/office/officeart/2005/8/layout/default"/>
    <dgm:cxn modelId="{02D03C7B-277E-461F-8373-57EDDF3D80AA}" type="presOf" srcId="{F211B538-3EC1-4977-84B0-1B91997255C9}" destId="{69913D9C-353A-446D-96BB-1BD819E7114D}" srcOrd="0" destOrd="0" presId="urn:microsoft.com/office/officeart/2005/8/layout/default"/>
    <dgm:cxn modelId="{5CE2D88F-51E8-49E6-9723-E216F1D10A4C}" type="presOf" srcId="{ADD581EE-658A-4AA0-9EC0-9EFD1A52F901}" destId="{546E6C87-5C56-4F7E-BDAA-70A3373A6915}"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D55077B8-1282-476E-8254-9B2538335469}" type="presOf" srcId="{927C7A74-624A-4B2D-9B96-B158249DF4A1}" destId="{853BFE7B-E0FC-4DF7-BCA8-6F59DF9B13C1}" srcOrd="0" destOrd="0" presId="urn:microsoft.com/office/officeart/2005/8/layout/default"/>
    <dgm:cxn modelId="{0819A3C6-0391-4FB8-9A00-275CAAE20488}" srcId="{E53A08D1-018C-4596-825B-31168D976D9A}" destId="{F6D893BE-C757-4182-90DC-7A5C108E6604}" srcOrd="2" destOrd="0" parTransId="{41E23152-83F4-4CE0-B801-4DAEDEA7C250}" sibTransId="{6D91AFD4-2FF8-4E76-80E5-1C0E26173080}"/>
    <dgm:cxn modelId="{B6A4C1E7-95E9-4036-90D6-079F881D6014}" type="presOf" srcId="{EC7148F9-8645-486F-8F0C-18E9FD657D66}" destId="{E762F25F-340B-4E11-A648-6BBA11CD44E6}" srcOrd="0" destOrd="0" presId="urn:microsoft.com/office/officeart/2005/8/layout/default"/>
    <dgm:cxn modelId="{3060C965-4379-4ED2-812C-794E097AFF4E}" type="presParOf" srcId="{8347E656-090C-4063-82E7-81BCD4E2D4C8}" destId="{A616FB66-BADE-4A7A-9FB0-EDB91F4EBB3D}" srcOrd="0" destOrd="0" presId="urn:microsoft.com/office/officeart/2005/8/layout/default"/>
    <dgm:cxn modelId="{665CF5FE-23AC-4DA0-9D1E-1418B459AD22}" type="presParOf" srcId="{8347E656-090C-4063-82E7-81BCD4E2D4C8}" destId="{8B60EE49-A9C2-4F86-A8DC-A7C44C87AA33}" srcOrd="1" destOrd="0" presId="urn:microsoft.com/office/officeart/2005/8/layout/default"/>
    <dgm:cxn modelId="{2ED54B4E-F021-497A-B16A-E11E46068CE2}" type="presParOf" srcId="{8347E656-090C-4063-82E7-81BCD4E2D4C8}" destId="{853BFE7B-E0FC-4DF7-BCA8-6F59DF9B13C1}" srcOrd="2" destOrd="0" presId="urn:microsoft.com/office/officeart/2005/8/layout/default"/>
    <dgm:cxn modelId="{0603ABE9-D4E5-4B47-8116-61D16B012997}" type="presParOf" srcId="{8347E656-090C-4063-82E7-81BCD4E2D4C8}" destId="{3115B4D0-32CF-41A7-8F7D-688FFDDD6731}" srcOrd="3" destOrd="0" presId="urn:microsoft.com/office/officeart/2005/8/layout/default"/>
    <dgm:cxn modelId="{58AAD3B0-8767-47E1-B3C9-F51660F1172A}" type="presParOf" srcId="{8347E656-090C-4063-82E7-81BCD4E2D4C8}" destId="{3FAA9FD3-F221-4A2E-88A0-21BC34430E5E}" srcOrd="4" destOrd="0" presId="urn:microsoft.com/office/officeart/2005/8/layout/default"/>
    <dgm:cxn modelId="{9699999A-00A3-4C5F-8AC2-A440F49B80AD}" type="presParOf" srcId="{8347E656-090C-4063-82E7-81BCD4E2D4C8}" destId="{1C5AB1EC-26AD-45ED-99EC-CDB909A26388}" srcOrd="5" destOrd="0" presId="urn:microsoft.com/office/officeart/2005/8/layout/default"/>
    <dgm:cxn modelId="{526AAEEB-5FE6-4035-A17A-0BBA7DA8982D}" type="presParOf" srcId="{8347E656-090C-4063-82E7-81BCD4E2D4C8}" destId="{69913D9C-353A-446D-96BB-1BD819E7114D}" srcOrd="6" destOrd="0" presId="urn:microsoft.com/office/officeart/2005/8/layout/default"/>
    <dgm:cxn modelId="{6B12F6AD-C6C8-4E5D-AB87-1D1CFA97E963}" type="presParOf" srcId="{8347E656-090C-4063-82E7-81BCD4E2D4C8}" destId="{729EAA9C-3758-4C84-A5EB-FD757CDD7E34}" srcOrd="7" destOrd="0" presId="urn:microsoft.com/office/officeart/2005/8/layout/default"/>
    <dgm:cxn modelId="{C0A65944-4947-4D46-AB4F-9AE48E1830B7}" type="presParOf" srcId="{8347E656-090C-4063-82E7-81BCD4E2D4C8}" destId="{E762F25F-340B-4E11-A648-6BBA11CD44E6}" srcOrd="8" destOrd="0" presId="urn:microsoft.com/office/officeart/2005/8/layout/default"/>
    <dgm:cxn modelId="{6D29204A-5474-47AF-AAAE-0EC83277BF1E}" type="presParOf" srcId="{8347E656-090C-4063-82E7-81BCD4E2D4C8}" destId="{C9A2E72C-22EB-436D-B75B-6986A0114CDE}" srcOrd="9" destOrd="0" presId="urn:microsoft.com/office/officeart/2005/8/layout/default"/>
    <dgm:cxn modelId="{922FEFD0-8C3C-4B72-912D-649F81ABDCCE}"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en-GB" dirty="0"/>
            <a:t>Offer a choice of contact options</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Ensure appointment letters are directive, clear, concise and structured</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en-GB" dirty="0"/>
            <a:t>Do not use switchboard or answerphone numbers as means of cancelling or changing appointments</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en-GB" dirty="0"/>
            <a:t>Consider use of email  or text messaging as a contact method</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Do not offer telephone only contact</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dgm:presLayoutVars>
          <dgm:bulletEnabled val="1"/>
        </dgm:presLayoutVars>
      </dgm:prSet>
      <dgm:spPr/>
    </dgm:pt>
  </dgm:ptLst>
  <dgm:cxnLst>
    <dgm:cxn modelId="{A2D63E05-8DEA-4BEE-958B-5EAACBF2C34E}" type="presOf" srcId="{AE3FBC3F-6750-42B4-B496-4E4211F2F218}" destId="{FF4C4032-CF53-4102-9FCA-DF174EB3E037}" srcOrd="0" destOrd="0" presId="urn:microsoft.com/office/officeart/2005/8/layout/default"/>
    <dgm:cxn modelId="{6CE20E13-5B3D-4DC1-84C7-9F31CDD28319}" type="presOf" srcId="{4B92CF01-3BD2-480C-861F-73953B81FDBB}" destId="{23CE2EE0-53BC-4664-849F-F1C0FDC97C45}"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E1E15B3B-F2B7-4E59-A12B-3792589BBDA2}" type="presOf" srcId="{CE6E8E10-870B-4397-8734-8AF537C6410D}" destId="{A960910E-9CE7-46C7-AF4B-15AD7BE8CB2E}" srcOrd="0" destOrd="0" presId="urn:microsoft.com/office/officeart/2005/8/layout/default"/>
    <dgm:cxn modelId="{B9BFA05C-C3AF-40E6-9031-45510E63363B}" type="presOf" srcId="{6344EE25-C278-4357-AEA7-7908F78377FF}" destId="{3B02B44C-CFB4-44EC-B8E1-3A1F8D08E1BB}"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DA2EB953-4B94-4354-B058-BCDD78E09360}" srcId="{6344EE25-C278-4357-AEA7-7908F78377FF}" destId="{AE3FBC3F-6750-42B4-B496-4E4211F2F218}" srcOrd="1" destOrd="0" parTransId="{CB728423-EB2C-4F6B-B95C-DB94543C2FAB}" sibTransId="{A7899DA1-C88A-4D3E-959C-F357B593D1DF}"/>
    <dgm:cxn modelId="{B879F0A7-7415-47CA-98DE-BBA3B191705F}" type="presOf" srcId="{1A616DD5-F516-4E0D-AFA3-CC68ED715CAC}" destId="{83723BC0-EE54-4C72-B995-7AC1BD22823E}"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F884B6BC-7622-4053-A345-FCF0C1879E9C}" type="presOf" srcId="{B5CB2312-7BFA-4F46-819D-D36DD239B58D}" destId="{C499918B-2EF9-4020-8B36-15936131B8D5}"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792CE214-0E65-4358-A742-C450B2E45C21}" type="presParOf" srcId="{3B02B44C-CFB4-44EC-B8E1-3A1F8D08E1BB}" destId="{A960910E-9CE7-46C7-AF4B-15AD7BE8CB2E}" srcOrd="0" destOrd="0" presId="urn:microsoft.com/office/officeart/2005/8/layout/default"/>
    <dgm:cxn modelId="{2A8C69F1-D538-4F69-B335-FBCA6CCB6C39}" type="presParOf" srcId="{3B02B44C-CFB4-44EC-B8E1-3A1F8D08E1BB}" destId="{E7DD31B3-C6B1-4745-93DC-5272AB92282D}" srcOrd="1" destOrd="0" presId="urn:microsoft.com/office/officeart/2005/8/layout/default"/>
    <dgm:cxn modelId="{38E10764-4C56-49BD-B43A-6227635D6A41}" type="presParOf" srcId="{3B02B44C-CFB4-44EC-B8E1-3A1F8D08E1BB}" destId="{FF4C4032-CF53-4102-9FCA-DF174EB3E037}" srcOrd="2" destOrd="0" presId="urn:microsoft.com/office/officeart/2005/8/layout/default"/>
    <dgm:cxn modelId="{B27F2F21-2EA2-4693-B740-B735B28B3346}" type="presParOf" srcId="{3B02B44C-CFB4-44EC-B8E1-3A1F8D08E1BB}" destId="{D5EE5DF0-0B8E-48ED-988B-17FF1B7B7322}" srcOrd="3" destOrd="0" presId="urn:microsoft.com/office/officeart/2005/8/layout/default"/>
    <dgm:cxn modelId="{343773E6-7FDB-4062-84F6-C0D7FEFF81D1}" type="presParOf" srcId="{3B02B44C-CFB4-44EC-B8E1-3A1F8D08E1BB}" destId="{23CE2EE0-53BC-4664-849F-F1C0FDC97C45}" srcOrd="4" destOrd="0" presId="urn:microsoft.com/office/officeart/2005/8/layout/default"/>
    <dgm:cxn modelId="{15E7A578-B263-4114-9B8D-16FA0F2FB76A}" type="presParOf" srcId="{3B02B44C-CFB4-44EC-B8E1-3A1F8D08E1BB}" destId="{B03FC308-1651-407C-8EC2-DBEE32948E94}" srcOrd="5" destOrd="0" presId="urn:microsoft.com/office/officeart/2005/8/layout/default"/>
    <dgm:cxn modelId="{783AD427-F91C-43A0-80B9-25EF9FE9A19C}" type="presParOf" srcId="{3B02B44C-CFB4-44EC-B8E1-3A1F8D08E1BB}" destId="{83723BC0-EE54-4C72-B995-7AC1BD22823E}" srcOrd="6" destOrd="0" presId="urn:microsoft.com/office/officeart/2005/8/layout/default"/>
    <dgm:cxn modelId="{66803119-08C8-4E88-AAEC-1BD51CA9588F}" type="presParOf" srcId="{3B02B44C-CFB4-44EC-B8E1-3A1F8D08E1BB}" destId="{4FD8859D-4E69-421E-AF77-16D424B45502}" srcOrd="7" destOrd="0" presId="urn:microsoft.com/office/officeart/2005/8/layout/default"/>
    <dgm:cxn modelId="{3D619917-7DEB-408D-956A-9A545DAB315F}"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en-GB" dirty="0"/>
            <a:t>Offer appointments at less busy times of day</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Offer a quieter area to wait in</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en-GB" dirty="0"/>
            <a:t>Try to keep appointments to time, if running late ask someone to let the individual know</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en-GB" dirty="0"/>
            <a:t>Dim lights and switch off fluorescent lighting</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Aim for a sensory neutral environment, choose neutral colours and avoid cluttering walls with posters and leaflets</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dgm:presLayoutVars>
          <dgm:bulletEnabled val="1"/>
        </dgm:presLayoutVars>
      </dgm:prSet>
      <dgm:spPr/>
    </dgm:pt>
  </dgm:ptLst>
  <dgm:cxnLs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8801F769-463A-49B4-A44C-97E3900617E4}" type="presOf" srcId="{AE3FBC3F-6750-42B4-B496-4E4211F2F218}" destId="{FF4C4032-CF53-4102-9FCA-DF174EB3E037}"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5A223280-B2FC-43C8-8C58-B07D763C06E7}" type="presOf" srcId="{6344EE25-C278-4357-AEA7-7908F78377FF}" destId="{3B02B44C-CFB4-44EC-B8E1-3A1F8D08E1BB}"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B73530B9-8D57-41CD-A437-ACE9BDAE2AD1}" type="presOf" srcId="{CE6E8E10-870B-4397-8734-8AF537C6410D}" destId="{A960910E-9CE7-46C7-AF4B-15AD7BE8CB2E}" srcOrd="0" destOrd="0" presId="urn:microsoft.com/office/officeart/2005/8/layout/default"/>
    <dgm:cxn modelId="{A71F3DE9-3087-45F1-BBF1-22F9D4478F89}" type="presOf" srcId="{4B92CF01-3BD2-480C-861F-73953B81FDBB}" destId="{23CE2EE0-53BC-4664-849F-F1C0FDC97C45}" srcOrd="0" destOrd="0" presId="urn:microsoft.com/office/officeart/2005/8/layout/default"/>
    <dgm:cxn modelId="{D24C17F1-4FD9-4AB2-AD15-A907AAB26EBA}" type="presOf" srcId="{B5CB2312-7BFA-4F46-819D-D36DD239B58D}" destId="{C499918B-2EF9-4020-8B36-15936131B8D5}" srcOrd="0" destOrd="0" presId="urn:microsoft.com/office/officeart/2005/8/layout/default"/>
    <dgm:cxn modelId="{905870F1-5647-4503-918F-24FB3F296E50}" type="presOf" srcId="{1A616DD5-F516-4E0D-AFA3-CC68ED715CAC}" destId="{83723BC0-EE54-4C72-B995-7AC1BD22823E}"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29F949CB-EC2C-4177-98B3-9E43A0D2D187}" type="presParOf" srcId="{3B02B44C-CFB4-44EC-B8E1-3A1F8D08E1BB}" destId="{A960910E-9CE7-46C7-AF4B-15AD7BE8CB2E}" srcOrd="0" destOrd="0" presId="urn:microsoft.com/office/officeart/2005/8/layout/default"/>
    <dgm:cxn modelId="{54DA04ED-3811-4D03-A057-2D55A55FF392}" type="presParOf" srcId="{3B02B44C-CFB4-44EC-B8E1-3A1F8D08E1BB}" destId="{E7DD31B3-C6B1-4745-93DC-5272AB92282D}" srcOrd="1" destOrd="0" presId="urn:microsoft.com/office/officeart/2005/8/layout/default"/>
    <dgm:cxn modelId="{D097A769-98ED-4234-AC91-963C71CB2A52}" type="presParOf" srcId="{3B02B44C-CFB4-44EC-B8E1-3A1F8D08E1BB}" destId="{FF4C4032-CF53-4102-9FCA-DF174EB3E037}" srcOrd="2" destOrd="0" presId="urn:microsoft.com/office/officeart/2005/8/layout/default"/>
    <dgm:cxn modelId="{DB217ADB-80C3-4165-B3CE-8CBD650460A1}" type="presParOf" srcId="{3B02B44C-CFB4-44EC-B8E1-3A1F8D08E1BB}" destId="{D5EE5DF0-0B8E-48ED-988B-17FF1B7B7322}" srcOrd="3" destOrd="0" presId="urn:microsoft.com/office/officeart/2005/8/layout/default"/>
    <dgm:cxn modelId="{D7D703DE-E15C-4BD7-B555-0FD3884C8DF0}" type="presParOf" srcId="{3B02B44C-CFB4-44EC-B8E1-3A1F8D08E1BB}" destId="{23CE2EE0-53BC-4664-849F-F1C0FDC97C45}" srcOrd="4" destOrd="0" presId="urn:microsoft.com/office/officeart/2005/8/layout/default"/>
    <dgm:cxn modelId="{7AEB9A4C-6DF1-47D1-8FFD-F0205BA74533}" type="presParOf" srcId="{3B02B44C-CFB4-44EC-B8E1-3A1F8D08E1BB}" destId="{B03FC308-1651-407C-8EC2-DBEE32948E94}" srcOrd="5" destOrd="0" presId="urn:microsoft.com/office/officeart/2005/8/layout/default"/>
    <dgm:cxn modelId="{F14638C3-9075-4FC7-95C4-C2A675805D02}" type="presParOf" srcId="{3B02B44C-CFB4-44EC-B8E1-3A1F8D08E1BB}" destId="{83723BC0-EE54-4C72-B995-7AC1BD22823E}" srcOrd="6" destOrd="0" presId="urn:microsoft.com/office/officeart/2005/8/layout/default"/>
    <dgm:cxn modelId="{DD346A1D-E691-4DEC-808C-58902C13B006}" type="presParOf" srcId="{3B02B44C-CFB4-44EC-B8E1-3A1F8D08E1BB}" destId="{4FD8859D-4E69-421E-AF77-16D424B45502}" srcOrd="7" destOrd="0" presId="urn:microsoft.com/office/officeart/2005/8/layout/default"/>
    <dgm:cxn modelId="{1866064D-5A0C-47A8-8C46-4042A48B178A}"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en-GB" dirty="0"/>
            <a:t>Don’t rely on the individual’s description of pain or illness as this may be more severe than reported</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Ask specific questions, don’t assume the individual will realise what you are implying</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en-GB" dirty="0"/>
            <a:t>Explain the purpose and expectations clearly</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en-GB" dirty="0"/>
            <a:t>Adapt your communication and avoid social chit chat</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Utilise visual cues such as pictures, lists and flowcharts</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1301CB68-CFBD-4C46-B5C7-238EA6FCEBB0}">
      <dgm:prSet phldrT="[Text]"/>
      <dgm:spPr/>
      <dgm:t>
        <a:bodyPr/>
        <a:lstStyle/>
        <a:p>
          <a:r>
            <a:rPr lang="en-GB" dirty="0"/>
            <a:t>Explore and clarify answers to ensure information is not missed</a:t>
          </a:r>
        </a:p>
      </dgm:t>
    </dgm:pt>
    <dgm:pt modelId="{180E9EB6-8D2C-4E80-BC28-7ED743E17FC5}" type="parTrans" cxnId="{9B81CA64-7866-41AA-AB1E-98436956F39C}">
      <dgm:prSet/>
      <dgm:spPr/>
      <dgm:t>
        <a:bodyPr/>
        <a:lstStyle/>
        <a:p>
          <a:endParaRPr lang="en-GB"/>
        </a:p>
      </dgm:t>
    </dgm:pt>
    <dgm:pt modelId="{392C17E8-3C1E-4F1E-80E8-60CCC922F2A4}" type="sibTrans" cxnId="{9B81CA64-7866-41AA-AB1E-98436956F39C}">
      <dgm:prSet/>
      <dgm:spPr/>
      <dgm:t>
        <a:bodyPr/>
        <a:lstStyle/>
        <a:p>
          <a:endParaRPr lang="en-GB"/>
        </a:p>
      </dgm:t>
    </dgm:pt>
    <dgm:pt modelId="{AC63F8B4-5139-4E1D-ABEB-DE3A54FBE603}">
      <dgm:prSet phldrT="[Text]"/>
      <dgm:spPr/>
      <dgm:t>
        <a:bodyPr/>
        <a:lstStyle/>
        <a:p>
          <a:r>
            <a:rPr lang="en-GB" dirty="0"/>
            <a:t>Don’t make assumptions based on body language, facial expression or eye contact</a:t>
          </a:r>
        </a:p>
      </dgm:t>
    </dgm:pt>
    <dgm:pt modelId="{B5774281-BF93-473E-A7D8-57A58A3F3641}" type="parTrans" cxnId="{02463351-A52E-4350-8FA8-4AC46BB03EBE}">
      <dgm:prSet/>
      <dgm:spPr/>
      <dgm:t>
        <a:bodyPr/>
        <a:lstStyle/>
        <a:p>
          <a:endParaRPr lang="en-GB"/>
        </a:p>
      </dgm:t>
    </dgm:pt>
    <dgm:pt modelId="{B0FBC7CC-7481-4C99-8807-6E5AE299ADEA}" type="sibTrans" cxnId="{02463351-A52E-4350-8FA8-4AC46BB03EBE}">
      <dgm:prSet/>
      <dgm:spPr/>
      <dgm:t>
        <a:bodyPr/>
        <a:lstStyle/>
        <a:p>
          <a:endParaRPr lang="en-GB"/>
        </a:p>
      </dgm:t>
    </dgm:pt>
    <dgm:pt modelId="{4C77A04B-15DC-4FEE-A92A-841F1F849E82}">
      <dgm:prSet phldrT="[Text]"/>
      <dgm:spPr/>
      <dgm:t>
        <a:bodyPr/>
        <a:lstStyle/>
        <a:p>
          <a:r>
            <a:rPr lang="en-GB" dirty="0"/>
            <a:t>If the individual is struggling to describe emotions, support them by asking for physical feelings or examples</a:t>
          </a:r>
        </a:p>
      </dgm:t>
    </dgm:pt>
    <dgm:pt modelId="{D50FD618-9E9E-4F9F-91AD-885EB8744F41}" type="parTrans" cxnId="{99612B36-18FF-40E4-8328-4A3548723444}">
      <dgm:prSet/>
      <dgm:spPr/>
      <dgm:t>
        <a:bodyPr/>
        <a:lstStyle/>
        <a:p>
          <a:endParaRPr lang="en-GB"/>
        </a:p>
      </dgm:t>
    </dgm:pt>
    <dgm:pt modelId="{DCFF22E7-7A9B-4CD0-B269-70C99E451189}" type="sibTrans" cxnId="{99612B36-18FF-40E4-8328-4A3548723444}">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8"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8">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8">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8">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8">
        <dgm:presLayoutVars>
          <dgm:bulletEnabled val="1"/>
        </dgm:presLayoutVars>
      </dgm:prSet>
      <dgm:spPr/>
    </dgm:pt>
    <dgm:pt modelId="{C257CF07-5CE0-4DCB-A6A1-0C073682E3BC}" type="pres">
      <dgm:prSet presAssocID="{79A464C8-C029-412B-8B5F-9D45C18DAF6D}" presName="sibTrans" presStyleCnt="0"/>
      <dgm:spPr/>
    </dgm:pt>
    <dgm:pt modelId="{8AA18F3F-E70D-474C-9F01-90056168E132}" type="pres">
      <dgm:prSet presAssocID="{1301CB68-CFBD-4C46-B5C7-238EA6FCEBB0}" presName="node" presStyleLbl="node1" presStyleIdx="5" presStyleCnt="8">
        <dgm:presLayoutVars>
          <dgm:bulletEnabled val="1"/>
        </dgm:presLayoutVars>
      </dgm:prSet>
      <dgm:spPr/>
    </dgm:pt>
    <dgm:pt modelId="{C49F5277-6C28-4871-B193-0F4A6FA6F4E2}" type="pres">
      <dgm:prSet presAssocID="{392C17E8-3C1E-4F1E-80E8-60CCC922F2A4}" presName="sibTrans" presStyleCnt="0"/>
      <dgm:spPr/>
    </dgm:pt>
    <dgm:pt modelId="{EFE02576-6E85-4439-9102-BFAD82D95776}" type="pres">
      <dgm:prSet presAssocID="{AC63F8B4-5139-4E1D-ABEB-DE3A54FBE603}" presName="node" presStyleLbl="node1" presStyleIdx="6" presStyleCnt="8">
        <dgm:presLayoutVars>
          <dgm:bulletEnabled val="1"/>
        </dgm:presLayoutVars>
      </dgm:prSet>
      <dgm:spPr/>
    </dgm:pt>
    <dgm:pt modelId="{A191806B-FB55-4189-924D-796A6F31A9AD}" type="pres">
      <dgm:prSet presAssocID="{B0FBC7CC-7481-4C99-8807-6E5AE299ADEA}" presName="sibTrans" presStyleCnt="0"/>
      <dgm:spPr/>
    </dgm:pt>
    <dgm:pt modelId="{7526C97A-2A33-4320-8E1F-84DCCEA85CF0}" type="pres">
      <dgm:prSet presAssocID="{4C77A04B-15DC-4FEE-A92A-841F1F849E82}" presName="node" presStyleLbl="node1" presStyleIdx="7" presStyleCnt="8">
        <dgm:presLayoutVars>
          <dgm:bulletEnabled val="1"/>
        </dgm:presLayoutVars>
      </dgm:prSet>
      <dgm:spPr/>
    </dgm:pt>
  </dgm:ptLst>
  <dgm:cxnLst>
    <dgm:cxn modelId="{F6FD1A05-80C8-44F3-84AA-4ABB4ACC149C}" type="presOf" srcId="{AE3FBC3F-6750-42B4-B496-4E4211F2F218}" destId="{FF4C4032-CF53-4102-9FCA-DF174EB3E037}" srcOrd="0" destOrd="0" presId="urn:microsoft.com/office/officeart/2005/8/layout/default"/>
    <dgm:cxn modelId="{48611108-4F9F-4E76-B074-6C76FB98498A}" type="presOf" srcId="{1301CB68-CFBD-4C46-B5C7-238EA6FCEBB0}" destId="{8AA18F3F-E70D-474C-9F01-90056168E132}" srcOrd="0" destOrd="0" presId="urn:microsoft.com/office/officeart/2005/8/layout/default"/>
    <dgm:cxn modelId="{75D74108-CF32-4D93-9DCD-AB49F9552F23}" type="presOf" srcId="{4C77A04B-15DC-4FEE-A92A-841F1F849E82}" destId="{7526C97A-2A33-4320-8E1F-84DCCEA85CF0}" srcOrd="0" destOrd="0" presId="urn:microsoft.com/office/officeart/2005/8/layout/default"/>
    <dgm:cxn modelId="{B3910C17-A2FD-45C7-8062-D4D18B99BF48}" type="presOf" srcId="{B5CB2312-7BFA-4F46-819D-D36DD239B58D}" destId="{C499918B-2EF9-4020-8B36-15936131B8D5}"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99612B36-18FF-40E4-8328-4A3548723444}" srcId="{6344EE25-C278-4357-AEA7-7908F78377FF}" destId="{4C77A04B-15DC-4FEE-A92A-841F1F849E82}" srcOrd="7" destOrd="0" parTransId="{D50FD618-9E9E-4F9F-91AD-885EB8744F41}" sibTransId="{DCFF22E7-7A9B-4CD0-B269-70C99E451189}"/>
    <dgm:cxn modelId="{99F7AE3B-D619-4071-9A60-A19D17E3AF36}" type="presOf" srcId="{AC63F8B4-5139-4E1D-ABEB-DE3A54FBE603}" destId="{EFE02576-6E85-4439-9102-BFAD82D95776}"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9B81CA64-7866-41AA-AB1E-98436956F39C}" srcId="{6344EE25-C278-4357-AEA7-7908F78377FF}" destId="{1301CB68-CFBD-4C46-B5C7-238EA6FCEBB0}" srcOrd="5" destOrd="0" parTransId="{180E9EB6-8D2C-4E80-BC28-7ED743E17FC5}" sibTransId="{392C17E8-3C1E-4F1E-80E8-60CCC922F2A4}"/>
    <dgm:cxn modelId="{02463351-A52E-4350-8FA8-4AC46BB03EBE}" srcId="{6344EE25-C278-4357-AEA7-7908F78377FF}" destId="{AC63F8B4-5139-4E1D-ABEB-DE3A54FBE603}" srcOrd="6" destOrd="0" parTransId="{B5774281-BF93-473E-A7D8-57A58A3F3641}" sibTransId="{B0FBC7CC-7481-4C99-8807-6E5AE299ADEA}"/>
    <dgm:cxn modelId="{DA2EB953-4B94-4354-B058-BCDD78E09360}" srcId="{6344EE25-C278-4357-AEA7-7908F78377FF}" destId="{AE3FBC3F-6750-42B4-B496-4E4211F2F218}" srcOrd="1" destOrd="0" parTransId="{CB728423-EB2C-4F6B-B95C-DB94543C2FAB}" sibTransId="{A7899DA1-C88A-4D3E-959C-F357B593D1DF}"/>
    <dgm:cxn modelId="{A9532B77-FBE6-428A-AEB4-61071E353735}" type="presOf" srcId="{CE6E8E10-870B-4397-8734-8AF537C6410D}" destId="{A960910E-9CE7-46C7-AF4B-15AD7BE8CB2E}" srcOrd="0" destOrd="0" presId="urn:microsoft.com/office/officeart/2005/8/layout/default"/>
    <dgm:cxn modelId="{1F4C918E-1496-4BF9-817A-00419F7FBD73}" type="presOf" srcId="{4B92CF01-3BD2-480C-861F-73953B81FDBB}" destId="{23CE2EE0-53BC-4664-849F-F1C0FDC97C45}" srcOrd="0" destOrd="0" presId="urn:microsoft.com/office/officeart/2005/8/layout/default"/>
    <dgm:cxn modelId="{BF1F9D90-0DCC-4118-832D-34E00E7B02DE}" type="presOf" srcId="{6344EE25-C278-4357-AEA7-7908F78377FF}" destId="{3B02B44C-CFB4-44EC-B8E1-3A1F8D08E1BB}"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B4AFC6E3-2227-4AAB-9347-3836BB671CD7}" type="presOf" srcId="{1A616DD5-F516-4E0D-AFA3-CC68ED715CAC}" destId="{83723BC0-EE54-4C72-B995-7AC1BD22823E}"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19B5B45B-F705-448A-AEB1-4B22746C891D}" type="presParOf" srcId="{3B02B44C-CFB4-44EC-B8E1-3A1F8D08E1BB}" destId="{A960910E-9CE7-46C7-AF4B-15AD7BE8CB2E}" srcOrd="0" destOrd="0" presId="urn:microsoft.com/office/officeart/2005/8/layout/default"/>
    <dgm:cxn modelId="{DD71A29D-FDBF-4A04-AA5A-32764FB074E3}" type="presParOf" srcId="{3B02B44C-CFB4-44EC-B8E1-3A1F8D08E1BB}" destId="{E7DD31B3-C6B1-4745-93DC-5272AB92282D}" srcOrd="1" destOrd="0" presId="urn:microsoft.com/office/officeart/2005/8/layout/default"/>
    <dgm:cxn modelId="{43DE3CB5-D73F-47AE-AE33-9AF6D36D371E}" type="presParOf" srcId="{3B02B44C-CFB4-44EC-B8E1-3A1F8D08E1BB}" destId="{FF4C4032-CF53-4102-9FCA-DF174EB3E037}" srcOrd="2" destOrd="0" presId="urn:microsoft.com/office/officeart/2005/8/layout/default"/>
    <dgm:cxn modelId="{F4BD3FE1-C54C-4CF4-8C61-4EFF0BBAB8BD}" type="presParOf" srcId="{3B02B44C-CFB4-44EC-B8E1-3A1F8D08E1BB}" destId="{D5EE5DF0-0B8E-48ED-988B-17FF1B7B7322}" srcOrd="3" destOrd="0" presId="urn:microsoft.com/office/officeart/2005/8/layout/default"/>
    <dgm:cxn modelId="{0D0B144E-97E8-416D-AB4F-EB40B6402693}" type="presParOf" srcId="{3B02B44C-CFB4-44EC-B8E1-3A1F8D08E1BB}" destId="{23CE2EE0-53BC-4664-849F-F1C0FDC97C45}" srcOrd="4" destOrd="0" presId="urn:microsoft.com/office/officeart/2005/8/layout/default"/>
    <dgm:cxn modelId="{F51292CF-4FFA-4921-8112-5CFA23828D48}" type="presParOf" srcId="{3B02B44C-CFB4-44EC-B8E1-3A1F8D08E1BB}" destId="{B03FC308-1651-407C-8EC2-DBEE32948E94}" srcOrd="5" destOrd="0" presId="urn:microsoft.com/office/officeart/2005/8/layout/default"/>
    <dgm:cxn modelId="{E5C36873-C702-4FC3-940E-352D20644C59}" type="presParOf" srcId="{3B02B44C-CFB4-44EC-B8E1-3A1F8D08E1BB}" destId="{83723BC0-EE54-4C72-B995-7AC1BD22823E}" srcOrd="6" destOrd="0" presId="urn:microsoft.com/office/officeart/2005/8/layout/default"/>
    <dgm:cxn modelId="{A91D18BA-A0E5-42AD-9057-9AED92AED2C2}" type="presParOf" srcId="{3B02B44C-CFB4-44EC-B8E1-3A1F8D08E1BB}" destId="{4FD8859D-4E69-421E-AF77-16D424B45502}" srcOrd="7" destOrd="0" presId="urn:microsoft.com/office/officeart/2005/8/layout/default"/>
    <dgm:cxn modelId="{3FBD398C-5D17-474A-9014-A95B0BC2EFE7}" type="presParOf" srcId="{3B02B44C-CFB4-44EC-B8E1-3A1F8D08E1BB}" destId="{C499918B-2EF9-4020-8B36-15936131B8D5}" srcOrd="8" destOrd="0" presId="urn:microsoft.com/office/officeart/2005/8/layout/default"/>
    <dgm:cxn modelId="{8573D577-796D-4E5B-A53A-F58689D5159F}" type="presParOf" srcId="{3B02B44C-CFB4-44EC-B8E1-3A1F8D08E1BB}" destId="{C257CF07-5CE0-4DCB-A6A1-0C073682E3BC}" srcOrd="9" destOrd="0" presId="urn:microsoft.com/office/officeart/2005/8/layout/default"/>
    <dgm:cxn modelId="{9BE27CE8-A0DA-431D-A74E-FAB77237F91E}" type="presParOf" srcId="{3B02B44C-CFB4-44EC-B8E1-3A1F8D08E1BB}" destId="{8AA18F3F-E70D-474C-9F01-90056168E132}" srcOrd="10" destOrd="0" presId="urn:microsoft.com/office/officeart/2005/8/layout/default"/>
    <dgm:cxn modelId="{57E0F08D-3C84-4B8C-AAF7-66222488B44B}" type="presParOf" srcId="{3B02B44C-CFB4-44EC-B8E1-3A1F8D08E1BB}" destId="{C49F5277-6C28-4871-B193-0F4A6FA6F4E2}" srcOrd="11" destOrd="0" presId="urn:microsoft.com/office/officeart/2005/8/layout/default"/>
    <dgm:cxn modelId="{16820584-05DD-42DC-90AD-11EF81D028E6}" type="presParOf" srcId="{3B02B44C-CFB4-44EC-B8E1-3A1F8D08E1BB}" destId="{EFE02576-6E85-4439-9102-BFAD82D95776}" srcOrd="12" destOrd="0" presId="urn:microsoft.com/office/officeart/2005/8/layout/default"/>
    <dgm:cxn modelId="{7E457FB1-1344-4A75-AD72-C06DF95B8E82}" type="presParOf" srcId="{3B02B44C-CFB4-44EC-B8E1-3A1F8D08E1BB}" destId="{A191806B-FB55-4189-924D-796A6F31A9AD}" srcOrd="13" destOrd="0" presId="urn:microsoft.com/office/officeart/2005/8/layout/default"/>
    <dgm:cxn modelId="{1C4DC879-285B-4646-AA6E-3690FCCCEEA7}" type="presParOf" srcId="{3B02B44C-CFB4-44EC-B8E1-3A1F8D08E1BB}" destId="{7526C97A-2A33-4320-8E1F-84DCCEA85CF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en-GB" dirty="0"/>
            <a:t>Explain the purpose of goal / outcome setting</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Adapt your communication</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en-GB" dirty="0"/>
            <a:t>Offer options or a limited number of choices</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en-GB" dirty="0"/>
            <a:t>Use a tool*, lists or flow charts to support decision making</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Incorporate past experiences or special interests into discussions to make them more relevant</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5"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5">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5">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5">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5">
        <dgm:presLayoutVars>
          <dgm:bulletEnabled val="1"/>
        </dgm:presLayoutVars>
      </dgm:prSet>
      <dgm:spPr/>
    </dgm:pt>
  </dgm:ptLst>
  <dgm:cxnLst>
    <dgm:cxn modelId="{81EE4517-EE0B-4895-84A4-CDC5011F3F04}" srcId="{6344EE25-C278-4357-AEA7-7908F78377FF}" destId="{1A616DD5-F516-4E0D-AFA3-CC68ED715CAC}" srcOrd="3" destOrd="0" parTransId="{A1FFD85B-96C5-47BF-B5EB-0456B4731EF9}" sibTransId="{4461842D-C5CD-47D5-B86B-996DB74A8BAD}"/>
    <dgm:cxn modelId="{CD3EB25E-6851-407A-BF58-A4E950CC118E}" srcId="{6344EE25-C278-4357-AEA7-7908F78377FF}" destId="{4B92CF01-3BD2-480C-861F-73953B81FDBB}" srcOrd="2" destOrd="0" parTransId="{12AF2B94-BE67-4BBB-B784-2DCDEC21F259}" sibTransId="{99DB933C-7861-4986-A0EC-6208B0B2E296}"/>
    <dgm:cxn modelId="{DA2EB953-4B94-4354-B058-BCDD78E09360}" srcId="{6344EE25-C278-4357-AEA7-7908F78377FF}" destId="{AE3FBC3F-6750-42B4-B496-4E4211F2F218}" srcOrd="1" destOrd="0" parTransId="{CB728423-EB2C-4F6B-B95C-DB94543C2FAB}" sibTransId="{A7899DA1-C88A-4D3E-959C-F357B593D1DF}"/>
    <dgm:cxn modelId="{A50A4457-2AC1-4F70-8911-76C25A1FE3BE}" type="presOf" srcId="{4B92CF01-3BD2-480C-861F-73953B81FDBB}" destId="{23CE2EE0-53BC-4664-849F-F1C0FDC97C45}" srcOrd="0" destOrd="0" presId="urn:microsoft.com/office/officeart/2005/8/layout/default"/>
    <dgm:cxn modelId="{E3A97B58-9A61-4FE2-B21D-243F4CD62D69}" type="presOf" srcId="{1A616DD5-F516-4E0D-AFA3-CC68ED715CAC}" destId="{83723BC0-EE54-4C72-B995-7AC1BD22823E}" srcOrd="0" destOrd="0" presId="urn:microsoft.com/office/officeart/2005/8/layout/default"/>
    <dgm:cxn modelId="{4D6AAC85-7B56-4DE4-84E3-3887780C0C3A}" type="presOf" srcId="{CE6E8E10-870B-4397-8734-8AF537C6410D}" destId="{A960910E-9CE7-46C7-AF4B-15AD7BE8CB2E}" srcOrd="0" destOrd="0" presId="urn:microsoft.com/office/officeart/2005/8/layout/default"/>
    <dgm:cxn modelId="{ECD80389-76D2-41AB-BB02-FAFC4AEC4644}" type="presOf" srcId="{AE3FBC3F-6750-42B4-B496-4E4211F2F218}" destId="{FF4C4032-CF53-4102-9FCA-DF174EB3E037}" srcOrd="0" destOrd="0" presId="urn:microsoft.com/office/officeart/2005/8/layout/default"/>
    <dgm:cxn modelId="{55B7F489-A8F3-4CBB-8120-17469DB9FECE}" type="presOf" srcId="{6344EE25-C278-4357-AEA7-7908F78377FF}" destId="{3B02B44C-CFB4-44EC-B8E1-3A1F8D08E1BB}" srcOrd="0" destOrd="0" presId="urn:microsoft.com/office/officeart/2005/8/layout/default"/>
    <dgm:cxn modelId="{67E7E0AF-3ABF-42F2-A0CF-BE03EBC6D66D}" srcId="{6344EE25-C278-4357-AEA7-7908F78377FF}" destId="{B5CB2312-7BFA-4F46-819D-D36DD239B58D}" srcOrd="4" destOrd="0" parTransId="{AFFBAD48-719C-454B-B7AA-CA90D968A919}" sibTransId="{79A464C8-C029-412B-8B5F-9D45C18DAF6D}"/>
    <dgm:cxn modelId="{BB3933F7-477A-4E8B-BA05-B0BB648E2030}" type="presOf" srcId="{B5CB2312-7BFA-4F46-819D-D36DD239B58D}" destId="{C499918B-2EF9-4020-8B36-15936131B8D5}"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479134B0-051D-4688-B798-5048BEF001F6}" type="presParOf" srcId="{3B02B44C-CFB4-44EC-B8E1-3A1F8D08E1BB}" destId="{A960910E-9CE7-46C7-AF4B-15AD7BE8CB2E}" srcOrd="0" destOrd="0" presId="urn:microsoft.com/office/officeart/2005/8/layout/default"/>
    <dgm:cxn modelId="{BE2C5B8E-8DEF-433E-ABB4-3F3E87A17C93}" type="presParOf" srcId="{3B02B44C-CFB4-44EC-B8E1-3A1F8D08E1BB}" destId="{E7DD31B3-C6B1-4745-93DC-5272AB92282D}" srcOrd="1" destOrd="0" presId="urn:microsoft.com/office/officeart/2005/8/layout/default"/>
    <dgm:cxn modelId="{59D55B46-8B8E-4645-BFAB-D661ACBD9925}" type="presParOf" srcId="{3B02B44C-CFB4-44EC-B8E1-3A1F8D08E1BB}" destId="{FF4C4032-CF53-4102-9FCA-DF174EB3E037}" srcOrd="2" destOrd="0" presId="urn:microsoft.com/office/officeart/2005/8/layout/default"/>
    <dgm:cxn modelId="{11D77A13-5DCC-4530-8EA2-924D29E81F40}" type="presParOf" srcId="{3B02B44C-CFB4-44EC-B8E1-3A1F8D08E1BB}" destId="{D5EE5DF0-0B8E-48ED-988B-17FF1B7B7322}" srcOrd="3" destOrd="0" presId="urn:microsoft.com/office/officeart/2005/8/layout/default"/>
    <dgm:cxn modelId="{0C9C08EC-F1B5-4942-A4A1-E351133568C4}" type="presParOf" srcId="{3B02B44C-CFB4-44EC-B8E1-3A1F8D08E1BB}" destId="{23CE2EE0-53BC-4664-849F-F1C0FDC97C45}" srcOrd="4" destOrd="0" presId="urn:microsoft.com/office/officeart/2005/8/layout/default"/>
    <dgm:cxn modelId="{B6BBDEB1-05D6-49B4-AB79-446E12DA5A4E}" type="presParOf" srcId="{3B02B44C-CFB4-44EC-B8E1-3A1F8D08E1BB}" destId="{B03FC308-1651-407C-8EC2-DBEE32948E94}" srcOrd="5" destOrd="0" presId="urn:microsoft.com/office/officeart/2005/8/layout/default"/>
    <dgm:cxn modelId="{6343043E-D9B7-48AB-AAFB-0AE79298728C}" type="presParOf" srcId="{3B02B44C-CFB4-44EC-B8E1-3A1F8D08E1BB}" destId="{83723BC0-EE54-4C72-B995-7AC1BD22823E}" srcOrd="6" destOrd="0" presId="urn:microsoft.com/office/officeart/2005/8/layout/default"/>
    <dgm:cxn modelId="{E43B6D32-E551-4112-8C1C-8463CB3D0E88}" type="presParOf" srcId="{3B02B44C-CFB4-44EC-B8E1-3A1F8D08E1BB}" destId="{4FD8859D-4E69-421E-AF77-16D424B45502}" srcOrd="7" destOrd="0" presId="urn:microsoft.com/office/officeart/2005/8/layout/default"/>
    <dgm:cxn modelId="{719D4BFC-58C0-4F51-8ADD-023649B38371}" type="presParOf" srcId="{3B02B44C-CFB4-44EC-B8E1-3A1F8D08E1BB}" destId="{C499918B-2EF9-4020-8B36-15936131B8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CE6E8E10-870B-4397-8734-8AF537C6410D}">
      <dgm:prSet phldrT="[Text]"/>
      <dgm:spPr/>
      <dgm:t>
        <a:bodyPr/>
        <a:lstStyle/>
        <a:p>
          <a:r>
            <a:rPr lang="en-GB" dirty="0"/>
            <a:t>Add more structure to any interventions, especially self-directed work</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Consider if the individual can undertake work at home, the individual may find it difficult to complete tasks set in one environment in another</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en-GB" dirty="0"/>
            <a:t>If consent is given, ask carers to support work </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en-GB" dirty="0"/>
            <a:t>Provide a plan which includes smaller steps, outcome measures, time scales and clear end points for the intervention</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Clearly explain any medical interventions, and don’t rely on body language to convey your intentions</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DC471CD4-18DC-4F07-900A-AAECE68891BF}">
      <dgm:prSet phldrT="[Text]"/>
      <dgm:spPr/>
      <dgm:t>
        <a:bodyPr/>
        <a:lstStyle/>
        <a:p>
          <a:r>
            <a:rPr lang="en-GB" dirty="0"/>
            <a:t>Be specific, use rules and explain any exceptions to the rules.</a:t>
          </a:r>
        </a:p>
      </dgm:t>
    </dgm:pt>
    <dgm:pt modelId="{4E14FEB3-77D3-4B1F-8A97-873B2960F2BB}" type="parTrans" cxnId="{7A9126E4-B82F-4D46-B2C3-412191899860}">
      <dgm:prSet/>
      <dgm:spPr/>
      <dgm:t>
        <a:bodyPr/>
        <a:lstStyle/>
        <a:p>
          <a:endParaRPr lang="en-GB"/>
        </a:p>
      </dgm:t>
    </dgm:pt>
    <dgm:pt modelId="{B6FB88EB-664E-43DC-BA06-28A7A356033D}" type="sibTrans" cxnId="{7A9126E4-B82F-4D46-B2C3-412191899860}">
      <dgm:prSet/>
      <dgm:spPr/>
      <dgm:t>
        <a:bodyPr/>
        <a:lstStyle/>
        <a:p>
          <a:endParaRPr lang="en-GB"/>
        </a:p>
      </dgm:t>
    </dgm:pt>
    <dgm:pt modelId="{EF6C72ED-F4FA-4928-987C-E5A41DA76798}">
      <dgm:prSet phldrT="[Text]"/>
      <dgm:spPr/>
      <dgm:t>
        <a:bodyPr/>
        <a:lstStyle/>
        <a:p>
          <a:r>
            <a:rPr lang="en-GB" dirty="0"/>
            <a:t>Utilise visual cues such as pictures, planners, checklists, diaries and flow charts</a:t>
          </a:r>
        </a:p>
      </dgm:t>
    </dgm:pt>
    <dgm:pt modelId="{5C28C886-E973-4CC9-8FB7-416F1BEBE542}" type="parTrans" cxnId="{C63663B4-4651-4DE9-B980-0186F3BA3D6A}">
      <dgm:prSet/>
      <dgm:spPr/>
      <dgm:t>
        <a:bodyPr/>
        <a:lstStyle/>
        <a:p>
          <a:endParaRPr lang="en-GB"/>
        </a:p>
      </dgm:t>
    </dgm:pt>
    <dgm:pt modelId="{C9CC6B23-F9C2-4EDA-9DD6-8BEFD15FE382}" type="sibTrans" cxnId="{C63663B4-4651-4DE9-B980-0186F3BA3D6A}">
      <dgm:prSet/>
      <dgm:spPr/>
      <dgm:t>
        <a:bodyPr/>
        <a:lstStyle/>
        <a:p>
          <a:endParaRPr lang="en-GB"/>
        </a:p>
      </dgm:t>
    </dgm:pt>
    <dgm:pt modelId="{F4DF1F95-3745-41C8-96FE-5BAF7755AEF4}">
      <dgm:prSet phldrT="[Text]"/>
      <dgm:spPr/>
      <dgm:t>
        <a:bodyPr/>
        <a:lstStyle/>
        <a:p>
          <a:r>
            <a:rPr lang="en-GB" dirty="0"/>
            <a:t>Use facts, avoid hypothetical discussions and be aware of the difficulties the individual will have in sharing emotions</a:t>
          </a:r>
        </a:p>
      </dgm:t>
    </dgm:pt>
    <dgm:pt modelId="{33FE4ED1-C97F-4162-B025-BEF66A7B9950}" type="parTrans" cxnId="{DAD6C292-C133-455A-8E13-1AF451AB7567}">
      <dgm:prSet/>
      <dgm:spPr/>
      <dgm:t>
        <a:bodyPr/>
        <a:lstStyle/>
        <a:p>
          <a:endParaRPr lang="en-GB"/>
        </a:p>
      </dgm:t>
    </dgm:pt>
    <dgm:pt modelId="{19800221-6994-45C0-897A-5CCCF4BE88DA}" type="sibTrans" cxnId="{DAD6C292-C133-455A-8E13-1AF451AB7567}">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8"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8">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8">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8">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8">
        <dgm:presLayoutVars>
          <dgm:bulletEnabled val="1"/>
        </dgm:presLayoutVars>
      </dgm:prSet>
      <dgm:spPr/>
    </dgm:pt>
    <dgm:pt modelId="{01DAC887-CE99-4431-B529-2D157BADCA6D}" type="pres">
      <dgm:prSet presAssocID="{79A464C8-C029-412B-8B5F-9D45C18DAF6D}" presName="sibTrans" presStyleCnt="0"/>
      <dgm:spPr/>
    </dgm:pt>
    <dgm:pt modelId="{2834684D-849E-4D4B-A14E-EF5543929196}" type="pres">
      <dgm:prSet presAssocID="{DC471CD4-18DC-4F07-900A-AAECE68891BF}" presName="node" presStyleLbl="node1" presStyleIdx="5" presStyleCnt="8">
        <dgm:presLayoutVars>
          <dgm:bulletEnabled val="1"/>
        </dgm:presLayoutVars>
      </dgm:prSet>
      <dgm:spPr/>
    </dgm:pt>
    <dgm:pt modelId="{ED2C2519-AE30-4EF7-8F08-45125EE52140}" type="pres">
      <dgm:prSet presAssocID="{B6FB88EB-664E-43DC-BA06-28A7A356033D}" presName="sibTrans" presStyleCnt="0"/>
      <dgm:spPr/>
    </dgm:pt>
    <dgm:pt modelId="{DA3EC163-506C-45BA-A6B7-BDE9F3F608C5}" type="pres">
      <dgm:prSet presAssocID="{EF6C72ED-F4FA-4928-987C-E5A41DA76798}" presName="node" presStyleLbl="node1" presStyleIdx="6" presStyleCnt="8">
        <dgm:presLayoutVars>
          <dgm:bulletEnabled val="1"/>
        </dgm:presLayoutVars>
      </dgm:prSet>
      <dgm:spPr/>
    </dgm:pt>
    <dgm:pt modelId="{BF0A6DF4-1B37-4712-A1BB-E43DC177E06A}" type="pres">
      <dgm:prSet presAssocID="{C9CC6B23-F9C2-4EDA-9DD6-8BEFD15FE382}" presName="sibTrans" presStyleCnt="0"/>
      <dgm:spPr/>
    </dgm:pt>
    <dgm:pt modelId="{84EA86C4-4BC9-4CAC-BCDE-1EB783673D95}" type="pres">
      <dgm:prSet presAssocID="{F4DF1F95-3745-41C8-96FE-5BAF7755AEF4}" presName="node" presStyleLbl="node1" presStyleIdx="7" presStyleCnt="8">
        <dgm:presLayoutVars>
          <dgm:bulletEnabled val="1"/>
        </dgm:presLayoutVars>
      </dgm:prSet>
      <dgm:spPr/>
    </dgm:pt>
  </dgm:ptLst>
  <dgm:cxnLst>
    <dgm:cxn modelId="{314F5D03-1300-4B44-BFE3-1D7CCA770A1E}" type="presOf" srcId="{1A616DD5-F516-4E0D-AFA3-CC68ED715CAC}" destId="{83723BC0-EE54-4C72-B995-7AC1BD22823E}" srcOrd="0" destOrd="0" presId="urn:microsoft.com/office/officeart/2005/8/layout/default"/>
    <dgm:cxn modelId="{8B46BF10-8086-4C79-BC9B-7E67059F086F}" type="presOf" srcId="{F4DF1F95-3745-41C8-96FE-5BAF7755AEF4}" destId="{84EA86C4-4BC9-4CAC-BCDE-1EB783673D95}" srcOrd="0" destOrd="0" presId="urn:microsoft.com/office/officeart/2005/8/layout/default"/>
    <dgm:cxn modelId="{776FC815-0EAA-4D70-8FA0-44B3C59C6A46}" type="presOf" srcId="{CE6E8E10-870B-4397-8734-8AF537C6410D}" destId="{A960910E-9CE7-46C7-AF4B-15AD7BE8CB2E}"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EBB42C22-2EC8-449A-9B7E-873E045DEF83}" type="presOf" srcId="{DC471CD4-18DC-4F07-900A-AAECE68891BF}" destId="{2834684D-849E-4D4B-A14E-EF5543929196}"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5DD96971-45DB-4A2A-81A2-595F37A01CD5}" type="presOf" srcId="{6344EE25-C278-4357-AEA7-7908F78377FF}" destId="{3B02B44C-CFB4-44EC-B8E1-3A1F8D08E1BB}" srcOrd="0" destOrd="0" presId="urn:microsoft.com/office/officeart/2005/8/layout/default"/>
    <dgm:cxn modelId="{9EB2A751-DC0D-45F3-80D1-4FA66738D2E9}" type="presOf" srcId="{B5CB2312-7BFA-4F46-819D-D36DD239B58D}" destId="{C499918B-2EF9-4020-8B36-15936131B8D5}"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C170737C-7CF0-46F4-97FD-2B482C8B3D74}" type="presOf" srcId="{EF6C72ED-F4FA-4928-987C-E5A41DA76798}" destId="{DA3EC163-506C-45BA-A6B7-BDE9F3F608C5}" srcOrd="0" destOrd="0" presId="urn:microsoft.com/office/officeart/2005/8/layout/default"/>
    <dgm:cxn modelId="{DAD6C292-C133-455A-8E13-1AF451AB7567}" srcId="{6344EE25-C278-4357-AEA7-7908F78377FF}" destId="{F4DF1F95-3745-41C8-96FE-5BAF7755AEF4}" srcOrd="7" destOrd="0" parTransId="{33FE4ED1-C97F-4162-B025-BEF66A7B9950}" sibTransId="{19800221-6994-45C0-897A-5CCCF4BE88DA}"/>
    <dgm:cxn modelId="{67E7E0AF-3ABF-42F2-A0CF-BE03EBC6D66D}" srcId="{6344EE25-C278-4357-AEA7-7908F78377FF}" destId="{B5CB2312-7BFA-4F46-819D-D36DD239B58D}" srcOrd="4" destOrd="0" parTransId="{AFFBAD48-719C-454B-B7AA-CA90D968A919}" sibTransId="{79A464C8-C029-412B-8B5F-9D45C18DAF6D}"/>
    <dgm:cxn modelId="{C63663B4-4651-4DE9-B980-0186F3BA3D6A}" srcId="{6344EE25-C278-4357-AEA7-7908F78377FF}" destId="{EF6C72ED-F4FA-4928-987C-E5A41DA76798}" srcOrd="6" destOrd="0" parTransId="{5C28C886-E973-4CC9-8FB7-416F1BEBE542}" sibTransId="{C9CC6B23-F9C2-4EDA-9DD6-8BEFD15FE382}"/>
    <dgm:cxn modelId="{8F6E11B5-62F4-4AD3-9CB0-26E8963EC0D8}" type="presOf" srcId="{AE3FBC3F-6750-42B4-B496-4E4211F2F218}" destId="{FF4C4032-CF53-4102-9FCA-DF174EB3E037}" srcOrd="0" destOrd="0" presId="urn:microsoft.com/office/officeart/2005/8/layout/default"/>
    <dgm:cxn modelId="{04BF82C8-DD89-449C-BEA6-52817B8B0627}" type="presOf" srcId="{4B92CF01-3BD2-480C-861F-73953B81FDBB}" destId="{23CE2EE0-53BC-4664-849F-F1C0FDC97C45}" srcOrd="0" destOrd="0" presId="urn:microsoft.com/office/officeart/2005/8/layout/default"/>
    <dgm:cxn modelId="{7A9126E4-B82F-4D46-B2C3-412191899860}" srcId="{6344EE25-C278-4357-AEA7-7908F78377FF}" destId="{DC471CD4-18DC-4F07-900A-AAECE68891BF}" srcOrd="5" destOrd="0" parTransId="{4E14FEB3-77D3-4B1F-8A97-873B2960F2BB}" sibTransId="{B6FB88EB-664E-43DC-BA06-28A7A356033D}"/>
    <dgm:cxn modelId="{72AEC6FC-A249-4EF6-B1BB-FE9FD8D95112}" srcId="{6344EE25-C278-4357-AEA7-7908F78377FF}" destId="{CE6E8E10-870B-4397-8734-8AF537C6410D}" srcOrd="0" destOrd="0" parTransId="{43275E99-DE77-4437-82DA-118E0E781F9F}" sibTransId="{6C54D04B-7B0E-48B0-BE02-485C19E768F0}"/>
    <dgm:cxn modelId="{5F21A716-282F-4DA7-85B1-F2D3655BA0A5}" type="presParOf" srcId="{3B02B44C-CFB4-44EC-B8E1-3A1F8D08E1BB}" destId="{A960910E-9CE7-46C7-AF4B-15AD7BE8CB2E}" srcOrd="0" destOrd="0" presId="urn:microsoft.com/office/officeart/2005/8/layout/default"/>
    <dgm:cxn modelId="{FFEF77E6-41ED-489C-9765-9C75019AED50}" type="presParOf" srcId="{3B02B44C-CFB4-44EC-B8E1-3A1F8D08E1BB}" destId="{E7DD31B3-C6B1-4745-93DC-5272AB92282D}" srcOrd="1" destOrd="0" presId="urn:microsoft.com/office/officeart/2005/8/layout/default"/>
    <dgm:cxn modelId="{4C7C97FB-7FB8-4C80-BA89-50E47D8FE5BA}" type="presParOf" srcId="{3B02B44C-CFB4-44EC-B8E1-3A1F8D08E1BB}" destId="{FF4C4032-CF53-4102-9FCA-DF174EB3E037}" srcOrd="2" destOrd="0" presId="urn:microsoft.com/office/officeart/2005/8/layout/default"/>
    <dgm:cxn modelId="{C3903D11-BECC-4690-85F5-D41DA71B676D}" type="presParOf" srcId="{3B02B44C-CFB4-44EC-B8E1-3A1F8D08E1BB}" destId="{D5EE5DF0-0B8E-48ED-988B-17FF1B7B7322}" srcOrd="3" destOrd="0" presId="urn:microsoft.com/office/officeart/2005/8/layout/default"/>
    <dgm:cxn modelId="{4F706096-86DA-454C-802C-62F0C0A013ED}" type="presParOf" srcId="{3B02B44C-CFB4-44EC-B8E1-3A1F8D08E1BB}" destId="{23CE2EE0-53BC-4664-849F-F1C0FDC97C45}" srcOrd="4" destOrd="0" presId="urn:microsoft.com/office/officeart/2005/8/layout/default"/>
    <dgm:cxn modelId="{9BB2A825-61EE-432D-AEEA-7CB83BE94ED3}" type="presParOf" srcId="{3B02B44C-CFB4-44EC-B8E1-3A1F8D08E1BB}" destId="{B03FC308-1651-407C-8EC2-DBEE32948E94}" srcOrd="5" destOrd="0" presId="urn:microsoft.com/office/officeart/2005/8/layout/default"/>
    <dgm:cxn modelId="{46CF5E72-A5F2-4B0C-A08C-6179E41C9417}" type="presParOf" srcId="{3B02B44C-CFB4-44EC-B8E1-3A1F8D08E1BB}" destId="{83723BC0-EE54-4C72-B995-7AC1BD22823E}" srcOrd="6" destOrd="0" presId="urn:microsoft.com/office/officeart/2005/8/layout/default"/>
    <dgm:cxn modelId="{05E974D2-7565-4FA9-A94D-C34F8C6195F8}" type="presParOf" srcId="{3B02B44C-CFB4-44EC-B8E1-3A1F8D08E1BB}" destId="{4FD8859D-4E69-421E-AF77-16D424B45502}" srcOrd="7" destOrd="0" presId="urn:microsoft.com/office/officeart/2005/8/layout/default"/>
    <dgm:cxn modelId="{FCAA5275-4147-4C30-8986-95C5F6AADDA1}" type="presParOf" srcId="{3B02B44C-CFB4-44EC-B8E1-3A1F8D08E1BB}" destId="{C499918B-2EF9-4020-8B36-15936131B8D5}" srcOrd="8" destOrd="0" presId="urn:microsoft.com/office/officeart/2005/8/layout/default"/>
    <dgm:cxn modelId="{14A0B912-CD50-4B49-A476-4F0FCB77B506}" type="presParOf" srcId="{3B02B44C-CFB4-44EC-B8E1-3A1F8D08E1BB}" destId="{01DAC887-CE99-4431-B529-2D157BADCA6D}" srcOrd="9" destOrd="0" presId="urn:microsoft.com/office/officeart/2005/8/layout/default"/>
    <dgm:cxn modelId="{4F559819-0064-4ECE-BEA9-C428C1F56E7B}" type="presParOf" srcId="{3B02B44C-CFB4-44EC-B8E1-3A1F8D08E1BB}" destId="{2834684D-849E-4D4B-A14E-EF5543929196}" srcOrd="10" destOrd="0" presId="urn:microsoft.com/office/officeart/2005/8/layout/default"/>
    <dgm:cxn modelId="{C126E855-9910-43D0-8107-F76D80D6912F}" type="presParOf" srcId="{3B02B44C-CFB4-44EC-B8E1-3A1F8D08E1BB}" destId="{ED2C2519-AE30-4EF7-8F08-45125EE52140}" srcOrd="11" destOrd="0" presId="urn:microsoft.com/office/officeart/2005/8/layout/default"/>
    <dgm:cxn modelId="{83943E57-C944-4A29-AD9B-B89A8FA39391}" type="presParOf" srcId="{3B02B44C-CFB4-44EC-B8E1-3A1F8D08E1BB}" destId="{DA3EC163-506C-45BA-A6B7-BDE9F3F608C5}" srcOrd="12" destOrd="0" presId="urn:microsoft.com/office/officeart/2005/8/layout/default"/>
    <dgm:cxn modelId="{0266C292-97C3-40A9-B67C-A82151A0C42B}" type="presParOf" srcId="{3B02B44C-CFB4-44EC-B8E1-3A1F8D08E1BB}" destId="{BF0A6DF4-1B37-4712-A1BB-E43DC177E06A}" srcOrd="13" destOrd="0" presId="urn:microsoft.com/office/officeart/2005/8/layout/default"/>
    <dgm:cxn modelId="{C67CFB6F-84C9-4EA5-8532-FAD35D2C6D21}" type="presParOf" srcId="{3B02B44C-CFB4-44EC-B8E1-3A1F8D08E1BB}" destId="{84EA86C4-4BC9-4CAC-BCDE-1EB783673D9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44EE25-C278-4357-AEA7-7908F78377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CE6E8E10-870B-4397-8734-8AF537C6410D}">
      <dgm:prSet phldrT="[Text]"/>
      <dgm:spPr/>
      <dgm:t>
        <a:bodyPr/>
        <a:lstStyle/>
        <a:p>
          <a:r>
            <a:rPr lang="en-GB" dirty="0"/>
            <a:t>Ensure follow up arrangements are clearly communicated to the individual</a:t>
          </a:r>
        </a:p>
      </dgm:t>
    </dgm:pt>
    <dgm:pt modelId="{43275E99-DE77-4437-82DA-118E0E781F9F}" type="parTrans" cxnId="{72AEC6FC-A249-4EF6-B1BB-FE9FD8D95112}">
      <dgm:prSet/>
      <dgm:spPr/>
      <dgm:t>
        <a:bodyPr/>
        <a:lstStyle/>
        <a:p>
          <a:endParaRPr lang="en-GB"/>
        </a:p>
      </dgm:t>
    </dgm:pt>
    <dgm:pt modelId="{6C54D04B-7B0E-48B0-BE02-485C19E768F0}" type="sibTrans" cxnId="{72AEC6FC-A249-4EF6-B1BB-FE9FD8D95112}">
      <dgm:prSet/>
      <dgm:spPr/>
      <dgm:t>
        <a:bodyPr/>
        <a:lstStyle/>
        <a:p>
          <a:endParaRPr lang="en-GB"/>
        </a:p>
      </dgm:t>
    </dgm:pt>
    <dgm:pt modelId="{AE3FBC3F-6750-42B4-B496-4E4211F2F218}">
      <dgm:prSet phldrT="[Text]"/>
      <dgm:spPr/>
      <dgm:t>
        <a:bodyPr/>
        <a:lstStyle/>
        <a:p>
          <a:r>
            <a:rPr lang="en-GB" dirty="0"/>
            <a:t>Be specific in your advice, don’t say “take a tablet” if you mean “swallow a tablet”</a:t>
          </a:r>
        </a:p>
      </dgm:t>
    </dgm:pt>
    <dgm:pt modelId="{CB728423-EB2C-4F6B-B95C-DB94543C2FAB}" type="parTrans" cxnId="{DA2EB953-4B94-4354-B058-BCDD78E09360}">
      <dgm:prSet/>
      <dgm:spPr/>
      <dgm:t>
        <a:bodyPr/>
        <a:lstStyle/>
        <a:p>
          <a:endParaRPr lang="en-GB"/>
        </a:p>
      </dgm:t>
    </dgm:pt>
    <dgm:pt modelId="{A7899DA1-C88A-4D3E-959C-F357B593D1DF}" type="sibTrans" cxnId="{DA2EB953-4B94-4354-B058-BCDD78E09360}">
      <dgm:prSet/>
      <dgm:spPr/>
      <dgm:t>
        <a:bodyPr/>
        <a:lstStyle/>
        <a:p>
          <a:endParaRPr lang="en-GB"/>
        </a:p>
      </dgm:t>
    </dgm:pt>
    <dgm:pt modelId="{4B92CF01-3BD2-480C-861F-73953B81FDBB}">
      <dgm:prSet phldrT="[Text]"/>
      <dgm:spPr/>
      <dgm:t>
        <a:bodyPr/>
        <a:lstStyle/>
        <a:p>
          <a:r>
            <a:rPr lang="en-GB" dirty="0"/>
            <a:t>Ensure the individual is aware of when to return, don’t use vague terms such as ‘if things don’t improve’</a:t>
          </a:r>
        </a:p>
      </dgm:t>
    </dgm:pt>
    <dgm:pt modelId="{12AF2B94-BE67-4BBB-B784-2DCDEC21F259}" type="parTrans" cxnId="{CD3EB25E-6851-407A-BF58-A4E950CC118E}">
      <dgm:prSet/>
      <dgm:spPr/>
      <dgm:t>
        <a:bodyPr/>
        <a:lstStyle/>
        <a:p>
          <a:endParaRPr lang="en-GB"/>
        </a:p>
      </dgm:t>
    </dgm:pt>
    <dgm:pt modelId="{99DB933C-7861-4986-A0EC-6208B0B2E296}" type="sibTrans" cxnId="{CD3EB25E-6851-407A-BF58-A4E950CC118E}">
      <dgm:prSet/>
      <dgm:spPr/>
      <dgm:t>
        <a:bodyPr/>
        <a:lstStyle/>
        <a:p>
          <a:endParaRPr lang="en-GB"/>
        </a:p>
      </dgm:t>
    </dgm:pt>
    <dgm:pt modelId="{1A616DD5-F516-4E0D-AFA3-CC68ED715CAC}">
      <dgm:prSet phldrT="[Text]"/>
      <dgm:spPr/>
      <dgm:t>
        <a:bodyPr/>
        <a:lstStyle/>
        <a:p>
          <a:r>
            <a:rPr lang="en-GB" dirty="0"/>
            <a:t>If consent is given, provide follow up information to a carer</a:t>
          </a:r>
        </a:p>
      </dgm:t>
    </dgm:pt>
    <dgm:pt modelId="{A1FFD85B-96C5-47BF-B5EB-0456B4731EF9}" type="parTrans" cxnId="{81EE4517-EE0B-4895-84A4-CDC5011F3F04}">
      <dgm:prSet/>
      <dgm:spPr/>
      <dgm:t>
        <a:bodyPr/>
        <a:lstStyle/>
        <a:p>
          <a:endParaRPr lang="en-GB"/>
        </a:p>
      </dgm:t>
    </dgm:pt>
    <dgm:pt modelId="{4461842D-C5CD-47D5-B86B-996DB74A8BAD}" type="sibTrans" cxnId="{81EE4517-EE0B-4895-84A4-CDC5011F3F04}">
      <dgm:prSet/>
      <dgm:spPr/>
      <dgm:t>
        <a:bodyPr/>
        <a:lstStyle/>
        <a:p>
          <a:endParaRPr lang="en-GB"/>
        </a:p>
      </dgm:t>
    </dgm:pt>
    <dgm:pt modelId="{B5CB2312-7BFA-4F46-819D-D36DD239B58D}">
      <dgm:prSet phldrT="[Text]"/>
      <dgm:spPr/>
      <dgm:t>
        <a:bodyPr/>
        <a:lstStyle/>
        <a:p>
          <a:r>
            <a:rPr lang="en-GB" dirty="0"/>
            <a:t>If referring to a different service / professional advise them of the individual’s difficulties in advance</a:t>
          </a:r>
        </a:p>
      </dgm:t>
    </dgm:pt>
    <dgm:pt modelId="{AFFBAD48-719C-454B-B7AA-CA90D968A919}" type="parTrans" cxnId="{67E7E0AF-3ABF-42F2-A0CF-BE03EBC6D66D}">
      <dgm:prSet/>
      <dgm:spPr/>
      <dgm:t>
        <a:bodyPr/>
        <a:lstStyle/>
        <a:p>
          <a:endParaRPr lang="en-GB"/>
        </a:p>
      </dgm:t>
    </dgm:pt>
    <dgm:pt modelId="{79A464C8-C029-412B-8B5F-9D45C18DAF6D}" type="sibTrans" cxnId="{67E7E0AF-3ABF-42F2-A0CF-BE03EBC6D66D}">
      <dgm:prSet/>
      <dgm:spPr/>
      <dgm:t>
        <a:bodyPr/>
        <a:lstStyle/>
        <a:p>
          <a:endParaRPr lang="en-GB"/>
        </a:p>
      </dgm:t>
    </dgm:pt>
    <dgm:pt modelId="{12D131BA-3A2C-466E-ADDA-0EB8434D4D59}">
      <dgm:prSet phldrT="[Text]"/>
      <dgm:spPr/>
      <dgm:t>
        <a:bodyPr/>
        <a:lstStyle/>
        <a:p>
          <a:r>
            <a:rPr lang="en-GB" dirty="0"/>
            <a:t>Provide a profile* of the individual’s needs and ask the individual to carry it with them and share with other people</a:t>
          </a:r>
        </a:p>
      </dgm:t>
    </dgm:pt>
    <dgm:pt modelId="{D6AB4B99-706B-4E89-998B-A8AD3AB3952E}" type="parTrans" cxnId="{BA37E0A7-E910-4801-9FBD-384B82238D54}">
      <dgm:prSet/>
      <dgm:spPr/>
      <dgm:t>
        <a:bodyPr/>
        <a:lstStyle/>
        <a:p>
          <a:endParaRPr lang="en-GB"/>
        </a:p>
      </dgm:t>
    </dgm:pt>
    <dgm:pt modelId="{C03C4B96-D740-4D7C-88BE-CCF670D4A7C2}" type="sibTrans" cxnId="{BA37E0A7-E910-4801-9FBD-384B82238D54}">
      <dgm:prSet/>
      <dgm:spPr/>
      <dgm:t>
        <a:bodyPr/>
        <a:lstStyle/>
        <a:p>
          <a:endParaRPr lang="en-GB"/>
        </a:p>
      </dgm:t>
    </dgm:pt>
    <dgm:pt modelId="{E5DDB5A5-456C-4801-BC45-068652CE8CA0}">
      <dgm:prSet phldrT="[Text]"/>
      <dgm:spPr/>
      <dgm:t>
        <a:bodyPr/>
        <a:lstStyle/>
        <a:p>
          <a:r>
            <a:rPr lang="en-GB" dirty="0"/>
            <a:t>Provide written information and ensure this has been adapted for individuals with      an ASD</a:t>
          </a:r>
        </a:p>
      </dgm:t>
    </dgm:pt>
    <dgm:pt modelId="{452C982F-5E04-43E2-9C08-335650D4BAB4}" type="parTrans" cxnId="{9BDEB5B1-B123-4425-A6BC-3F557C0C000A}">
      <dgm:prSet/>
      <dgm:spPr/>
      <dgm:t>
        <a:bodyPr/>
        <a:lstStyle/>
        <a:p>
          <a:endParaRPr lang="en-GB"/>
        </a:p>
      </dgm:t>
    </dgm:pt>
    <dgm:pt modelId="{BF5E268C-4616-4DC3-99C3-3B6D01890668}" type="sibTrans" cxnId="{9BDEB5B1-B123-4425-A6BC-3F557C0C000A}">
      <dgm:prSet/>
      <dgm:spPr/>
      <dgm:t>
        <a:bodyPr/>
        <a:lstStyle/>
        <a:p>
          <a:endParaRPr lang="en-GB"/>
        </a:p>
      </dgm:t>
    </dgm:pt>
    <dgm:pt modelId="{3B02B44C-CFB4-44EC-B8E1-3A1F8D08E1BB}" type="pres">
      <dgm:prSet presAssocID="{6344EE25-C278-4357-AEA7-7908F78377FF}" presName="diagram" presStyleCnt="0">
        <dgm:presLayoutVars>
          <dgm:dir/>
          <dgm:resizeHandles val="exact"/>
        </dgm:presLayoutVars>
      </dgm:prSet>
      <dgm:spPr/>
    </dgm:pt>
    <dgm:pt modelId="{A960910E-9CE7-46C7-AF4B-15AD7BE8CB2E}" type="pres">
      <dgm:prSet presAssocID="{CE6E8E10-870B-4397-8734-8AF537C6410D}" presName="node" presStyleLbl="node1" presStyleIdx="0" presStyleCnt="7" custLinFactNeighborX="327" custLinFactNeighborY="-99">
        <dgm:presLayoutVars>
          <dgm:bulletEnabled val="1"/>
        </dgm:presLayoutVars>
      </dgm:prSet>
      <dgm:spPr/>
    </dgm:pt>
    <dgm:pt modelId="{E7DD31B3-C6B1-4745-93DC-5272AB92282D}" type="pres">
      <dgm:prSet presAssocID="{6C54D04B-7B0E-48B0-BE02-485C19E768F0}" presName="sibTrans" presStyleCnt="0"/>
      <dgm:spPr/>
    </dgm:pt>
    <dgm:pt modelId="{FF4C4032-CF53-4102-9FCA-DF174EB3E037}" type="pres">
      <dgm:prSet presAssocID="{AE3FBC3F-6750-42B4-B496-4E4211F2F218}" presName="node" presStyleLbl="node1" presStyleIdx="1" presStyleCnt="7">
        <dgm:presLayoutVars>
          <dgm:bulletEnabled val="1"/>
        </dgm:presLayoutVars>
      </dgm:prSet>
      <dgm:spPr/>
    </dgm:pt>
    <dgm:pt modelId="{D5EE5DF0-0B8E-48ED-988B-17FF1B7B7322}" type="pres">
      <dgm:prSet presAssocID="{A7899DA1-C88A-4D3E-959C-F357B593D1DF}" presName="sibTrans" presStyleCnt="0"/>
      <dgm:spPr/>
    </dgm:pt>
    <dgm:pt modelId="{23CE2EE0-53BC-4664-849F-F1C0FDC97C45}" type="pres">
      <dgm:prSet presAssocID="{4B92CF01-3BD2-480C-861F-73953B81FDBB}" presName="node" presStyleLbl="node1" presStyleIdx="2" presStyleCnt="7">
        <dgm:presLayoutVars>
          <dgm:bulletEnabled val="1"/>
        </dgm:presLayoutVars>
      </dgm:prSet>
      <dgm:spPr/>
    </dgm:pt>
    <dgm:pt modelId="{B03FC308-1651-407C-8EC2-DBEE32948E94}" type="pres">
      <dgm:prSet presAssocID="{99DB933C-7861-4986-A0EC-6208B0B2E296}" presName="sibTrans" presStyleCnt="0"/>
      <dgm:spPr/>
    </dgm:pt>
    <dgm:pt modelId="{83723BC0-EE54-4C72-B995-7AC1BD22823E}" type="pres">
      <dgm:prSet presAssocID="{1A616DD5-F516-4E0D-AFA3-CC68ED715CAC}" presName="node" presStyleLbl="node1" presStyleIdx="3" presStyleCnt="7">
        <dgm:presLayoutVars>
          <dgm:bulletEnabled val="1"/>
        </dgm:presLayoutVars>
      </dgm:prSet>
      <dgm:spPr/>
    </dgm:pt>
    <dgm:pt modelId="{4FD8859D-4E69-421E-AF77-16D424B45502}" type="pres">
      <dgm:prSet presAssocID="{4461842D-C5CD-47D5-B86B-996DB74A8BAD}" presName="sibTrans" presStyleCnt="0"/>
      <dgm:spPr/>
    </dgm:pt>
    <dgm:pt modelId="{C499918B-2EF9-4020-8B36-15936131B8D5}" type="pres">
      <dgm:prSet presAssocID="{B5CB2312-7BFA-4F46-819D-D36DD239B58D}" presName="node" presStyleLbl="node1" presStyleIdx="4" presStyleCnt="7">
        <dgm:presLayoutVars>
          <dgm:bulletEnabled val="1"/>
        </dgm:presLayoutVars>
      </dgm:prSet>
      <dgm:spPr/>
    </dgm:pt>
    <dgm:pt modelId="{A0D39264-D662-44C9-857F-0F3DC1CE0F3F}" type="pres">
      <dgm:prSet presAssocID="{79A464C8-C029-412B-8B5F-9D45C18DAF6D}" presName="sibTrans" presStyleCnt="0"/>
      <dgm:spPr/>
    </dgm:pt>
    <dgm:pt modelId="{717645D8-9F64-4DA6-B47E-1A2285527C04}" type="pres">
      <dgm:prSet presAssocID="{12D131BA-3A2C-466E-ADDA-0EB8434D4D59}" presName="node" presStyleLbl="node1" presStyleIdx="5" presStyleCnt="7">
        <dgm:presLayoutVars>
          <dgm:bulletEnabled val="1"/>
        </dgm:presLayoutVars>
      </dgm:prSet>
      <dgm:spPr/>
    </dgm:pt>
    <dgm:pt modelId="{19E3E30E-8C74-447D-AD63-6ADA04B5C8DB}" type="pres">
      <dgm:prSet presAssocID="{C03C4B96-D740-4D7C-88BE-CCF670D4A7C2}" presName="sibTrans" presStyleCnt="0"/>
      <dgm:spPr/>
    </dgm:pt>
    <dgm:pt modelId="{67D950F1-B8A9-4895-8213-15A852C05850}" type="pres">
      <dgm:prSet presAssocID="{E5DDB5A5-456C-4801-BC45-068652CE8CA0}" presName="node" presStyleLbl="node1" presStyleIdx="6" presStyleCnt="7">
        <dgm:presLayoutVars>
          <dgm:bulletEnabled val="1"/>
        </dgm:presLayoutVars>
      </dgm:prSet>
      <dgm:spPr/>
    </dgm:pt>
  </dgm:ptLst>
  <dgm:cxnLst>
    <dgm:cxn modelId="{1A0CED10-E408-455A-BE74-54EAC28EA57F}" type="presOf" srcId="{B5CB2312-7BFA-4F46-819D-D36DD239B58D}" destId="{C499918B-2EF9-4020-8B36-15936131B8D5}" srcOrd="0" destOrd="0" presId="urn:microsoft.com/office/officeart/2005/8/layout/default"/>
    <dgm:cxn modelId="{81EE4517-EE0B-4895-84A4-CDC5011F3F04}" srcId="{6344EE25-C278-4357-AEA7-7908F78377FF}" destId="{1A616DD5-F516-4E0D-AFA3-CC68ED715CAC}" srcOrd="3" destOrd="0" parTransId="{A1FFD85B-96C5-47BF-B5EB-0456B4731EF9}" sibTransId="{4461842D-C5CD-47D5-B86B-996DB74A8BAD}"/>
    <dgm:cxn modelId="{D026FB24-ADFC-4070-9C23-AE96852D9FFA}" type="presOf" srcId="{1A616DD5-F516-4E0D-AFA3-CC68ED715CAC}" destId="{83723BC0-EE54-4C72-B995-7AC1BD22823E}" srcOrd="0" destOrd="0" presId="urn:microsoft.com/office/officeart/2005/8/layout/default"/>
    <dgm:cxn modelId="{CD3EB25E-6851-407A-BF58-A4E950CC118E}" srcId="{6344EE25-C278-4357-AEA7-7908F78377FF}" destId="{4B92CF01-3BD2-480C-861F-73953B81FDBB}" srcOrd="2" destOrd="0" parTransId="{12AF2B94-BE67-4BBB-B784-2DCDEC21F259}" sibTransId="{99DB933C-7861-4986-A0EC-6208B0B2E296}"/>
    <dgm:cxn modelId="{EAB44060-FD11-4BDD-9870-D8490271CC04}" type="presOf" srcId="{4B92CF01-3BD2-480C-861F-73953B81FDBB}" destId="{23CE2EE0-53BC-4664-849F-F1C0FDC97C45}" srcOrd="0" destOrd="0" presId="urn:microsoft.com/office/officeart/2005/8/layout/default"/>
    <dgm:cxn modelId="{036AA861-9681-4E78-9C7B-A294195D14AC}" type="presOf" srcId="{E5DDB5A5-456C-4801-BC45-068652CE8CA0}" destId="{67D950F1-B8A9-4895-8213-15A852C05850}" srcOrd="0" destOrd="0" presId="urn:microsoft.com/office/officeart/2005/8/layout/default"/>
    <dgm:cxn modelId="{F437CB45-7298-4CE4-BDFF-F1154178A258}" type="presOf" srcId="{CE6E8E10-870B-4397-8734-8AF537C6410D}" destId="{A960910E-9CE7-46C7-AF4B-15AD7BE8CB2E}" srcOrd="0" destOrd="0" presId="urn:microsoft.com/office/officeart/2005/8/layout/default"/>
    <dgm:cxn modelId="{DA2EB953-4B94-4354-B058-BCDD78E09360}" srcId="{6344EE25-C278-4357-AEA7-7908F78377FF}" destId="{AE3FBC3F-6750-42B4-B496-4E4211F2F218}" srcOrd="1" destOrd="0" parTransId="{CB728423-EB2C-4F6B-B95C-DB94543C2FAB}" sibTransId="{A7899DA1-C88A-4D3E-959C-F357B593D1DF}"/>
    <dgm:cxn modelId="{BA37E0A7-E910-4801-9FBD-384B82238D54}" srcId="{6344EE25-C278-4357-AEA7-7908F78377FF}" destId="{12D131BA-3A2C-466E-ADDA-0EB8434D4D59}" srcOrd="5" destOrd="0" parTransId="{D6AB4B99-706B-4E89-998B-A8AD3AB3952E}" sibTransId="{C03C4B96-D740-4D7C-88BE-CCF670D4A7C2}"/>
    <dgm:cxn modelId="{67E7E0AF-3ABF-42F2-A0CF-BE03EBC6D66D}" srcId="{6344EE25-C278-4357-AEA7-7908F78377FF}" destId="{B5CB2312-7BFA-4F46-819D-D36DD239B58D}" srcOrd="4" destOrd="0" parTransId="{AFFBAD48-719C-454B-B7AA-CA90D968A919}" sibTransId="{79A464C8-C029-412B-8B5F-9D45C18DAF6D}"/>
    <dgm:cxn modelId="{9BDEB5B1-B123-4425-A6BC-3F557C0C000A}" srcId="{6344EE25-C278-4357-AEA7-7908F78377FF}" destId="{E5DDB5A5-456C-4801-BC45-068652CE8CA0}" srcOrd="6" destOrd="0" parTransId="{452C982F-5E04-43E2-9C08-335650D4BAB4}" sibTransId="{BF5E268C-4616-4DC3-99C3-3B6D01890668}"/>
    <dgm:cxn modelId="{254342BA-FF6B-4504-8147-A96CE9AA3988}" type="presOf" srcId="{AE3FBC3F-6750-42B4-B496-4E4211F2F218}" destId="{FF4C4032-CF53-4102-9FCA-DF174EB3E037}" srcOrd="0" destOrd="0" presId="urn:microsoft.com/office/officeart/2005/8/layout/default"/>
    <dgm:cxn modelId="{968ED2D3-200B-477B-AFBC-F3D4EEC82C74}" type="presOf" srcId="{12D131BA-3A2C-466E-ADDA-0EB8434D4D59}" destId="{717645D8-9F64-4DA6-B47E-1A2285527C04}" srcOrd="0" destOrd="0" presId="urn:microsoft.com/office/officeart/2005/8/layout/default"/>
    <dgm:cxn modelId="{0AB6C1E4-C29D-4B86-9F1F-6CB9B0273EDE}" type="presOf" srcId="{6344EE25-C278-4357-AEA7-7908F78377FF}" destId="{3B02B44C-CFB4-44EC-B8E1-3A1F8D08E1BB}" srcOrd="0" destOrd="0" presId="urn:microsoft.com/office/officeart/2005/8/layout/default"/>
    <dgm:cxn modelId="{72AEC6FC-A249-4EF6-B1BB-FE9FD8D95112}" srcId="{6344EE25-C278-4357-AEA7-7908F78377FF}" destId="{CE6E8E10-870B-4397-8734-8AF537C6410D}" srcOrd="0" destOrd="0" parTransId="{43275E99-DE77-4437-82DA-118E0E781F9F}" sibTransId="{6C54D04B-7B0E-48B0-BE02-485C19E768F0}"/>
    <dgm:cxn modelId="{CF257A05-6E1C-4520-9D84-267B0548AB5D}" type="presParOf" srcId="{3B02B44C-CFB4-44EC-B8E1-3A1F8D08E1BB}" destId="{A960910E-9CE7-46C7-AF4B-15AD7BE8CB2E}" srcOrd="0" destOrd="0" presId="urn:microsoft.com/office/officeart/2005/8/layout/default"/>
    <dgm:cxn modelId="{350BA293-6F05-4A17-8F3E-EAAD26D97021}" type="presParOf" srcId="{3B02B44C-CFB4-44EC-B8E1-3A1F8D08E1BB}" destId="{E7DD31B3-C6B1-4745-93DC-5272AB92282D}" srcOrd="1" destOrd="0" presId="urn:microsoft.com/office/officeart/2005/8/layout/default"/>
    <dgm:cxn modelId="{C16E32D3-19B7-43CB-B644-498BA14BFC77}" type="presParOf" srcId="{3B02B44C-CFB4-44EC-B8E1-3A1F8D08E1BB}" destId="{FF4C4032-CF53-4102-9FCA-DF174EB3E037}" srcOrd="2" destOrd="0" presId="urn:microsoft.com/office/officeart/2005/8/layout/default"/>
    <dgm:cxn modelId="{2B829879-35D4-44D4-B87D-AB1075FEF5A1}" type="presParOf" srcId="{3B02B44C-CFB4-44EC-B8E1-3A1F8D08E1BB}" destId="{D5EE5DF0-0B8E-48ED-988B-17FF1B7B7322}" srcOrd="3" destOrd="0" presId="urn:microsoft.com/office/officeart/2005/8/layout/default"/>
    <dgm:cxn modelId="{E365C14A-B495-4408-B55B-1AA77BC6BE2D}" type="presParOf" srcId="{3B02B44C-CFB4-44EC-B8E1-3A1F8D08E1BB}" destId="{23CE2EE0-53BC-4664-849F-F1C0FDC97C45}" srcOrd="4" destOrd="0" presId="urn:microsoft.com/office/officeart/2005/8/layout/default"/>
    <dgm:cxn modelId="{F8393E21-E7B9-4280-A164-B29C286331BF}" type="presParOf" srcId="{3B02B44C-CFB4-44EC-B8E1-3A1F8D08E1BB}" destId="{B03FC308-1651-407C-8EC2-DBEE32948E94}" srcOrd="5" destOrd="0" presId="urn:microsoft.com/office/officeart/2005/8/layout/default"/>
    <dgm:cxn modelId="{FCFD9180-E950-48A0-A1D4-B009A49AD0E0}" type="presParOf" srcId="{3B02B44C-CFB4-44EC-B8E1-3A1F8D08E1BB}" destId="{83723BC0-EE54-4C72-B995-7AC1BD22823E}" srcOrd="6" destOrd="0" presId="urn:microsoft.com/office/officeart/2005/8/layout/default"/>
    <dgm:cxn modelId="{7FC76A10-5C00-4444-8342-E1C9AA8DC0D5}" type="presParOf" srcId="{3B02B44C-CFB4-44EC-B8E1-3A1F8D08E1BB}" destId="{4FD8859D-4E69-421E-AF77-16D424B45502}" srcOrd="7" destOrd="0" presId="urn:microsoft.com/office/officeart/2005/8/layout/default"/>
    <dgm:cxn modelId="{8FC2739D-B233-4E8B-822D-64F4C03833E2}" type="presParOf" srcId="{3B02B44C-CFB4-44EC-B8E1-3A1F8D08E1BB}" destId="{C499918B-2EF9-4020-8B36-15936131B8D5}" srcOrd="8" destOrd="0" presId="urn:microsoft.com/office/officeart/2005/8/layout/default"/>
    <dgm:cxn modelId="{A1CDA51A-8FB7-467C-9D26-E8922F0D107D}" type="presParOf" srcId="{3B02B44C-CFB4-44EC-B8E1-3A1F8D08E1BB}" destId="{A0D39264-D662-44C9-857F-0F3DC1CE0F3F}" srcOrd="9" destOrd="0" presId="urn:microsoft.com/office/officeart/2005/8/layout/default"/>
    <dgm:cxn modelId="{CABE7881-04BB-4CB4-AA01-B59D7A513C40}" type="presParOf" srcId="{3B02B44C-CFB4-44EC-B8E1-3A1F8D08E1BB}" destId="{717645D8-9F64-4DA6-B47E-1A2285527C04}" srcOrd="10" destOrd="0" presId="urn:microsoft.com/office/officeart/2005/8/layout/default"/>
    <dgm:cxn modelId="{77256888-B8B7-42D5-A1B4-360729484BA7}" type="presParOf" srcId="{3B02B44C-CFB4-44EC-B8E1-3A1F8D08E1BB}" destId="{19E3E30E-8C74-447D-AD63-6ADA04B5C8DB}" srcOrd="11" destOrd="0" presId="urn:microsoft.com/office/officeart/2005/8/layout/default"/>
    <dgm:cxn modelId="{CCD092AA-31D0-4130-AAC1-3391F1F80DD7}" type="presParOf" srcId="{3B02B44C-CFB4-44EC-B8E1-3A1F8D08E1BB}" destId="{67D950F1-B8A9-4895-8213-15A852C0585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23D712-697F-486C-954C-CC486A95C79F}" type="doc">
      <dgm:prSet loTypeId="urn:microsoft.com/office/officeart/2005/8/layout/vList5" loCatId="list" qsTypeId="urn:microsoft.com/office/officeart/2005/8/quickstyle/simple5" qsCatId="simple" csTypeId="urn:microsoft.com/office/officeart/2005/8/colors/accent2_3" csCatId="accent2" phldr="1"/>
      <dgm:spPr/>
      <dgm:t>
        <a:bodyPr/>
        <a:lstStyle/>
        <a:p>
          <a:endParaRPr lang="en-GB"/>
        </a:p>
      </dgm:t>
    </dgm:pt>
    <dgm:pt modelId="{C16767B4-3FE1-477C-9AA1-823C64FE3AC0}">
      <dgm:prSet/>
      <dgm:spPr/>
      <dgm:t>
        <a:bodyPr/>
        <a:lstStyle/>
        <a:p>
          <a:pPr rtl="0"/>
          <a:r>
            <a:rPr lang="en-GB" dirty="0"/>
            <a:t>Autism</a:t>
          </a:r>
        </a:p>
      </dgm:t>
    </dgm:pt>
    <dgm:pt modelId="{6742D9B7-F8DC-4869-9555-848617AC1C84}" type="parTrans" cxnId="{EA778DFE-A7A0-4CE6-ADFD-499135CAC64E}">
      <dgm:prSet/>
      <dgm:spPr/>
      <dgm:t>
        <a:bodyPr/>
        <a:lstStyle/>
        <a:p>
          <a:endParaRPr lang="en-GB"/>
        </a:p>
      </dgm:t>
    </dgm:pt>
    <dgm:pt modelId="{B0FEAF42-0A2C-4B00-BFC5-FEE35662441F}" type="sibTrans" cxnId="{EA778DFE-A7A0-4CE6-ADFD-499135CAC64E}">
      <dgm:prSet/>
      <dgm:spPr/>
      <dgm:t>
        <a:bodyPr/>
        <a:lstStyle/>
        <a:p>
          <a:endParaRPr lang="en-GB"/>
        </a:p>
      </dgm:t>
    </dgm:pt>
    <dgm:pt modelId="{51A45089-6812-446A-B470-856AD1F29CA0}">
      <dgm:prSet/>
      <dgm:spPr/>
      <dgm:t>
        <a:bodyPr/>
        <a:lstStyle/>
        <a:p>
          <a:pPr rtl="0"/>
          <a:r>
            <a:rPr lang="en-GB" dirty="0"/>
            <a:t>Asperger’s Syndrome</a:t>
          </a:r>
        </a:p>
      </dgm:t>
    </dgm:pt>
    <dgm:pt modelId="{02BC6B92-46C8-45E1-91FF-D55830E323F9}" type="parTrans" cxnId="{642C13B8-355A-4F7C-80B6-D16C20787F2F}">
      <dgm:prSet/>
      <dgm:spPr/>
      <dgm:t>
        <a:bodyPr/>
        <a:lstStyle/>
        <a:p>
          <a:endParaRPr lang="en-GB"/>
        </a:p>
      </dgm:t>
    </dgm:pt>
    <dgm:pt modelId="{57E1D7CC-D619-4119-A725-72E3814A7965}" type="sibTrans" cxnId="{642C13B8-355A-4F7C-80B6-D16C20787F2F}">
      <dgm:prSet/>
      <dgm:spPr/>
      <dgm:t>
        <a:bodyPr/>
        <a:lstStyle/>
        <a:p>
          <a:endParaRPr lang="en-GB"/>
        </a:p>
      </dgm:t>
    </dgm:pt>
    <dgm:pt modelId="{991EFB01-BC38-4B26-A17F-200472FB0305}">
      <dgm:prSet/>
      <dgm:spPr/>
      <dgm:t>
        <a:bodyPr/>
        <a:lstStyle/>
        <a:p>
          <a:pPr rtl="0"/>
          <a:r>
            <a:rPr lang="en-GB" dirty="0"/>
            <a:t>Autism Spectrum Conditions</a:t>
          </a:r>
        </a:p>
      </dgm:t>
    </dgm:pt>
    <dgm:pt modelId="{F4BF28EB-EB10-4A47-9A2F-F31F08D3AF31}" type="parTrans" cxnId="{3A4F0DBC-78F6-491B-870E-1F25FC1D9FB9}">
      <dgm:prSet/>
      <dgm:spPr/>
      <dgm:t>
        <a:bodyPr/>
        <a:lstStyle/>
        <a:p>
          <a:endParaRPr lang="en-GB"/>
        </a:p>
      </dgm:t>
    </dgm:pt>
    <dgm:pt modelId="{345180CB-9545-4239-B568-CEA6D5778FFE}" type="sibTrans" cxnId="{3A4F0DBC-78F6-491B-870E-1F25FC1D9FB9}">
      <dgm:prSet/>
      <dgm:spPr/>
      <dgm:t>
        <a:bodyPr/>
        <a:lstStyle/>
        <a:p>
          <a:endParaRPr lang="en-GB"/>
        </a:p>
      </dgm:t>
    </dgm:pt>
    <dgm:pt modelId="{36D17B05-87A2-46F4-B6C7-AF5C7294BD6F}">
      <dgm:prSet/>
      <dgm:spPr/>
      <dgm:t>
        <a:bodyPr/>
        <a:lstStyle/>
        <a:p>
          <a:pPr rtl="0"/>
          <a:r>
            <a:rPr lang="en-GB" dirty="0"/>
            <a:t>Childhood Autism</a:t>
          </a:r>
        </a:p>
      </dgm:t>
    </dgm:pt>
    <dgm:pt modelId="{7C2E0885-148A-46DD-BDBF-4861101B5B4A}" type="parTrans" cxnId="{E94EC6DC-C380-4CBB-98D1-8BA78E3DA679}">
      <dgm:prSet/>
      <dgm:spPr/>
      <dgm:t>
        <a:bodyPr/>
        <a:lstStyle/>
        <a:p>
          <a:endParaRPr lang="en-GB"/>
        </a:p>
      </dgm:t>
    </dgm:pt>
    <dgm:pt modelId="{AF044A83-06A7-4026-A0DD-205CC334C794}" type="sibTrans" cxnId="{E94EC6DC-C380-4CBB-98D1-8BA78E3DA679}">
      <dgm:prSet/>
      <dgm:spPr/>
      <dgm:t>
        <a:bodyPr/>
        <a:lstStyle/>
        <a:p>
          <a:endParaRPr lang="en-GB"/>
        </a:p>
      </dgm:t>
    </dgm:pt>
    <dgm:pt modelId="{1CF22F71-26D8-40F2-B0BB-7170A534B0BF}">
      <dgm:prSet/>
      <dgm:spPr/>
      <dgm:t>
        <a:bodyPr/>
        <a:lstStyle/>
        <a:p>
          <a:pPr rtl="0"/>
          <a:r>
            <a:rPr lang="en-GB" dirty="0"/>
            <a:t>Pervasive Developmental Disorder</a:t>
          </a:r>
        </a:p>
      </dgm:t>
    </dgm:pt>
    <dgm:pt modelId="{DCEE47C3-2EAD-4E3D-B37A-0AE3B679CF4F}" type="parTrans" cxnId="{9AC06F7A-18DB-415A-9E42-4C839E8BE726}">
      <dgm:prSet/>
      <dgm:spPr/>
      <dgm:t>
        <a:bodyPr/>
        <a:lstStyle/>
        <a:p>
          <a:endParaRPr lang="en-GB"/>
        </a:p>
      </dgm:t>
    </dgm:pt>
    <dgm:pt modelId="{24F9658C-8339-4255-859B-84C228278E1F}" type="sibTrans" cxnId="{9AC06F7A-18DB-415A-9E42-4C839E8BE726}">
      <dgm:prSet/>
      <dgm:spPr/>
      <dgm:t>
        <a:bodyPr/>
        <a:lstStyle/>
        <a:p>
          <a:endParaRPr lang="en-GB"/>
        </a:p>
      </dgm:t>
    </dgm:pt>
    <dgm:pt modelId="{34998A01-459B-4E4A-8FDC-B92CAE1545C8}" type="pres">
      <dgm:prSet presAssocID="{F123D712-697F-486C-954C-CC486A95C79F}" presName="Name0" presStyleCnt="0">
        <dgm:presLayoutVars>
          <dgm:dir/>
          <dgm:animLvl val="lvl"/>
          <dgm:resizeHandles val="exact"/>
        </dgm:presLayoutVars>
      </dgm:prSet>
      <dgm:spPr/>
    </dgm:pt>
    <dgm:pt modelId="{1D64710C-A536-439B-9F03-55713D8557AA}" type="pres">
      <dgm:prSet presAssocID="{C16767B4-3FE1-477C-9AA1-823C64FE3AC0}" presName="linNode" presStyleCnt="0"/>
      <dgm:spPr/>
    </dgm:pt>
    <dgm:pt modelId="{2B6C02B2-7D93-4567-84F9-4C4358AFD17F}" type="pres">
      <dgm:prSet presAssocID="{C16767B4-3FE1-477C-9AA1-823C64FE3AC0}" presName="parentText" presStyleLbl="node1" presStyleIdx="0" presStyleCnt="5">
        <dgm:presLayoutVars>
          <dgm:chMax val="1"/>
          <dgm:bulletEnabled val="1"/>
        </dgm:presLayoutVars>
      </dgm:prSet>
      <dgm:spPr/>
    </dgm:pt>
    <dgm:pt modelId="{C6C1200B-A1A6-4553-9D0C-822D3DB1E65D}" type="pres">
      <dgm:prSet presAssocID="{B0FEAF42-0A2C-4B00-BFC5-FEE35662441F}" presName="sp" presStyleCnt="0"/>
      <dgm:spPr/>
    </dgm:pt>
    <dgm:pt modelId="{9C52FEF5-F216-4E65-A299-3ECB64731AAD}" type="pres">
      <dgm:prSet presAssocID="{51A45089-6812-446A-B470-856AD1F29CA0}" presName="linNode" presStyleCnt="0"/>
      <dgm:spPr/>
    </dgm:pt>
    <dgm:pt modelId="{07F513A8-1F05-4B5A-81BD-519D477E1B68}" type="pres">
      <dgm:prSet presAssocID="{51A45089-6812-446A-B470-856AD1F29CA0}" presName="parentText" presStyleLbl="node1" presStyleIdx="1" presStyleCnt="5">
        <dgm:presLayoutVars>
          <dgm:chMax val="1"/>
          <dgm:bulletEnabled val="1"/>
        </dgm:presLayoutVars>
      </dgm:prSet>
      <dgm:spPr/>
    </dgm:pt>
    <dgm:pt modelId="{06471D53-ED59-41C2-A489-E2989A7055AE}" type="pres">
      <dgm:prSet presAssocID="{57E1D7CC-D619-4119-A725-72E3814A7965}" presName="sp" presStyleCnt="0"/>
      <dgm:spPr/>
    </dgm:pt>
    <dgm:pt modelId="{4A69F9C4-2B6A-497B-9643-880765DFC5D4}" type="pres">
      <dgm:prSet presAssocID="{991EFB01-BC38-4B26-A17F-200472FB0305}" presName="linNode" presStyleCnt="0"/>
      <dgm:spPr/>
    </dgm:pt>
    <dgm:pt modelId="{0C3B7BF9-9F43-4A90-A9C5-E8CF65D1D65B}" type="pres">
      <dgm:prSet presAssocID="{991EFB01-BC38-4B26-A17F-200472FB0305}" presName="parentText" presStyleLbl="node1" presStyleIdx="2" presStyleCnt="5">
        <dgm:presLayoutVars>
          <dgm:chMax val="1"/>
          <dgm:bulletEnabled val="1"/>
        </dgm:presLayoutVars>
      </dgm:prSet>
      <dgm:spPr/>
    </dgm:pt>
    <dgm:pt modelId="{C8B68F7A-54CB-4A56-ADC1-45A5EA617CF2}" type="pres">
      <dgm:prSet presAssocID="{345180CB-9545-4239-B568-CEA6D5778FFE}" presName="sp" presStyleCnt="0"/>
      <dgm:spPr/>
    </dgm:pt>
    <dgm:pt modelId="{26596B54-EF2F-4BD4-A1CE-9BE2B6827AB1}" type="pres">
      <dgm:prSet presAssocID="{36D17B05-87A2-46F4-B6C7-AF5C7294BD6F}" presName="linNode" presStyleCnt="0"/>
      <dgm:spPr/>
    </dgm:pt>
    <dgm:pt modelId="{D9A617D3-9939-4BD0-9AF9-B874E8F9BF42}" type="pres">
      <dgm:prSet presAssocID="{36D17B05-87A2-46F4-B6C7-AF5C7294BD6F}" presName="parentText" presStyleLbl="node1" presStyleIdx="3" presStyleCnt="5">
        <dgm:presLayoutVars>
          <dgm:chMax val="1"/>
          <dgm:bulletEnabled val="1"/>
        </dgm:presLayoutVars>
      </dgm:prSet>
      <dgm:spPr/>
    </dgm:pt>
    <dgm:pt modelId="{95E619EF-1E09-42A1-B67A-BF7C9EF6BEAD}" type="pres">
      <dgm:prSet presAssocID="{AF044A83-06A7-4026-A0DD-205CC334C794}" presName="sp" presStyleCnt="0"/>
      <dgm:spPr/>
    </dgm:pt>
    <dgm:pt modelId="{760BF050-CF08-4E63-AD05-3A5549308987}" type="pres">
      <dgm:prSet presAssocID="{1CF22F71-26D8-40F2-B0BB-7170A534B0BF}" presName="linNode" presStyleCnt="0"/>
      <dgm:spPr/>
    </dgm:pt>
    <dgm:pt modelId="{4103604A-CE2C-4145-A55B-8C6181936CD3}" type="pres">
      <dgm:prSet presAssocID="{1CF22F71-26D8-40F2-B0BB-7170A534B0BF}" presName="parentText" presStyleLbl="node1" presStyleIdx="4" presStyleCnt="5">
        <dgm:presLayoutVars>
          <dgm:chMax val="1"/>
          <dgm:bulletEnabled val="1"/>
        </dgm:presLayoutVars>
      </dgm:prSet>
      <dgm:spPr/>
    </dgm:pt>
  </dgm:ptLst>
  <dgm:cxnLst>
    <dgm:cxn modelId="{11716F16-AA1E-46F0-821E-B18BF8DD4F37}" type="presOf" srcId="{F123D712-697F-486C-954C-CC486A95C79F}" destId="{34998A01-459B-4E4A-8FDC-B92CAE1545C8}" srcOrd="0" destOrd="0" presId="urn:microsoft.com/office/officeart/2005/8/layout/vList5"/>
    <dgm:cxn modelId="{F208111E-72F3-40EC-8B8F-A72231ABDC03}" type="presOf" srcId="{991EFB01-BC38-4B26-A17F-200472FB0305}" destId="{0C3B7BF9-9F43-4A90-A9C5-E8CF65D1D65B}" srcOrd="0" destOrd="0" presId="urn:microsoft.com/office/officeart/2005/8/layout/vList5"/>
    <dgm:cxn modelId="{F279206F-2202-4EB1-92DE-7E61CFFFCE90}" type="presOf" srcId="{36D17B05-87A2-46F4-B6C7-AF5C7294BD6F}" destId="{D9A617D3-9939-4BD0-9AF9-B874E8F9BF42}" srcOrd="0" destOrd="0" presId="urn:microsoft.com/office/officeart/2005/8/layout/vList5"/>
    <dgm:cxn modelId="{31104157-A2CB-4347-839D-533DF389A760}" type="presOf" srcId="{C16767B4-3FE1-477C-9AA1-823C64FE3AC0}" destId="{2B6C02B2-7D93-4567-84F9-4C4358AFD17F}" srcOrd="0" destOrd="0" presId="urn:microsoft.com/office/officeart/2005/8/layout/vList5"/>
    <dgm:cxn modelId="{9AC06F7A-18DB-415A-9E42-4C839E8BE726}" srcId="{F123D712-697F-486C-954C-CC486A95C79F}" destId="{1CF22F71-26D8-40F2-B0BB-7170A534B0BF}" srcOrd="4" destOrd="0" parTransId="{DCEE47C3-2EAD-4E3D-B37A-0AE3B679CF4F}" sibTransId="{24F9658C-8339-4255-859B-84C228278E1F}"/>
    <dgm:cxn modelId="{66A92BA7-00E8-4272-8135-75405F116C17}" type="presOf" srcId="{1CF22F71-26D8-40F2-B0BB-7170A534B0BF}" destId="{4103604A-CE2C-4145-A55B-8C6181936CD3}" srcOrd="0" destOrd="0" presId="urn:microsoft.com/office/officeart/2005/8/layout/vList5"/>
    <dgm:cxn modelId="{642C13B8-355A-4F7C-80B6-D16C20787F2F}" srcId="{F123D712-697F-486C-954C-CC486A95C79F}" destId="{51A45089-6812-446A-B470-856AD1F29CA0}" srcOrd="1" destOrd="0" parTransId="{02BC6B92-46C8-45E1-91FF-D55830E323F9}" sibTransId="{57E1D7CC-D619-4119-A725-72E3814A7965}"/>
    <dgm:cxn modelId="{3A4F0DBC-78F6-491B-870E-1F25FC1D9FB9}" srcId="{F123D712-697F-486C-954C-CC486A95C79F}" destId="{991EFB01-BC38-4B26-A17F-200472FB0305}" srcOrd="2" destOrd="0" parTransId="{F4BF28EB-EB10-4A47-9A2F-F31F08D3AF31}" sibTransId="{345180CB-9545-4239-B568-CEA6D5778FFE}"/>
    <dgm:cxn modelId="{E94EC6DC-C380-4CBB-98D1-8BA78E3DA679}" srcId="{F123D712-697F-486C-954C-CC486A95C79F}" destId="{36D17B05-87A2-46F4-B6C7-AF5C7294BD6F}" srcOrd="3" destOrd="0" parTransId="{7C2E0885-148A-46DD-BDBF-4861101B5B4A}" sibTransId="{AF044A83-06A7-4026-A0DD-205CC334C794}"/>
    <dgm:cxn modelId="{EB31C3EC-02AF-4927-96C4-BB2E5E3B943C}" type="presOf" srcId="{51A45089-6812-446A-B470-856AD1F29CA0}" destId="{07F513A8-1F05-4B5A-81BD-519D477E1B68}" srcOrd="0" destOrd="0" presId="urn:microsoft.com/office/officeart/2005/8/layout/vList5"/>
    <dgm:cxn modelId="{EA778DFE-A7A0-4CE6-ADFD-499135CAC64E}" srcId="{F123D712-697F-486C-954C-CC486A95C79F}" destId="{C16767B4-3FE1-477C-9AA1-823C64FE3AC0}" srcOrd="0" destOrd="0" parTransId="{6742D9B7-F8DC-4869-9555-848617AC1C84}" sibTransId="{B0FEAF42-0A2C-4B00-BFC5-FEE35662441F}"/>
    <dgm:cxn modelId="{890AA3AF-A3EB-49FF-9CE8-7B5FE0ADCD83}" type="presParOf" srcId="{34998A01-459B-4E4A-8FDC-B92CAE1545C8}" destId="{1D64710C-A536-439B-9F03-55713D8557AA}" srcOrd="0" destOrd="0" presId="urn:microsoft.com/office/officeart/2005/8/layout/vList5"/>
    <dgm:cxn modelId="{CBAA9A48-872D-42C9-8467-00459C915944}" type="presParOf" srcId="{1D64710C-A536-439B-9F03-55713D8557AA}" destId="{2B6C02B2-7D93-4567-84F9-4C4358AFD17F}" srcOrd="0" destOrd="0" presId="urn:microsoft.com/office/officeart/2005/8/layout/vList5"/>
    <dgm:cxn modelId="{F8BDCA1B-60DB-4B07-A214-DD6E12CBBE9A}" type="presParOf" srcId="{34998A01-459B-4E4A-8FDC-B92CAE1545C8}" destId="{C6C1200B-A1A6-4553-9D0C-822D3DB1E65D}" srcOrd="1" destOrd="0" presId="urn:microsoft.com/office/officeart/2005/8/layout/vList5"/>
    <dgm:cxn modelId="{3E6F647D-271A-4E17-AFA0-9B9AF2DAE0D9}" type="presParOf" srcId="{34998A01-459B-4E4A-8FDC-B92CAE1545C8}" destId="{9C52FEF5-F216-4E65-A299-3ECB64731AAD}" srcOrd="2" destOrd="0" presId="urn:microsoft.com/office/officeart/2005/8/layout/vList5"/>
    <dgm:cxn modelId="{4854A49A-6DD2-4167-A79F-FDC7E7967BB9}" type="presParOf" srcId="{9C52FEF5-F216-4E65-A299-3ECB64731AAD}" destId="{07F513A8-1F05-4B5A-81BD-519D477E1B68}" srcOrd="0" destOrd="0" presId="urn:microsoft.com/office/officeart/2005/8/layout/vList5"/>
    <dgm:cxn modelId="{7F63D965-450B-4080-B257-C77C1D871D80}" type="presParOf" srcId="{34998A01-459B-4E4A-8FDC-B92CAE1545C8}" destId="{06471D53-ED59-41C2-A489-E2989A7055AE}" srcOrd="3" destOrd="0" presId="urn:microsoft.com/office/officeart/2005/8/layout/vList5"/>
    <dgm:cxn modelId="{D4A6EA53-6937-4909-BD10-4F3F38EB5628}" type="presParOf" srcId="{34998A01-459B-4E4A-8FDC-B92CAE1545C8}" destId="{4A69F9C4-2B6A-497B-9643-880765DFC5D4}" srcOrd="4" destOrd="0" presId="urn:microsoft.com/office/officeart/2005/8/layout/vList5"/>
    <dgm:cxn modelId="{59A9ABBB-47A9-4377-9F61-FB36A70AA30F}" type="presParOf" srcId="{4A69F9C4-2B6A-497B-9643-880765DFC5D4}" destId="{0C3B7BF9-9F43-4A90-A9C5-E8CF65D1D65B}" srcOrd="0" destOrd="0" presId="urn:microsoft.com/office/officeart/2005/8/layout/vList5"/>
    <dgm:cxn modelId="{9A093004-1B37-4C0B-8551-839ED317CB4F}" type="presParOf" srcId="{34998A01-459B-4E4A-8FDC-B92CAE1545C8}" destId="{C8B68F7A-54CB-4A56-ADC1-45A5EA617CF2}" srcOrd="5" destOrd="0" presId="urn:microsoft.com/office/officeart/2005/8/layout/vList5"/>
    <dgm:cxn modelId="{776257DC-3DF2-46F1-810A-7B62FB363B70}" type="presParOf" srcId="{34998A01-459B-4E4A-8FDC-B92CAE1545C8}" destId="{26596B54-EF2F-4BD4-A1CE-9BE2B6827AB1}" srcOrd="6" destOrd="0" presId="urn:microsoft.com/office/officeart/2005/8/layout/vList5"/>
    <dgm:cxn modelId="{8954C9A6-56D5-4E34-A785-F969C33DE6A6}" type="presParOf" srcId="{26596B54-EF2F-4BD4-A1CE-9BE2B6827AB1}" destId="{D9A617D3-9939-4BD0-9AF9-B874E8F9BF42}" srcOrd="0" destOrd="0" presId="urn:microsoft.com/office/officeart/2005/8/layout/vList5"/>
    <dgm:cxn modelId="{B03FABAB-5AF3-43D6-8538-0D43B7753A60}" type="presParOf" srcId="{34998A01-459B-4E4A-8FDC-B92CAE1545C8}" destId="{95E619EF-1E09-42A1-B67A-BF7C9EF6BEAD}" srcOrd="7" destOrd="0" presId="urn:microsoft.com/office/officeart/2005/8/layout/vList5"/>
    <dgm:cxn modelId="{EAEAC62B-B081-4596-8375-22A51ED71AE8}" type="presParOf" srcId="{34998A01-459B-4E4A-8FDC-B92CAE1545C8}" destId="{760BF050-CF08-4E63-AD05-3A5549308987}" srcOrd="8" destOrd="0" presId="urn:microsoft.com/office/officeart/2005/8/layout/vList5"/>
    <dgm:cxn modelId="{340BC726-2DFE-4B6F-833E-AF076838B3DF}" type="presParOf" srcId="{760BF050-CF08-4E63-AD05-3A5549308987}" destId="{4103604A-CE2C-4145-A55B-8C6181936CD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8A9CBA-A624-4DB7-94C9-9179DC02B04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GB"/>
        </a:p>
      </dgm:t>
    </dgm:pt>
    <dgm:pt modelId="{9EA38550-17A8-46B4-B233-15AF6B7C8C31}">
      <dgm:prSet phldrT="[Text]"/>
      <dgm:spPr/>
      <dgm:t>
        <a:bodyPr/>
        <a:lstStyle/>
        <a:p>
          <a:r>
            <a:rPr lang="en-GB" dirty="0"/>
            <a:t>Mental health issues or other neurodevelopmental disorder</a:t>
          </a:r>
        </a:p>
      </dgm:t>
    </dgm:pt>
    <dgm:pt modelId="{935CD433-C7E5-40AD-8A35-65C526EC3FFD}" type="parTrans" cxnId="{6322515C-00B8-43DA-B738-2B0A3FEE827A}">
      <dgm:prSet/>
      <dgm:spPr/>
      <dgm:t>
        <a:bodyPr/>
        <a:lstStyle/>
        <a:p>
          <a:endParaRPr lang="en-GB"/>
        </a:p>
      </dgm:t>
    </dgm:pt>
    <dgm:pt modelId="{B5B216ED-9279-4919-80B2-CD01C14382FF}" type="sibTrans" cxnId="{6322515C-00B8-43DA-B738-2B0A3FEE827A}">
      <dgm:prSet/>
      <dgm:spPr/>
      <dgm:t>
        <a:bodyPr/>
        <a:lstStyle/>
        <a:p>
          <a:endParaRPr lang="en-GB"/>
        </a:p>
      </dgm:t>
    </dgm:pt>
    <dgm:pt modelId="{E5657E31-2716-45ED-9E22-976ABC810A45}">
      <dgm:prSet phldrT="[Text]"/>
      <dgm:spPr/>
      <dgm:t>
        <a:bodyPr/>
        <a:lstStyle/>
        <a:p>
          <a:r>
            <a:rPr lang="en-GB" dirty="0"/>
            <a:t>Including anxiety, depression, psychosis and ADHD.</a:t>
          </a:r>
        </a:p>
      </dgm:t>
    </dgm:pt>
    <dgm:pt modelId="{7935CC00-52CE-406A-B08A-1D9485147F55}" type="parTrans" cxnId="{2C69625E-783E-4DB1-87F0-D01C3ADBF6C7}">
      <dgm:prSet/>
      <dgm:spPr/>
      <dgm:t>
        <a:bodyPr/>
        <a:lstStyle/>
        <a:p>
          <a:endParaRPr lang="en-GB"/>
        </a:p>
      </dgm:t>
    </dgm:pt>
    <dgm:pt modelId="{BC0F28C6-8CFB-44F0-A1D5-C21705C244F3}" type="sibTrans" cxnId="{2C69625E-783E-4DB1-87F0-D01C3ADBF6C7}">
      <dgm:prSet/>
      <dgm:spPr/>
      <dgm:t>
        <a:bodyPr/>
        <a:lstStyle/>
        <a:p>
          <a:endParaRPr lang="en-GB"/>
        </a:p>
      </dgm:t>
    </dgm:pt>
    <dgm:pt modelId="{3A8D1079-8F65-4D91-BB57-5E5ED3EC470A}">
      <dgm:prSet phldrT="[Text]"/>
      <dgm:spPr/>
      <dgm:t>
        <a:bodyPr/>
        <a:lstStyle/>
        <a:p>
          <a:r>
            <a:rPr lang="en-GB" dirty="0"/>
            <a:t>Rigid and repetitive behaviours </a:t>
          </a:r>
        </a:p>
      </dgm:t>
    </dgm:pt>
    <dgm:pt modelId="{D754FE60-37B5-4600-99D3-05935A7B072D}" type="parTrans" cxnId="{AF2A704E-DB80-48B5-AD28-918CB7BAE9D2}">
      <dgm:prSet/>
      <dgm:spPr/>
      <dgm:t>
        <a:bodyPr/>
        <a:lstStyle/>
        <a:p>
          <a:endParaRPr lang="en-GB"/>
        </a:p>
      </dgm:t>
    </dgm:pt>
    <dgm:pt modelId="{3C34A29B-3A7E-41B2-B191-3A0D4AEBDC33}" type="sibTrans" cxnId="{AF2A704E-DB80-48B5-AD28-918CB7BAE9D2}">
      <dgm:prSet/>
      <dgm:spPr/>
      <dgm:t>
        <a:bodyPr/>
        <a:lstStyle/>
        <a:p>
          <a:endParaRPr lang="en-GB"/>
        </a:p>
      </dgm:t>
    </dgm:pt>
    <dgm:pt modelId="{C41C681D-E9D0-4CF0-B980-2E0C8F75D154}">
      <dgm:prSet phldrT="[Text]"/>
      <dgm:spPr/>
      <dgm:t>
        <a:bodyPr/>
        <a:lstStyle/>
        <a:p>
          <a:r>
            <a:rPr lang="en-GB" dirty="0"/>
            <a:t>Including odd or unusual activities and mannerisms, OCD type presentations, unusual highly focussed interests which may seem odd.</a:t>
          </a:r>
        </a:p>
      </dgm:t>
    </dgm:pt>
    <dgm:pt modelId="{D0E39BEE-8F36-4A29-A7D7-620183F51785}" type="parTrans" cxnId="{F16AF307-6DA2-44A7-9136-D383489C7EF1}">
      <dgm:prSet/>
      <dgm:spPr/>
      <dgm:t>
        <a:bodyPr/>
        <a:lstStyle/>
        <a:p>
          <a:endParaRPr lang="en-GB"/>
        </a:p>
      </dgm:t>
    </dgm:pt>
    <dgm:pt modelId="{919303F2-7CA0-495E-B3E6-324D0884C1D2}" type="sibTrans" cxnId="{F16AF307-6DA2-44A7-9136-D383489C7EF1}">
      <dgm:prSet/>
      <dgm:spPr/>
      <dgm:t>
        <a:bodyPr/>
        <a:lstStyle/>
        <a:p>
          <a:endParaRPr lang="en-GB"/>
        </a:p>
      </dgm:t>
    </dgm:pt>
    <dgm:pt modelId="{75EF07E6-CBAF-435F-8232-1B7B1858D0C7}">
      <dgm:prSet/>
      <dgm:spPr/>
      <dgm:t>
        <a:bodyPr/>
        <a:lstStyle/>
        <a:p>
          <a:r>
            <a:rPr lang="en-GB" dirty="0"/>
            <a:t>Unusual level of distress caused by a change or changes</a:t>
          </a:r>
        </a:p>
      </dgm:t>
    </dgm:pt>
    <dgm:pt modelId="{A41B2F58-ACD9-4FD2-8670-01A421773431}" type="parTrans" cxnId="{EE171CE8-0AAF-4A50-A2A2-83D1FEE39ADC}">
      <dgm:prSet/>
      <dgm:spPr/>
      <dgm:t>
        <a:bodyPr/>
        <a:lstStyle/>
        <a:p>
          <a:endParaRPr lang="en-GB"/>
        </a:p>
      </dgm:t>
    </dgm:pt>
    <dgm:pt modelId="{5CB2CCC9-9739-45D3-A93E-F04FBB6D6962}" type="sibTrans" cxnId="{EE171CE8-0AAF-4A50-A2A2-83D1FEE39ADC}">
      <dgm:prSet/>
      <dgm:spPr/>
      <dgm:t>
        <a:bodyPr/>
        <a:lstStyle/>
        <a:p>
          <a:endParaRPr lang="en-GB"/>
        </a:p>
      </dgm:t>
    </dgm:pt>
    <dgm:pt modelId="{D41F417C-37E9-4B9E-BC44-786B8AB9745D}">
      <dgm:prSet/>
      <dgm:spPr/>
      <dgm:t>
        <a:bodyPr/>
        <a:lstStyle/>
        <a:p>
          <a:r>
            <a:rPr lang="en-GB" dirty="0"/>
            <a:t>Difficulties in accessing or sustaining employment or education </a:t>
          </a:r>
        </a:p>
      </dgm:t>
    </dgm:pt>
    <dgm:pt modelId="{6CAB880F-50FE-499E-8299-4100789419E1}" type="parTrans" cxnId="{FC6D1F48-B82F-4E24-B3FD-4AC1A2C1672A}">
      <dgm:prSet/>
      <dgm:spPr/>
      <dgm:t>
        <a:bodyPr/>
        <a:lstStyle/>
        <a:p>
          <a:endParaRPr lang="en-GB"/>
        </a:p>
      </dgm:t>
    </dgm:pt>
    <dgm:pt modelId="{9241DC65-D83D-4B45-91EB-7C1FFFFBC5B6}" type="sibTrans" cxnId="{FC6D1F48-B82F-4E24-B3FD-4AC1A2C1672A}">
      <dgm:prSet/>
      <dgm:spPr/>
      <dgm:t>
        <a:bodyPr/>
        <a:lstStyle/>
        <a:p>
          <a:endParaRPr lang="en-GB"/>
        </a:p>
      </dgm:t>
    </dgm:pt>
    <dgm:pt modelId="{17C6A85C-8B6A-4669-B3F1-7A0ADAA53ACF}">
      <dgm:prSet/>
      <dgm:spPr/>
      <dgm:t>
        <a:bodyPr/>
        <a:lstStyle/>
        <a:p>
          <a:r>
            <a:rPr lang="en-GB" dirty="0"/>
            <a:t>Issues stemming from problems with social communication and interaction</a:t>
          </a:r>
        </a:p>
      </dgm:t>
    </dgm:pt>
    <dgm:pt modelId="{271EDDED-993B-4DEC-9836-92CD0646140A}" type="parTrans" cxnId="{0A747E7C-8A78-402C-BCE8-742D77CA24C0}">
      <dgm:prSet/>
      <dgm:spPr/>
      <dgm:t>
        <a:bodyPr/>
        <a:lstStyle/>
        <a:p>
          <a:endParaRPr lang="en-GB"/>
        </a:p>
      </dgm:t>
    </dgm:pt>
    <dgm:pt modelId="{8103D2DE-3F02-4C4A-B31D-48D8D61739E2}" type="sibTrans" cxnId="{0A747E7C-8A78-402C-BCE8-742D77CA24C0}">
      <dgm:prSet/>
      <dgm:spPr/>
      <dgm:t>
        <a:bodyPr/>
        <a:lstStyle/>
        <a:p>
          <a:endParaRPr lang="en-GB"/>
        </a:p>
      </dgm:t>
    </dgm:pt>
    <dgm:pt modelId="{5E536991-5A25-42F7-83ED-33DA77E2A00D}">
      <dgm:prSet/>
      <dgm:spPr/>
      <dgm:t>
        <a:bodyPr/>
        <a:lstStyle/>
        <a:p>
          <a:r>
            <a:rPr lang="en-GB" dirty="0"/>
            <a:t>Including house move, change of job, loss of a loved one as well as day to day changes.</a:t>
          </a:r>
        </a:p>
      </dgm:t>
    </dgm:pt>
    <dgm:pt modelId="{D4B1E119-4E2B-4130-9DE8-D5AB3F05DC4D}" type="parTrans" cxnId="{AD7B67C5-7ADE-4D6F-98F2-67A5565799AA}">
      <dgm:prSet/>
      <dgm:spPr/>
      <dgm:t>
        <a:bodyPr/>
        <a:lstStyle/>
        <a:p>
          <a:endParaRPr lang="en-GB"/>
        </a:p>
      </dgm:t>
    </dgm:pt>
    <dgm:pt modelId="{1CFA7DCF-E2E6-4AE1-A330-D78B6610BA27}" type="sibTrans" cxnId="{AD7B67C5-7ADE-4D6F-98F2-67A5565799AA}">
      <dgm:prSet/>
      <dgm:spPr/>
      <dgm:t>
        <a:bodyPr/>
        <a:lstStyle/>
        <a:p>
          <a:endParaRPr lang="en-GB"/>
        </a:p>
      </dgm:t>
    </dgm:pt>
    <dgm:pt modelId="{CD8C893D-9BC4-401B-8B04-4E4B72202CCC}">
      <dgm:prSet/>
      <dgm:spPr/>
      <dgm:t>
        <a:bodyPr/>
        <a:lstStyle/>
        <a:p>
          <a:r>
            <a:rPr lang="en-GB" dirty="0"/>
            <a:t>Including never being in education, training or employment, lack of awareness of how to obtain employment, capability issues in employment. </a:t>
          </a:r>
        </a:p>
      </dgm:t>
    </dgm:pt>
    <dgm:pt modelId="{D9834AA6-9512-40C8-821C-CAB3C1518792}" type="parTrans" cxnId="{FD94279A-E1D1-4C68-8193-885CF3FB3455}">
      <dgm:prSet/>
      <dgm:spPr/>
      <dgm:t>
        <a:bodyPr/>
        <a:lstStyle/>
        <a:p>
          <a:endParaRPr lang="en-GB"/>
        </a:p>
      </dgm:t>
    </dgm:pt>
    <dgm:pt modelId="{30BD16B3-EF79-4D78-AA3A-4FBEF69DC32C}" type="sibTrans" cxnId="{FD94279A-E1D1-4C68-8193-885CF3FB3455}">
      <dgm:prSet/>
      <dgm:spPr/>
      <dgm:t>
        <a:bodyPr/>
        <a:lstStyle/>
        <a:p>
          <a:endParaRPr lang="en-GB"/>
        </a:p>
      </dgm:t>
    </dgm:pt>
    <dgm:pt modelId="{68F81161-F263-4987-A764-5321D7202EB0}">
      <dgm:prSet/>
      <dgm:spPr/>
      <dgm:t>
        <a:bodyPr/>
        <a:lstStyle/>
        <a:p>
          <a:r>
            <a:rPr lang="en-GB" dirty="0"/>
            <a:t>Including problems stemming from misunderstandings, arguments, literal communication, including inability to resolve conflict and not being able to adapt behaviour to different contexts. May include legal issues.</a:t>
          </a:r>
        </a:p>
      </dgm:t>
    </dgm:pt>
    <dgm:pt modelId="{B239BC7E-2758-42F6-B8AA-0C3A43D3C382}" type="parTrans" cxnId="{1601BABF-E954-4F30-BDAD-65113822D62D}">
      <dgm:prSet/>
      <dgm:spPr/>
      <dgm:t>
        <a:bodyPr/>
        <a:lstStyle/>
        <a:p>
          <a:endParaRPr lang="en-GB"/>
        </a:p>
      </dgm:t>
    </dgm:pt>
    <dgm:pt modelId="{A3DF765C-5235-45B7-A0AB-E23B1761F2CE}" type="sibTrans" cxnId="{1601BABF-E954-4F30-BDAD-65113822D62D}">
      <dgm:prSet/>
      <dgm:spPr/>
      <dgm:t>
        <a:bodyPr/>
        <a:lstStyle/>
        <a:p>
          <a:endParaRPr lang="en-GB"/>
        </a:p>
      </dgm:t>
    </dgm:pt>
    <dgm:pt modelId="{51482412-C951-477B-8701-AD026ED953E8}" type="pres">
      <dgm:prSet presAssocID="{368A9CBA-A624-4DB7-94C9-9179DC02B049}" presName="linear" presStyleCnt="0">
        <dgm:presLayoutVars>
          <dgm:animLvl val="lvl"/>
          <dgm:resizeHandles val="exact"/>
        </dgm:presLayoutVars>
      </dgm:prSet>
      <dgm:spPr/>
    </dgm:pt>
    <dgm:pt modelId="{829667DD-F542-4BC4-9AEE-270236DC9702}" type="pres">
      <dgm:prSet presAssocID="{9EA38550-17A8-46B4-B233-15AF6B7C8C31}" presName="parentText" presStyleLbl="node1" presStyleIdx="0" presStyleCnt="5">
        <dgm:presLayoutVars>
          <dgm:chMax val="0"/>
          <dgm:bulletEnabled val="1"/>
        </dgm:presLayoutVars>
      </dgm:prSet>
      <dgm:spPr/>
    </dgm:pt>
    <dgm:pt modelId="{42C0550B-925F-4762-8468-A63292D941FE}" type="pres">
      <dgm:prSet presAssocID="{9EA38550-17A8-46B4-B233-15AF6B7C8C31}" presName="childText" presStyleLbl="revTx" presStyleIdx="0" presStyleCnt="5">
        <dgm:presLayoutVars>
          <dgm:bulletEnabled val="1"/>
        </dgm:presLayoutVars>
      </dgm:prSet>
      <dgm:spPr/>
    </dgm:pt>
    <dgm:pt modelId="{0F4DAD14-274B-4130-A957-CD01953DEB5D}" type="pres">
      <dgm:prSet presAssocID="{75EF07E6-CBAF-435F-8232-1B7B1858D0C7}" presName="parentText" presStyleLbl="node1" presStyleIdx="1" presStyleCnt="5">
        <dgm:presLayoutVars>
          <dgm:chMax val="0"/>
          <dgm:bulletEnabled val="1"/>
        </dgm:presLayoutVars>
      </dgm:prSet>
      <dgm:spPr/>
    </dgm:pt>
    <dgm:pt modelId="{D9F4CCA7-28D4-40DE-A115-53EFC6775BBB}" type="pres">
      <dgm:prSet presAssocID="{75EF07E6-CBAF-435F-8232-1B7B1858D0C7}" presName="childText" presStyleLbl="revTx" presStyleIdx="1" presStyleCnt="5">
        <dgm:presLayoutVars>
          <dgm:bulletEnabled val="1"/>
        </dgm:presLayoutVars>
      </dgm:prSet>
      <dgm:spPr/>
    </dgm:pt>
    <dgm:pt modelId="{039B9333-AE38-4DE1-94A5-68998229F918}" type="pres">
      <dgm:prSet presAssocID="{D41F417C-37E9-4B9E-BC44-786B8AB9745D}" presName="parentText" presStyleLbl="node1" presStyleIdx="2" presStyleCnt="5">
        <dgm:presLayoutVars>
          <dgm:chMax val="0"/>
          <dgm:bulletEnabled val="1"/>
        </dgm:presLayoutVars>
      </dgm:prSet>
      <dgm:spPr/>
    </dgm:pt>
    <dgm:pt modelId="{CF54D029-958B-4910-B2B0-9D3D17E174B2}" type="pres">
      <dgm:prSet presAssocID="{D41F417C-37E9-4B9E-BC44-786B8AB9745D}" presName="childText" presStyleLbl="revTx" presStyleIdx="2" presStyleCnt="5">
        <dgm:presLayoutVars>
          <dgm:bulletEnabled val="1"/>
        </dgm:presLayoutVars>
      </dgm:prSet>
      <dgm:spPr/>
    </dgm:pt>
    <dgm:pt modelId="{3E4A2558-4223-48E4-828B-E7012DEC72C9}" type="pres">
      <dgm:prSet presAssocID="{17C6A85C-8B6A-4669-B3F1-7A0ADAA53ACF}" presName="parentText" presStyleLbl="node1" presStyleIdx="3" presStyleCnt="5">
        <dgm:presLayoutVars>
          <dgm:chMax val="0"/>
          <dgm:bulletEnabled val="1"/>
        </dgm:presLayoutVars>
      </dgm:prSet>
      <dgm:spPr/>
    </dgm:pt>
    <dgm:pt modelId="{B98D3406-74ED-4235-85F7-9F3D894E27A3}" type="pres">
      <dgm:prSet presAssocID="{17C6A85C-8B6A-4669-B3F1-7A0ADAA53ACF}" presName="childText" presStyleLbl="revTx" presStyleIdx="3" presStyleCnt="5">
        <dgm:presLayoutVars>
          <dgm:bulletEnabled val="1"/>
        </dgm:presLayoutVars>
      </dgm:prSet>
      <dgm:spPr/>
    </dgm:pt>
    <dgm:pt modelId="{97B80FE7-B5CD-4D6E-A2C6-F4624E0CE031}" type="pres">
      <dgm:prSet presAssocID="{3A8D1079-8F65-4D91-BB57-5E5ED3EC470A}" presName="parentText" presStyleLbl="node1" presStyleIdx="4" presStyleCnt="5">
        <dgm:presLayoutVars>
          <dgm:chMax val="0"/>
          <dgm:bulletEnabled val="1"/>
        </dgm:presLayoutVars>
      </dgm:prSet>
      <dgm:spPr/>
    </dgm:pt>
    <dgm:pt modelId="{394FDF0F-6054-4079-8F97-CCBB35468944}" type="pres">
      <dgm:prSet presAssocID="{3A8D1079-8F65-4D91-BB57-5E5ED3EC470A}" presName="childText" presStyleLbl="revTx" presStyleIdx="4" presStyleCnt="5">
        <dgm:presLayoutVars>
          <dgm:bulletEnabled val="1"/>
        </dgm:presLayoutVars>
      </dgm:prSet>
      <dgm:spPr/>
    </dgm:pt>
  </dgm:ptLst>
  <dgm:cxnLst>
    <dgm:cxn modelId="{F16AF307-6DA2-44A7-9136-D383489C7EF1}" srcId="{3A8D1079-8F65-4D91-BB57-5E5ED3EC470A}" destId="{C41C681D-E9D0-4CF0-B980-2E0C8F75D154}" srcOrd="0" destOrd="0" parTransId="{D0E39BEE-8F36-4A29-A7D7-620183F51785}" sibTransId="{919303F2-7CA0-495E-B3E6-324D0884C1D2}"/>
    <dgm:cxn modelId="{CAAA9111-9AD7-4C5A-8DD6-88A3810CF112}" type="presOf" srcId="{E5657E31-2716-45ED-9E22-976ABC810A45}" destId="{42C0550B-925F-4762-8468-A63292D941FE}" srcOrd="0" destOrd="0" presId="urn:microsoft.com/office/officeart/2005/8/layout/vList2"/>
    <dgm:cxn modelId="{D113EC19-5434-4C61-8B6B-004B511117F1}" type="presOf" srcId="{368A9CBA-A624-4DB7-94C9-9179DC02B049}" destId="{51482412-C951-477B-8701-AD026ED953E8}" srcOrd="0" destOrd="0" presId="urn:microsoft.com/office/officeart/2005/8/layout/vList2"/>
    <dgm:cxn modelId="{EF60AB3C-82D0-4655-9EC7-9DB1ADF2763D}" type="presOf" srcId="{D41F417C-37E9-4B9E-BC44-786B8AB9745D}" destId="{039B9333-AE38-4DE1-94A5-68998229F918}" srcOrd="0" destOrd="0" presId="urn:microsoft.com/office/officeart/2005/8/layout/vList2"/>
    <dgm:cxn modelId="{6322515C-00B8-43DA-B738-2B0A3FEE827A}" srcId="{368A9CBA-A624-4DB7-94C9-9179DC02B049}" destId="{9EA38550-17A8-46B4-B233-15AF6B7C8C31}" srcOrd="0" destOrd="0" parTransId="{935CD433-C7E5-40AD-8A35-65C526EC3FFD}" sibTransId="{B5B216ED-9279-4919-80B2-CD01C14382FF}"/>
    <dgm:cxn modelId="{2C69625E-783E-4DB1-87F0-D01C3ADBF6C7}" srcId="{9EA38550-17A8-46B4-B233-15AF6B7C8C31}" destId="{E5657E31-2716-45ED-9E22-976ABC810A45}" srcOrd="0" destOrd="0" parTransId="{7935CC00-52CE-406A-B08A-1D9485147F55}" sibTransId="{BC0F28C6-8CFB-44F0-A1D5-C21705C244F3}"/>
    <dgm:cxn modelId="{FC6D1F48-B82F-4E24-B3FD-4AC1A2C1672A}" srcId="{368A9CBA-A624-4DB7-94C9-9179DC02B049}" destId="{D41F417C-37E9-4B9E-BC44-786B8AB9745D}" srcOrd="2" destOrd="0" parTransId="{6CAB880F-50FE-499E-8299-4100789419E1}" sibTransId="{9241DC65-D83D-4B45-91EB-7C1FFFFBC5B6}"/>
    <dgm:cxn modelId="{AF2A704E-DB80-48B5-AD28-918CB7BAE9D2}" srcId="{368A9CBA-A624-4DB7-94C9-9179DC02B049}" destId="{3A8D1079-8F65-4D91-BB57-5E5ED3EC470A}" srcOrd="4" destOrd="0" parTransId="{D754FE60-37B5-4600-99D3-05935A7B072D}" sibTransId="{3C34A29B-3A7E-41B2-B191-3A0D4AEBDC33}"/>
    <dgm:cxn modelId="{3C481A71-B227-4D2E-B613-78FCDB175E54}" type="presOf" srcId="{75EF07E6-CBAF-435F-8232-1B7B1858D0C7}" destId="{0F4DAD14-274B-4130-A957-CD01953DEB5D}" srcOrd="0" destOrd="0" presId="urn:microsoft.com/office/officeart/2005/8/layout/vList2"/>
    <dgm:cxn modelId="{0A747E7C-8A78-402C-BCE8-742D77CA24C0}" srcId="{368A9CBA-A624-4DB7-94C9-9179DC02B049}" destId="{17C6A85C-8B6A-4669-B3F1-7A0ADAA53ACF}" srcOrd="3" destOrd="0" parTransId="{271EDDED-993B-4DEC-9836-92CD0646140A}" sibTransId="{8103D2DE-3F02-4C4A-B31D-48D8D61739E2}"/>
    <dgm:cxn modelId="{3074BB91-805E-41D9-BD14-F8B695F28718}" type="presOf" srcId="{9EA38550-17A8-46B4-B233-15AF6B7C8C31}" destId="{829667DD-F542-4BC4-9AEE-270236DC9702}" srcOrd="0" destOrd="0" presId="urn:microsoft.com/office/officeart/2005/8/layout/vList2"/>
    <dgm:cxn modelId="{FD94279A-E1D1-4C68-8193-885CF3FB3455}" srcId="{D41F417C-37E9-4B9E-BC44-786B8AB9745D}" destId="{CD8C893D-9BC4-401B-8B04-4E4B72202CCC}" srcOrd="0" destOrd="0" parTransId="{D9834AA6-9512-40C8-821C-CAB3C1518792}" sibTransId="{30BD16B3-EF79-4D78-AA3A-4FBEF69DC32C}"/>
    <dgm:cxn modelId="{D896809B-8254-4023-B729-80E7CFF4B802}" type="presOf" srcId="{C41C681D-E9D0-4CF0-B980-2E0C8F75D154}" destId="{394FDF0F-6054-4079-8F97-CCBB35468944}" srcOrd="0" destOrd="0" presId="urn:microsoft.com/office/officeart/2005/8/layout/vList2"/>
    <dgm:cxn modelId="{43101CB0-C038-489A-93C6-5EBEB1792B12}" type="presOf" srcId="{3A8D1079-8F65-4D91-BB57-5E5ED3EC470A}" destId="{97B80FE7-B5CD-4D6E-A2C6-F4624E0CE031}" srcOrd="0" destOrd="0" presId="urn:microsoft.com/office/officeart/2005/8/layout/vList2"/>
    <dgm:cxn modelId="{1AB186BC-CDEA-4F46-9450-D637112C9839}" type="presOf" srcId="{CD8C893D-9BC4-401B-8B04-4E4B72202CCC}" destId="{CF54D029-958B-4910-B2B0-9D3D17E174B2}" srcOrd="0" destOrd="0" presId="urn:microsoft.com/office/officeart/2005/8/layout/vList2"/>
    <dgm:cxn modelId="{48FFA4BF-7415-4901-A711-80F07A90E151}" type="presOf" srcId="{5E536991-5A25-42F7-83ED-33DA77E2A00D}" destId="{D9F4CCA7-28D4-40DE-A115-53EFC6775BBB}" srcOrd="0" destOrd="0" presId="urn:microsoft.com/office/officeart/2005/8/layout/vList2"/>
    <dgm:cxn modelId="{1601BABF-E954-4F30-BDAD-65113822D62D}" srcId="{17C6A85C-8B6A-4669-B3F1-7A0ADAA53ACF}" destId="{68F81161-F263-4987-A764-5321D7202EB0}" srcOrd="0" destOrd="0" parTransId="{B239BC7E-2758-42F6-B8AA-0C3A43D3C382}" sibTransId="{A3DF765C-5235-45B7-A0AB-E23B1761F2CE}"/>
    <dgm:cxn modelId="{AD7B67C5-7ADE-4D6F-98F2-67A5565799AA}" srcId="{75EF07E6-CBAF-435F-8232-1B7B1858D0C7}" destId="{5E536991-5A25-42F7-83ED-33DA77E2A00D}" srcOrd="0" destOrd="0" parTransId="{D4B1E119-4E2B-4130-9DE8-D5AB3F05DC4D}" sibTransId="{1CFA7DCF-E2E6-4AE1-A330-D78B6610BA27}"/>
    <dgm:cxn modelId="{093EEFD7-7FF1-45EB-881A-F5C6A0E747F8}" type="presOf" srcId="{17C6A85C-8B6A-4669-B3F1-7A0ADAA53ACF}" destId="{3E4A2558-4223-48E4-828B-E7012DEC72C9}" srcOrd="0" destOrd="0" presId="urn:microsoft.com/office/officeart/2005/8/layout/vList2"/>
    <dgm:cxn modelId="{EE171CE8-0AAF-4A50-A2A2-83D1FEE39ADC}" srcId="{368A9CBA-A624-4DB7-94C9-9179DC02B049}" destId="{75EF07E6-CBAF-435F-8232-1B7B1858D0C7}" srcOrd="1" destOrd="0" parTransId="{A41B2F58-ACD9-4FD2-8670-01A421773431}" sibTransId="{5CB2CCC9-9739-45D3-A93E-F04FBB6D6962}"/>
    <dgm:cxn modelId="{6AAE81F6-CF72-40DF-BF38-2662B0A3DD9C}" type="presOf" srcId="{68F81161-F263-4987-A764-5321D7202EB0}" destId="{B98D3406-74ED-4235-85F7-9F3D894E27A3}" srcOrd="0" destOrd="0" presId="urn:microsoft.com/office/officeart/2005/8/layout/vList2"/>
    <dgm:cxn modelId="{733A5F2C-6AEA-4F3A-BE56-9CD300D2066C}" type="presParOf" srcId="{51482412-C951-477B-8701-AD026ED953E8}" destId="{829667DD-F542-4BC4-9AEE-270236DC9702}" srcOrd="0" destOrd="0" presId="urn:microsoft.com/office/officeart/2005/8/layout/vList2"/>
    <dgm:cxn modelId="{0A997314-D6E8-4052-A356-FFEE61EF49CE}" type="presParOf" srcId="{51482412-C951-477B-8701-AD026ED953E8}" destId="{42C0550B-925F-4762-8468-A63292D941FE}" srcOrd="1" destOrd="0" presId="urn:microsoft.com/office/officeart/2005/8/layout/vList2"/>
    <dgm:cxn modelId="{A8260A6B-6626-44F2-A46F-6D428877BEAE}" type="presParOf" srcId="{51482412-C951-477B-8701-AD026ED953E8}" destId="{0F4DAD14-274B-4130-A957-CD01953DEB5D}" srcOrd="2" destOrd="0" presId="urn:microsoft.com/office/officeart/2005/8/layout/vList2"/>
    <dgm:cxn modelId="{5261CADE-1153-4E40-AB54-F699DCF02A7D}" type="presParOf" srcId="{51482412-C951-477B-8701-AD026ED953E8}" destId="{D9F4CCA7-28D4-40DE-A115-53EFC6775BBB}" srcOrd="3" destOrd="0" presId="urn:microsoft.com/office/officeart/2005/8/layout/vList2"/>
    <dgm:cxn modelId="{47504F5E-224F-4FC6-B18D-E3295F9C0246}" type="presParOf" srcId="{51482412-C951-477B-8701-AD026ED953E8}" destId="{039B9333-AE38-4DE1-94A5-68998229F918}" srcOrd="4" destOrd="0" presId="urn:microsoft.com/office/officeart/2005/8/layout/vList2"/>
    <dgm:cxn modelId="{1D2B1248-9C35-413B-8819-E2E7515BDFBD}" type="presParOf" srcId="{51482412-C951-477B-8701-AD026ED953E8}" destId="{CF54D029-958B-4910-B2B0-9D3D17E174B2}" srcOrd="5" destOrd="0" presId="urn:microsoft.com/office/officeart/2005/8/layout/vList2"/>
    <dgm:cxn modelId="{EC7F072D-650F-445C-9EC4-CB1E7EF19007}" type="presParOf" srcId="{51482412-C951-477B-8701-AD026ED953E8}" destId="{3E4A2558-4223-48E4-828B-E7012DEC72C9}" srcOrd="6" destOrd="0" presId="urn:microsoft.com/office/officeart/2005/8/layout/vList2"/>
    <dgm:cxn modelId="{4F7EA28C-FF50-4C5D-88CB-F73457C3FC21}" type="presParOf" srcId="{51482412-C951-477B-8701-AD026ED953E8}" destId="{B98D3406-74ED-4235-85F7-9F3D894E27A3}" srcOrd="7" destOrd="0" presId="urn:microsoft.com/office/officeart/2005/8/layout/vList2"/>
    <dgm:cxn modelId="{FF874818-927A-46C0-B712-F05B1F15C0DC}" type="presParOf" srcId="{51482412-C951-477B-8701-AD026ED953E8}" destId="{97B80FE7-B5CD-4D6E-A2C6-F4624E0CE031}" srcOrd="8" destOrd="0" presId="urn:microsoft.com/office/officeart/2005/8/layout/vList2"/>
    <dgm:cxn modelId="{8B48221C-D7CE-4C82-8B53-3239CC0011CE}" type="presParOf" srcId="{51482412-C951-477B-8701-AD026ED953E8}" destId="{394FDF0F-6054-4079-8F97-CCBB35468944}"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4E958-E4FF-4630-A124-2A856A82410B}"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GB"/>
        </a:p>
      </dgm:t>
    </dgm:pt>
    <dgm:pt modelId="{9BA55EBC-6729-48C2-BF25-E838F87C76B0}">
      <dgm:prSet/>
      <dgm:spPr/>
      <dgm:t>
        <a:bodyPr/>
        <a:lstStyle/>
        <a:p>
          <a:pPr rtl="0"/>
          <a:r>
            <a:rPr lang="en-GB" b="0" dirty="0"/>
            <a:t>speech</a:t>
          </a:r>
        </a:p>
      </dgm:t>
    </dgm:pt>
    <dgm:pt modelId="{43DB9065-3469-4372-B82C-213D3F3C62B8}" type="parTrans" cxnId="{01DBD17C-B277-4B46-9122-13DD9C1687BE}">
      <dgm:prSet/>
      <dgm:spPr/>
      <dgm:t>
        <a:bodyPr/>
        <a:lstStyle/>
        <a:p>
          <a:endParaRPr lang="en-GB" b="1"/>
        </a:p>
      </dgm:t>
    </dgm:pt>
    <dgm:pt modelId="{FF60D97A-67D7-4FAB-8F24-5D3F60BD0269}" type="sibTrans" cxnId="{01DBD17C-B277-4B46-9122-13DD9C1687BE}">
      <dgm:prSet/>
      <dgm:spPr/>
      <dgm:t>
        <a:bodyPr/>
        <a:lstStyle/>
        <a:p>
          <a:endParaRPr lang="en-GB" b="1"/>
        </a:p>
      </dgm:t>
    </dgm:pt>
    <dgm:pt modelId="{94B2B516-5CFF-4EEA-A659-0200473B0D8E}">
      <dgm:prSet/>
      <dgm:spPr/>
      <dgm:t>
        <a:bodyPr/>
        <a:lstStyle/>
        <a:p>
          <a:pPr rtl="0"/>
          <a:r>
            <a:rPr lang="en-GB" b="0" dirty="0"/>
            <a:t>gestures </a:t>
          </a:r>
        </a:p>
      </dgm:t>
    </dgm:pt>
    <dgm:pt modelId="{288A965F-C0C4-496F-B856-8358D150A0D6}" type="parTrans" cxnId="{90D9209D-0C32-4437-BFD6-4EBD909AC04E}">
      <dgm:prSet/>
      <dgm:spPr/>
      <dgm:t>
        <a:bodyPr/>
        <a:lstStyle/>
        <a:p>
          <a:endParaRPr lang="en-GB" b="1"/>
        </a:p>
      </dgm:t>
    </dgm:pt>
    <dgm:pt modelId="{2167F300-0FA0-4CA1-B177-D7CA35B32ADB}" type="sibTrans" cxnId="{90D9209D-0C32-4437-BFD6-4EBD909AC04E}">
      <dgm:prSet/>
      <dgm:spPr/>
      <dgm:t>
        <a:bodyPr/>
        <a:lstStyle/>
        <a:p>
          <a:endParaRPr lang="en-GB" b="1"/>
        </a:p>
      </dgm:t>
    </dgm:pt>
    <dgm:pt modelId="{CD6F1A46-05AF-4106-9ED2-10949200BCFB}">
      <dgm:prSet/>
      <dgm:spPr/>
      <dgm:t>
        <a:bodyPr/>
        <a:lstStyle/>
        <a:p>
          <a:pPr rtl="0"/>
          <a:r>
            <a:rPr lang="en-GB" b="0" dirty="0"/>
            <a:t> language</a:t>
          </a:r>
        </a:p>
      </dgm:t>
    </dgm:pt>
    <dgm:pt modelId="{0BB263BA-DB43-4282-BF88-B1E4FED51A66}" type="parTrans" cxnId="{7E5F0403-09DF-40BD-BA7E-CEDD347AE01B}">
      <dgm:prSet/>
      <dgm:spPr/>
      <dgm:t>
        <a:bodyPr/>
        <a:lstStyle/>
        <a:p>
          <a:endParaRPr lang="en-GB" b="1"/>
        </a:p>
      </dgm:t>
    </dgm:pt>
    <dgm:pt modelId="{B8D51E28-2AF4-429A-849A-D5744E9B3506}" type="sibTrans" cxnId="{7E5F0403-09DF-40BD-BA7E-CEDD347AE01B}">
      <dgm:prSet/>
      <dgm:spPr/>
      <dgm:t>
        <a:bodyPr/>
        <a:lstStyle/>
        <a:p>
          <a:endParaRPr lang="en-GB" b="1"/>
        </a:p>
      </dgm:t>
    </dgm:pt>
    <dgm:pt modelId="{439FBA99-BC5E-4800-B40C-5A4F7723E209}">
      <dgm:prSet/>
      <dgm:spPr/>
      <dgm:t>
        <a:bodyPr/>
        <a:lstStyle/>
        <a:p>
          <a:pPr rtl="0"/>
          <a:r>
            <a:rPr lang="en-GB" b="0" dirty="0"/>
            <a:t>tone of voice</a:t>
          </a:r>
        </a:p>
      </dgm:t>
    </dgm:pt>
    <dgm:pt modelId="{590C99BE-DA8D-4B1C-9D43-5612FF8A276E}" type="parTrans" cxnId="{883012A9-B231-4874-82D7-78DA7F2DA669}">
      <dgm:prSet/>
      <dgm:spPr/>
      <dgm:t>
        <a:bodyPr/>
        <a:lstStyle/>
        <a:p>
          <a:endParaRPr lang="en-GB" b="1"/>
        </a:p>
      </dgm:t>
    </dgm:pt>
    <dgm:pt modelId="{12501A49-1B17-4EE9-87CE-B1198BE378D4}" type="sibTrans" cxnId="{883012A9-B231-4874-82D7-78DA7F2DA669}">
      <dgm:prSet/>
      <dgm:spPr/>
      <dgm:t>
        <a:bodyPr/>
        <a:lstStyle/>
        <a:p>
          <a:endParaRPr lang="en-GB" b="1"/>
        </a:p>
      </dgm:t>
    </dgm:pt>
    <dgm:pt modelId="{F9CD5386-E2F8-439F-BF15-70A8E8E9CAE8}">
      <dgm:prSet/>
      <dgm:spPr/>
      <dgm:t>
        <a:bodyPr/>
        <a:lstStyle/>
        <a:p>
          <a:pPr rtl="0"/>
          <a:r>
            <a:rPr lang="en-GB" b="0" dirty="0"/>
            <a:t>eye contact</a:t>
          </a:r>
        </a:p>
      </dgm:t>
    </dgm:pt>
    <dgm:pt modelId="{D68C6C3C-722C-4F3A-A8D5-3A5D6E01E5BA}" type="parTrans" cxnId="{A68A2BE4-B6F8-45E0-AA3D-C9EED48F91BD}">
      <dgm:prSet/>
      <dgm:spPr/>
      <dgm:t>
        <a:bodyPr/>
        <a:lstStyle/>
        <a:p>
          <a:endParaRPr lang="en-GB" b="1"/>
        </a:p>
      </dgm:t>
    </dgm:pt>
    <dgm:pt modelId="{254CA909-E414-4AA3-A34B-2B913DD42C2A}" type="sibTrans" cxnId="{A68A2BE4-B6F8-45E0-AA3D-C9EED48F91BD}">
      <dgm:prSet/>
      <dgm:spPr/>
      <dgm:t>
        <a:bodyPr/>
        <a:lstStyle/>
        <a:p>
          <a:endParaRPr lang="en-GB" b="1"/>
        </a:p>
      </dgm:t>
    </dgm:pt>
    <dgm:pt modelId="{9EC5F034-6398-4448-A7B8-ADC38AA5B553}" type="pres">
      <dgm:prSet presAssocID="{4C64E958-E4FF-4630-A124-2A856A82410B}" presName="Name0" presStyleCnt="0">
        <dgm:presLayoutVars>
          <dgm:dir/>
          <dgm:animLvl val="lvl"/>
          <dgm:resizeHandles val="exact"/>
        </dgm:presLayoutVars>
      </dgm:prSet>
      <dgm:spPr/>
    </dgm:pt>
    <dgm:pt modelId="{69D557A7-6528-45CE-93D4-1671FA6DDEA9}" type="pres">
      <dgm:prSet presAssocID="{9BA55EBC-6729-48C2-BF25-E838F87C76B0}" presName="linNode" presStyleCnt="0"/>
      <dgm:spPr/>
    </dgm:pt>
    <dgm:pt modelId="{06000900-4017-4EF8-923F-EDB719E6ADA6}" type="pres">
      <dgm:prSet presAssocID="{9BA55EBC-6729-48C2-BF25-E838F87C76B0}" presName="parentText" presStyleLbl="node1" presStyleIdx="0" presStyleCnt="5">
        <dgm:presLayoutVars>
          <dgm:chMax val="1"/>
          <dgm:bulletEnabled val="1"/>
        </dgm:presLayoutVars>
      </dgm:prSet>
      <dgm:spPr/>
    </dgm:pt>
    <dgm:pt modelId="{C57E193C-47EE-4B81-94A3-8990CF1A1205}" type="pres">
      <dgm:prSet presAssocID="{FF60D97A-67D7-4FAB-8F24-5D3F60BD0269}" presName="sp" presStyleCnt="0"/>
      <dgm:spPr/>
    </dgm:pt>
    <dgm:pt modelId="{80262622-E3CD-46D1-93A2-22DD41A7A643}" type="pres">
      <dgm:prSet presAssocID="{94B2B516-5CFF-4EEA-A659-0200473B0D8E}" presName="linNode" presStyleCnt="0"/>
      <dgm:spPr/>
    </dgm:pt>
    <dgm:pt modelId="{50803E3C-1198-4354-9DB7-FBD3BBA21CA9}" type="pres">
      <dgm:prSet presAssocID="{94B2B516-5CFF-4EEA-A659-0200473B0D8E}" presName="parentText" presStyleLbl="node1" presStyleIdx="1" presStyleCnt="5">
        <dgm:presLayoutVars>
          <dgm:chMax val="1"/>
          <dgm:bulletEnabled val="1"/>
        </dgm:presLayoutVars>
      </dgm:prSet>
      <dgm:spPr/>
    </dgm:pt>
    <dgm:pt modelId="{8148E0D7-776A-4884-82D1-8FB40E7C33AC}" type="pres">
      <dgm:prSet presAssocID="{2167F300-0FA0-4CA1-B177-D7CA35B32ADB}" presName="sp" presStyleCnt="0"/>
      <dgm:spPr/>
    </dgm:pt>
    <dgm:pt modelId="{DA4B59B2-4CF8-4754-8544-4DD81F64BBB2}" type="pres">
      <dgm:prSet presAssocID="{F9CD5386-E2F8-439F-BF15-70A8E8E9CAE8}" presName="linNode" presStyleCnt="0"/>
      <dgm:spPr/>
    </dgm:pt>
    <dgm:pt modelId="{C9B63274-C675-4AEE-9B9A-46A838AFE65D}" type="pres">
      <dgm:prSet presAssocID="{F9CD5386-E2F8-439F-BF15-70A8E8E9CAE8}" presName="parentText" presStyleLbl="node1" presStyleIdx="2" presStyleCnt="5">
        <dgm:presLayoutVars>
          <dgm:chMax val="1"/>
          <dgm:bulletEnabled val="1"/>
        </dgm:presLayoutVars>
      </dgm:prSet>
      <dgm:spPr/>
    </dgm:pt>
    <dgm:pt modelId="{6360FC96-03FF-4366-9A5D-6D6385910828}" type="pres">
      <dgm:prSet presAssocID="{254CA909-E414-4AA3-A34B-2B913DD42C2A}" presName="sp" presStyleCnt="0"/>
      <dgm:spPr/>
    </dgm:pt>
    <dgm:pt modelId="{C77F4C9F-8FB6-478C-81C4-9E300E51A4B1}" type="pres">
      <dgm:prSet presAssocID="{439FBA99-BC5E-4800-B40C-5A4F7723E209}" presName="linNode" presStyleCnt="0"/>
      <dgm:spPr/>
    </dgm:pt>
    <dgm:pt modelId="{BB2C8F34-CED4-4605-8866-54C14FB9D6FD}" type="pres">
      <dgm:prSet presAssocID="{439FBA99-BC5E-4800-B40C-5A4F7723E209}" presName="parentText" presStyleLbl="node1" presStyleIdx="3" presStyleCnt="5">
        <dgm:presLayoutVars>
          <dgm:chMax val="1"/>
          <dgm:bulletEnabled val="1"/>
        </dgm:presLayoutVars>
      </dgm:prSet>
      <dgm:spPr/>
    </dgm:pt>
    <dgm:pt modelId="{ACCA7011-AF0E-4EE2-8DBE-6C596012F5FA}" type="pres">
      <dgm:prSet presAssocID="{12501A49-1B17-4EE9-87CE-B1198BE378D4}" presName="sp" presStyleCnt="0"/>
      <dgm:spPr/>
    </dgm:pt>
    <dgm:pt modelId="{1B071CEA-E466-4864-AA61-67906A06A418}" type="pres">
      <dgm:prSet presAssocID="{CD6F1A46-05AF-4106-9ED2-10949200BCFB}" presName="linNode" presStyleCnt="0"/>
      <dgm:spPr/>
    </dgm:pt>
    <dgm:pt modelId="{56D36579-67FD-4AFF-A3E2-DFBB8D6EA0C1}" type="pres">
      <dgm:prSet presAssocID="{CD6F1A46-05AF-4106-9ED2-10949200BCFB}" presName="parentText" presStyleLbl="node1" presStyleIdx="4" presStyleCnt="5">
        <dgm:presLayoutVars>
          <dgm:chMax val="1"/>
          <dgm:bulletEnabled val="1"/>
        </dgm:presLayoutVars>
      </dgm:prSet>
      <dgm:spPr/>
    </dgm:pt>
  </dgm:ptLst>
  <dgm:cxnLst>
    <dgm:cxn modelId="{7E5F0403-09DF-40BD-BA7E-CEDD347AE01B}" srcId="{4C64E958-E4FF-4630-A124-2A856A82410B}" destId="{CD6F1A46-05AF-4106-9ED2-10949200BCFB}" srcOrd="4" destOrd="0" parTransId="{0BB263BA-DB43-4282-BF88-B1E4FED51A66}" sibTransId="{B8D51E28-2AF4-429A-849A-D5744E9B3506}"/>
    <dgm:cxn modelId="{41E8AB70-11FC-4791-A041-BB92D57A6DC5}" type="presOf" srcId="{9BA55EBC-6729-48C2-BF25-E838F87C76B0}" destId="{06000900-4017-4EF8-923F-EDB719E6ADA6}" srcOrd="0" destOrd="0" presId="urn:microsoft.com/office/officeart/2005/8/layout/vList5"/>
    <dgm:cxn modelId="{5783F650-F42E-40EB-ABC5-97E60178B250}" type="presOf" srcId="{94B2B516-5CFF-4EEA-A659-0200473B0D8E}" destId="{50803E3C-1198-4354-9DB7-FBD3BBA21CA9}" srcOrd="0" destOrd="0" presId="urn:microsoft.com/office/officeart/2005/8/layout/vList5"/>
    <dgm:cxn modelId="{2AC2D851-06B2-492C-AEFC-060B85343819}" type="presOf" srcId="{4C64E958-E4FF-4630-A124-2A856A82410B}" destId="{9EC5F034-6398-4448-A7B8-ADC38AA5B553}" srcOrd="0" destOrd="0" presId="urn:microsoft.com/office/officeart/2005/8/layout/vList5"/>
    <dgm:cxn modelId="{01DBD17C-B277-4B46-9122-13DD9C1687BE}" srcId="{4C64E958-E4FF-4630-A124-2A856A82410B}" destId="{9BA55EBC-6729-48C2-BF25-E838F87C76B0}" srcOrd="0" destOrd="0" parTransId="{43DB9065-3469-4372-B82C-213D3F3C62B8}" sibTransId="{FF60D97A-67D7-4FAB-8F24-5D3F60BD0269}"/>
    <dgm:cxn modelId="{90D9209D-0C32-4437-BFD6-4EBD909AC04E}" srcId="{4C64E958-E4FF-4630-A124-2A856A82410B}" destId="{94B2B516-5CFF-4EEA-A659-0200473B0D8E}" srcOrd="1" destOrd="0" parTransId="{288A965F-C0C4-496F-B856-8358D150A0D6}" sibTransId="{2167F300-0FA0-4CA1-B177-D7CA35B32ADB}"/>
    <dgm:cxn modelId="{883012A9-B231-4874-82D7-78DA7F2DA669}" srcId="{4C64E958-E4FF-4630-A124-2A856A82410B}" destId="{439FBA99-BC5E-4800-B40C-5A4F7723E209}" srcOrd="3" destOrd="0" parTransId="{590C99BE-DA8D-4B1C-9D43-5612FF8A276E}" sibTransId="{12501A49-1B17-4EE9-87CE-B1198BE378D4}"/>
    <dgm:cxn modelId="{9724C1AC-D95C-4F1B-9C26-AD2E9BF661B9}" type="presOf" srcId="{439FBA99-BC5E-4800-B40C-5A4F7723E209}" destId="{BB2C8F34-CED4-4605-8866-54C14FB9D6FD}" srcOrd="0" destOrd="0" presId="urn:microsoft.com/office/officeart/2005/8/layout/vList5"/>
    <dgm:cxn modelId="{E6E5B9D7-49A2-4165-A428-6A4C62540F80}" type="presOf" srcId="{F9CD5386-E2F8-439F-BF15-70A8E8E9CAE8}" destId="{C9B63274-C675-4AEE-9B9A-46A838AFE65D}" srcOrd="0" destOrd="0" presId="urn:microsoft.com/office/officeart/2005/8/layout/vList5"/>
    <dgm:cxn modelId="{80FA91DF-4524-4328-8181-9659DD2C2BE5}" type="presOf" srcId="{CD6F1A46-05AF-4106-9ED2-10949200BCFB}" destId="{56D36579-67FD-4AFF-A3E2-DFBB8D6EA0C1}" srcOrd="0" destOrd="0" presId="urn:microsoft.com/office/officeart/2005/8/layout/vList5"/>
    <dgm:cxn modelId="{A68A2BE4-B6F8-45E0-AA3D-C9EED48F91BD}" srcId="{4C64E958-E4FF-4630-A124-2A856A82410B}" destId="{F9CD5386-E2F8-439F-BF15-70A8E8E9CAE8}" srcOrd="2" destOrd="0" parTransId="{D68C6C3C-722C-4F3A-A8D5-3A5D6E01E5BA}" sibTransId="{254CA909-E414-4AA3-A34B-2B913DD42C2A}"/>
    <dgm:cxn modelId="{C1E5B517-8134-4393-AD6F-7A2C3449AEBF}" type="presParOf" srcId="{9EC5F034-6398-4448-A7B8-ADC38AA5B553}" destId="{69D557A7-6528-45CE-93D4-1671FA6DDEA9}" srcOrd="0" destOrd="0" presId="urn:microsoft.com/office/officeart/2005/8/layout/vList5"/>
    <dgm:cxn modelId="{68418206-64FC-4E4C-BCEC-C8618E41A801}" type="presParOf" srcId="{69D557A7-6528-45CE-93D4-1671FA6DDEA9}" destId="{06000900-4017-4EF8-923F-EDB719E6ADA6}" srcOrd="0" destOrd="0" presId="urn:microsoft.com/office/officeart/2005/8/layout/vList5"/>
    <dgm:cxn modelId="{E352C0D8-DFBB-4FDE-98F3-2266E2F631DA}" type="presParOf" srcId="{9EC5F034-6398-4448-A7B8-ADC38AA5B553}" destId="{C57E193C-47EE-4B81-94A3-8990CF1A1205}" srcOrd="1" destOrd="0" presId="urn:microsoft.com/office/officeart/2005/8/layout/vList5"/>
    <dgm:cxn modelId="{D09B6D78-630B-4B75-B873-F74FB531B945}" type="presParOf" srcId="{9EC5F034-6398-4448-A7B8-ADC38AA5B553}" destId="{80262622-E3CD-46D1-93A2-22DD41A7A643}" srcOrd="2" destOrd="0" presId="urn:microsoft.com/office/officeart/2005/8/layout/vList5"/>
    <dgm:cxn modelId="{AADC4324-819D-468D-8340-DD2EFF7D9A70}" type="presParOf" srcId="{80262622-E3CD-46D1-93A2-22DD41A7A643}" destId="{50803E3C-1198-4354-9DB7-FBD3BBA21CA9}" srcOrd="0" destOrd="0" presId="urn:microsoft.com/office/officeart/2005/8/layout/vList5"/>
    <dgm:cxn modelId="{728D7D30-2F23-41DC-B0D3-6B8BD56263B3}" type="presParOf" srcId="{9EC5F034-6398-4448-A7B8-ADC38AA5B553}" destId="{8148E0D7-776A-4884-82D1-8FB40E7C33AC}" srcOrd="3" destOrd="0" presId="urn:microsoft.com/office/officeart/2005/8/layout/vList5"/>
    <dgm:cxn modelId="{F87142D3-D353-4F95-829D-53B850334F92}" type="presParOf" srcId="{9EC5F034-6398-4448-A7B8-ADC38AA5B553}" destId="{DA4B59B2-4CF8-4754-8544-4DD81F64BBB2}" srcOrd="4" destOrd="0" presId="urn:microsoft.com/office/officeart/2005/8/layout/vList5"/>
    <dgm:cxn modelId="{DD7A2611-1329-44F4-A0B4-4C7C0CC4CD3B}" type="presParOf" srcId="{DA4B59B2-4CF8-4754-8544-4DD81F64BBB2}" destId="{C9B63274-C675-4AEE-9B9A-46A838AFE65D}" srcOrd="0" destOrd="0" presId="urn:microsoft.com/office/officeart/2005/8/layout/vList5"/>
    <dgm:cxn modelId="{E57EB1E7-80B6-4382-A982-68018D5C2B4F}" type="presParOf" srcId="{9EC5F034-6398-4448-A7B8-ADC38AA5B553}" destId="{6360FC96-03FF-4366-9A5D-6D6385910828}" srcOrd="5" destOrd="0" presId="urn:microsoft.com/office/officeart/2005/8/layout/vList5"/>
    <dgm:cxn modelId="{61BD3C8D-D257-408C-A0D0-1FE828D49862}" type="presParOf" srcId="{9EC5F034-6398-4448-A7B8-ADC38AA5B553}" destId="{C77F4C9F-8FB6-478C-81C4-9E300E51A4B1}" srcOrd="6" destOrd="0" presId="urn:microsoft.com/office/officeart/2005/8/layout/vList5"/>
    <dgm:cxn modelId="{34F41F15-D3F1-47C5-A724-2F2E51DE3BCB}" type="presParOf" srcId="{C77F4C9F-8FB6-478C-81C4-9E300E51A4B1}" destId="{BB2C8F34-CED4-4605-8866-54C14FB9D6FD}" srcOrd="0" destOrd="0" presId="urn:microsoft.com/office/officeart/2005/8/layout/vList5"/>
    <dgm:cxn modelId="{EE0E4E8F-CBBB-4C19-B34D-A1535FED3859}" type="presParOf" srcId="{9EC5F034-6398-4448-A7B8-ADC38AA5B553}" destId="{ACCA7011-AF0E-4EE2-8DBE-6C596012F5FA}" srcOrd="7" destOrd="0" presId="urn:microsoft.com/office/officeart/2005/8/layout/vList5"/>
    <dgm:cxn modelId="{3DD78D6D-57F4-40A6-A635-7AEF48980773}" type="presParOf" srcId="{9EC5F034-6398-4448-A7B8-ADC38AA5B553}" destId="{1B071CEA-E466-4864-AA61-67906A06A418}" srcOrd="8" destOrd="0" presId="urn:microsoft.com/office/officeart/2005/8/layout/vList5"/>
    <dgm:cxn modelId="{49A310F3-7E73-4F46-A868-1F93A9E5B4E6}" type="presParOf" srcId="{1B071CEA-E466-4864-AA61-67906A06A418}" destId="{56D36579-67FD-4AFF-A3E2-DFBB8D6EA0C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en-GB" dirty="0"/>
            <a:t>Don’t use figurative language, avoid idiom and metaphor</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C23FE3EA-A2D7-4A8A-8038-9D2FE7983CD6}">
      <dgm:prSet phldrT="[Text]"/>
      <dgm:spPr/>
      <dgm:t>
        <a:bodyPr/>
        <a:lstStyle/>
        <a:p>
          <a:r>
            <a:rPr lang="en-GB" dirty="0"/>
            <a:t>Use visual cues such as pictures, lists or written material to support your interaction*</a:t>
          </a:r>
        </a:p>
      </dgm:t>
    </dgm:pt>
    <dgm:pt modelId="{CBE33819-21CB-4BE9-A056-58953CDEA98D}" type="parTrans" cxnId="{51E99FB2-0364-410C-AEC7-456ACEF5EE61}">
      <dgm:prSet/>
      <dgm:spPr/>
      <dgm:t>
        <a:bodyPr/>
        <a:lstStyle/>
        <a:p>
          <a:endParaRPr lang="en-GB"/>
        </a:p>
      </dgm:t>
    </dgm:pt>
    <dgm:pt modelId="{C0A3F3DD-8506-468F-A7F9-DD7BEFC53791}" type="sibTrans" cxnId="{51E99FB2-0364-410C-AEC7-456ACEF5EE61}">
      <dgm:prSet/>
      <dgm:spPr/>
      <dgm:t>
        <a:bodyPr/>
        <a:lstStyle/>
        <a:p>
          <a:endParaRPr lang="en-GB"/>
        </a:p>
      </dgm:t>
    </dgm:pt>
    <dgm:pt modelId="{8EDB7746-9C75-4B60-88F7-1038B9D446BC}">
      <dgm:prSet phldrT="[Text]"/>
      <dgm:spPr/>
      <dgm:t>
        <a:bodyPr/>
        <a:lstStyle/>
        <a:p>
          <a:r>
            <a:rPr lang="en-GB" dirty="0"/>
            <a:t>Say what you mean, and mean what you say</a:t>
          </a:r>
        </a:p>
      </dgm:t>
    </dgm:pt>
    <dgm:pt modelId="{FAFE1F84-A06E-4132-B6E8-D52D3E3053EE}" type="parTrans" cxnId="{357C3E52-4654-4E15-82FC-64FBE9DC7D10}">
      <dgm:prSet/>
      <dgm:spPr/>
      <dgm:t>
        <a:bodyPr/>
        <a:lstStyle/>
        <a:p>
          <a:endParaRPr lang="en-GB"/>
        </a:p>
      </dgm:t>
    </dgm:pt>
    <dgm:pt modelId="{E8F93E1C-4D3D-4583-A3AA-3726BFF0F027}" type="sibTrans" cxnId="{357C3E52-4654-4E15-82FC-64FBE9DC7D10}">
      <dgm:prSet/>
      <dgm:spPr/>
      <dgm:t>
        <a:bodyPr/>
        <a:lstStyle/>
        <a:p>
          <a:endParaRPr lang="en-GB"/>
        </a:p>
      </dgm:t>
    </dgm:pt>
    <dgm:pt modelId="{927C7A74-624A-4B2D-9B96-B158249DF4A1}">
      <dgm:prSet phldrT="[Text]"/>
      <dgm:spPr/>
      <dgm:t>
        <a:bodyPr/>
        <a:lstStyle/>
        <a:p>
          <a:r>
            <a:rPr lang="en-GB" dirty="0"/>
            <a:t>Use a calm, consistent tone of voice</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en-GB" dirty="0"/>
            <a:t>Don’t rely on non verbal communication to convey or emphasise a point</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en-GB" dirty="0"/>
            <a:t>Don’t make assumptions about feelings based on body language, facial expression or eye contact</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en-GB" dirty="0"/>
            <a:t>Allow extra time for the individual to process what you are saying</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en-GB" dirty="0"/>
            <a:t>Keep your facial expressions to a minimum to avoid confusion</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E41DAF38-BC0D-4F9C-9342-A467F2EF0F2D}">
      <dgm:prSet phldrT="[Text]"/>
      <dgm:spPr/>
      <dgm:t>
        <a:bodyPr/>
        <a:lstStyle/>
        <a:p>
          <a:r>
            <a:rPr lang="en-GB" dirty="0"/>
            <a:t>Be specific, and check that the individual</a:t>
          </a:r>
        </a:p>
        <a:p>
          <a:r>
            <a:rPr lang="en-GB" dirty="0"/>
            <a:t>has understood you</a:t>
          </a:r>
        </a:p>
      </dgm:t>
    </dgm:pt>
    <dgm:pt modelId="{071F354F-A86D-4320-B775-17A15A76979F}" type="parTrans" cxnId="{34E598E2-97DA-4B72-B695-5DC20253DB8A}">
      <dgm:prSet/>
      <dgm:spPr/>
      <dgm:t>
        <a:bodyPr/>
        <a:lstStyle/>
        <a:p>
          <a:endParaRPr lang="en-GB"/>
        </a:p>
      </dgm:t>
    </dgm:pt>
    <dgm:pt modelId="{77945E77-8040-4C79-9561-0B4D4F20EAFD}" type="sibTrans" cxnId="{34E598E2-97DA-4B72-B695-5DC20253DB8A}">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9">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9">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9">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9">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9">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9">
        <dgm:presLayoutVars>
          <dgm:bulletEnabled val="1"/>
        </dgm:presLayoutVars>
      </dgm:prSet>
      <dgm:spPr/>
    </dgm:pt>
    <dgm:pt modelId="{B168FF97-8A65-40BD-B6CC-A262B8B39444}" type="pres">
      <dgm:prSet presAssocID="{40B124A7-2B5B-4C0B-8017-B4CE410A62E9}" presName="sibTrans" presStyleCnt="0"/>
      <dgm:spPr/>
    </dgm:pt>
    <dgm:pt modelId="{11CF6DAB-0C0E-4C1B-8964-0E4E57D4B3CE}" type="pres">
      <dgm:prSet presAssocID="{E41DAF38-BC0D-4F9C-9342-A467F2EF0F2D}" presName="node" presStyleLbl="node1" presStyleIdx="6" presStyleCnt="9">
        <dgm:presLayoutVars>
          <dgm:bulletEnabled val="1"/>
        </dgm:presLayoutVars>
      </dgm:prSet>
      <dgm:spPr/>
    </dgm:pt>
    <dgm:pt modelId="{8E38232A-0B35-41DA-8357-872C35BDAD89}" type="pres">
      <dgm:prSet presAssocID="{77945E77-8040-4C79-9561-0B4D4F20EAFD}" presName="sibTrans" presStyleCnt="0"/>
      <dgm:spPr/>
    </dgm:pt>
    <dgm:pt modelId="{0BD132A9-3C5A-47AD-B270-80C741D1514B}" type="pres">
      <dgm:prSet presAssocID="{C23FE3EA-A2D7-4A8A-8038-9D2FE7983CD6}" presName="node" presStyleLbl="node1" presStyleIdx="7" presStyleCnt="9">
        <dgm:presLayoutVars>
          <dgm:bulletEnabled val="1"/>
        </dgm:presLayoutVars>
      </dgm:prSet>
      <dgm:spPr/>
    </dgm:pt>
    <dgm:pt modelId="{12A93F7F-4CFB-41FA-AC8C-9CF24EFDB073}" type="pres">
      <dgm:prSet presAssocID="{C0A3F3DD-8506-468F-A7F9-DD7BEFC53791}" presName="sibTrans" presStyleCnt="0"/>
      <dgm:spPr/>
    </dgm:pt>
    <dgm:pt modelId="{1CEA7B33-45C5-4E36-84CC-50C6B7703768}" type="pres">
      <dgm:prSet presAssocID="{8EDB7746-9C75-4B60-88F7-1038B9D446BC}" presName="node" presStyleLbl="node1" presStyleIdx="8" presStyleCnt="9">
        <dgm:presLayoutVars>
          <dgm:bulletEnabled val="1"/>
        </dgm:presLayoutVars>
      </dgm:prSet>
      <dgm:spPr/>
    </dgm:pt>
  </dgm:ptLst>
  <dgm:cxnLst>
    <dgm:cxn modelId="{4D54A205-F30B-4277-964A-34815246F7F4}" type="presOf" srcId="{E53A08D1-018C-4596-825B-31168D976D9A}" destId="{8347E656-090C-4063-82E7-81BCD4E2D4C8}" srcOrd="0" destOrd="0" presId="urn:microsoft.com/office/officeart/2005/8/layout/default"/>
    <dgm:cxn modelId="{6E03FF09-68AC-4041-A0CF-15D8BD3DE750}" type="presOf" srcId="{8EDB7746-9C75-4B60-88F7-1038B9D446BC}" destId="{1CEA7B33-45C5-4E36-84CC-50C6B7703768}"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F49AB72B-8EFF-4F8A-AD9A-6458E49F3839}" type="presOf" srcId="{C23FE3EA-A2D7-4A8A-8038-9D2FE7983CD6}" destId="{0BD132A9-3C5A-47AD-B270-80C741D1514B}"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BDA35B51-9D40-49FB-903C-1294BB931DBF}" type="presOf" srcId="{927C7A74-624A-4B2D-9B96-B158249DF4A1}" destId="{853BFE7B-E0FC-4DF7-BCA8-6F59DF9B13C1}" srcOrd="0" destOrd="0" presId="urn:microsoft.com/office/officeart/2005/8/layout/default"/>
    <dgm:cxn modelId="{357C3E52-4654-4E15-82FC-64FBE9DC7D10}" srcId="{E53A08D1-018C-4596-825B-31168D976D9A}" destId="{8EDB7746-9C75-4B60-88F7-1038B9D446BC}" srcOrd="8" destOrd="0" parTransId="{FAFE1F84-A06E-4132-B6E8-D52D3E3053EE}" sibTransId="{E8F93E1C-4D3D-4583-A3AA-3726BFF0F027}"/>
    <dgm:cxn modelId="{91725C5A-A383-4264-822B-788E56C316F3}" type="presOf" srcId="{ADD581EE-658A-4AA0-9EC0-9EFD1A52F901}" destId="{546E6C87-5C56-4F7E-BDAA-70A3373A6915}" srcOrd="0" destOrd="0" presId="urn:microsoft.com/office/officeart/2005/8/layout/default"/>
    <dgm:cxn modelId="{FAA04D7D-664D-46DB-9F0F-6CEABAA3B4E0}" type="presOf" srcId="{E41DAF38-BC0D-4F9C-9342-A467F2EF0F2D}" destId="{11CF6DAB-0C0E-4C1B-8964-0E4E57D4B3CE}" srcOrd="0" destOrd="0" presId="urn:microsoft.com/office/officeart/2005/8/layout/default"/>
    <dgm:cxn modelId="{E3D03684-9F43-49DC-B3D4-BB14D959D24A}" type="presOf" srcId="{EC7148F9-8645-486F-8F0C-18E9FD657D66}" destId="{E762F25F-340B-4E11-A648-6BBA11CD44E6}" srcOrd="0" destOrd="0" presId="urn:microsoft.com/office/officeart/2005/8/layout/default"/>
    <dgm:cxn modelId="{2F640A8A-4091-4B91-B1DD-704A6D23B1BB}" type="presOf" srcId="{F211B538-3EC1-4977-84B0-1B91997255C9}" destId="{69913D9C-353A-446D-96BB-1BD819E7114D}" srcOrd="0" destOrd="0" presId="urn:microsoft.com/office/officeart/2005/8/layout/default"/>
    <dgm:cxn modelId="{7A81D69F-BBB6-4075-B709-715CFACE8524}" type="presOf" srcId="{105C564B-11B4-4D52-84BB-11C162B39AF4}" destId="{A616FB66-BADE-4A7A-9FB0-EDB91F4EBB3D}"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51E99FB2-0364-410C-AEC7-456ACEF5EE61}" srcId="{E53A08D1-018C-4596-825B-31168D976D9A}" destId="{C23FE3EA-A2D7-4A8A-8038-9D2FE7983CD6}" srcOrd="7" destOrd="0" parTransId="{CBE33819-21CB-4BE9-A056-58953CDEA98D}" sibTransId="{C0A3F3DD-8506-468F-A7F9-DD7BEFC53791}"/>
    <dgm:cxn modelId="{6E6E6EB5-7273-4BDF-A103-0B7D8D9A723F}" srcId="{E53A08D1-018C-4596-825B-31168D976D9A}" destId="{EC7148F9-8645-486F-8F0C-18E9FD657D66}" srcOrd="4" destOrd="0" parTransId="{3FA8E555-7735-417C-8D5C-4C5B40F2EF76}" sibTransId="{1533C24F-2441-4791-8A27-08368E976A1E}"/>
    <dgm:cxn modelId="{0819A3C6-0391-4FB8-9A00-275CAAE20488}" srcId="{E53A08D1-018C-4596-825B-31168D976D9A}" destId="{F6D893BE-C757-4182-90DC-7A5C108E6604}" srcOrd="2" destOrd="0" parTransId="{41E23152-83F4-4CE0-B801-4DAEDEA7C250}" sibTransId="{6D91AFD4-2FF8-4E76-80E5-1C0E26173080}"/>
    <dgm:cxn modelId="{34E598E2-97DA-4B72-B695-5DC20253DB8A}" srcId="{E53A08D1-018C-4596-825B-31168D976D9A}" destId="{E41DAF38-BC0D-4F9C-9342-A467F2EF0F2D}" srcOrd="6" destOrd="0" parTransId="{071F354F-A86D-4320-B775-17A15A76979F}" sibTransId="{77945E77-8040-4C79-9561-0B4D4F20EAFD}"/>
    <dgm:cxn modelId="{4BF1ADE6-34B2-43D0-8CE8-55B428728761}" type="presOf" srcId="{F6D893BE-C757-4182-90DC-7A5C108E6604}" destId="{3FAA9FD3-F221-4A2E-88A0-21BC34430E5E}" srcOrd="0" destOrd="0" presId="urn:microsoft.com/office/officeart/2005/8/layout/default"/>
    <dgm:cxn modelId="{801B652A-6D36-4DA0-A99C-00C556773151}" type="presParOf" srcId="{8347E656-090C-4063-82E7-81BCD4E2D4C8}" destId="{A616FB66-BADE-4A7A-9FB0-EDB91F4EBB3D}" srcOrd="0" destOrd="0" presId="urn:microsoft.com/office/officeart/2005/8/layout/default"/>
    <dgm:cxn modelId="{AB64BBC9-3196-488B-8C8B-5557B102434B}" type="presParOf" srcId="{8347E656-090C-4063-82E7-81BCD4E2D4C8}" destId="{8B60EE49-A9C2-4F86-A8DC-A7C44C87AA33}" srcOrd="1" destOrd="0" presId="urn:microsoft.com/office/officeart/2005/8/layout/default"/>
    <dgm:cxn modelId="{1993700E-CCE1-42A0-A70D-C9B49E3C3770}" type="presParOf" srcId="{8347E656-090C-4063-82E7-81BCD4E2D4C8}" destId="{853BFE7B-E0FC-4DF7-BCA8-6F59DF9B13C1}" srcOrd="2" destOrd="0" presId="urn:microsoft.com/office/officeart/2005/8/layout/default"/>
    <dgm:cxn modelId="{F5C2037C-E97E-4921-A12D-9E4E07BAEDA4}" type="presParOf" srcId="{8347E656-090C-4063-82E7-81BCD4E2D4C8}" destId="{3115B4D0-32CF-41A7-8F7D-688FFDDD6731}" srcOrd="3" destOrd="0" presId="urn:microsoft.com/office/officeart/2005/8/layout/default"/>
    <dgm:cxn modelId="{8B3F1C23-A7DC-4A5C-9E35-F68F94095A2A}" type="presParOf" srcId="{8347E656-090C-4063-82E7-81BCD4E2D4C8}" destId="{3FAA9FD3-F221-4A2E-88A0-21BC34430E5E}" srcOrd="4" destOrd="0" presId="urn:microsoft.com/office/officeart/2005/8/layout/default"/>
    <dgm:cxn modelId="{A131A43D-568C-40BB-85A6-03F31B9A3E7A}" type="presParOf" srcId="{8347E656-090C-4063-82E7-81BCD4E2D4C8}" destId="{1C5AB1EC-26AD-45ED-99EC-CDB909A26388}" srcOrd="5" destOrd="0" presId="urn:microsoft.com/office/officeart/2005/8/layout/default"/>
    <dgm:cxn modelId="{18DAE301-8D60-4828-9EDC-2E7AC156AAE3}" type="presParOf" srcId="{8347E656-090C-4063-82E7-81BCD4E2D4C8}" destId="{69913D9C-353A-446D-96BB-1BD819E7114D}" srcOrd="6" destOrd="0" presId="urn:microsoft.com/office/officeart/2005/8/layout/default"/>
    <dgm:cxn modelId="{0096DCCE-4FD1-4468-BA14-184B70F8A799}" type="presParOf" srcId="{8347E656-090C-4063-82E7-81BCD4E2D4C8}" destId="{729EAA9C-3758-4C84-A5EB-FD757CDD7E34}" srcOrd="7" destOrd="0" presId="urn:microsoft.com/office/officeart/2005/8/layout/default"/>
    <dgm:cxn modelId="{2C07FF77-3551-48A6-B849-84947FA1BC31}" type="presParOf" srcId="{8347E656-090C-4063-82E7-81BCD4E2D4C8}" destId="{E762F25F-340B-4E11-A648-6BBA11CD44E6}" srcOrd="8" destOrd="0" presId="urn:microsoft.com/office/officeart/2005/8/layout/default"/>
    <dgm:cxn modelId="{4C013D6A-209D-45AE-9E36-461F1E3ADD3A}" type="presParOf" srcId="{8347E656-090C-4063-82E7-81BCD4E2D4C8}" destId="{C9A2E72C-22EB-436D-B75B-6986A0114CDE}" srcOrd="9" destOrd="0" presId="urn:microsoft.com/office/officeart/2005/8/layout/default"/>
    <dgm:cxn modelId="{7CEE35E7-DCEE-41A9-AB97-BCBD7EE1E7FA}" type="presParOf" srcId="{8347E656-090C-4063-82E7-81BCD4E2D4C8}" destId="{546E6C87-5C56-4F7E-BDAA-70A3373A6915}" srcOrd="10" destOrd="0" presId="urn:microsoft.com/office/officeart/2005/8/layout/default"/>
    <dgm:cxn modelId="{152E1FF3-1A6D-4744-985A-996D59A18975}" type="presParOf" srcId="{8347E656-090C-4063-82E7-81BCD4E2D4C8}" destId="{B168FF97-8A65-40BD-B6CC-A262B8B39444}" srcOrd="11" destOrd="0" presId="urn:microsoft.com/office/officeart/2005/8/layout/default"/>
    <dgm:cxn modelId="{67588823-46B3-4EF4-B162-4E5E6F08516F}" type="presParOf" srcId="{8347E656-090C-4063-82E7-81BCD4E2D4C8}" destId="{11CF6DAB-0C0E-4C1B-8964-0E4E57D4B3CE}" srcOrd="12" destOrd="0" presId="urn:microsoft.com/office/officeart/2005/8/layout/default"/>
    <dgm:cxn modelId="{B931E83E-A5C0-4D9B-8B56-FFE686FC97C4}" type="presParOf" srcId="{8347E656-090C-4063-82E7-81BCD4E2D4C8}" destId="{8E38232A-0B35-41DA-8357-872C35BDAD89}" srcOrd="13" destOrd="0" presId="urn:microsoft.com/office/officeart/2005/8/layout/default"/>
    <dgm:cxn modelId="{4BD5A59E-7E54-4859-A09A-B783C3BDED75}" type="presParOf" srcId="{8347E656-090C-4063-82E7-81BCD4E2D4C8}" destId="{0BD132A9-3C5A-47AD-B270-80C741D1514B}" srcOrd="14" destOrd="0" presId="urn:microsoft.com/office/officeart/2005/8/layout/default"/>
    <dgm:cxn modelId="{42449F1B-9647-4E74-801C-76BA519426F1}" type="presParOf" srcId="{8347E656-090C-4063-82E7-81BCD4E2D4C8}" destId="{12A93F7F-4CFB-41FA-AC8C-9CF24EFDB073}" srcOrd="15" destOrd="0" presId="urn:microsoft.com/office/officeart/2005/8/layout/default"/>
    <dgm:cxn modelId="{04F175F0-1761-45E1-951B-90685E013B5D}" type="presParOf" srcId="{8347E656-090C-4063-82E7-81BCD4E2D4C8}" destId="{1CEA7B33-45C5-4E36-84CC-50C6B770376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64E958-E4FF-4630-A124-2A856A82410B}" type="doc">
      <dgm:prSet loTypeId="urn:microsoft.com/office/officeart/2005/8/layout/vList5" loCatId="list" qsTypeId="urn:microsoft.com/office/officeart/2005/8/quickstyle/simple1" qsCatId="simple" csTypeId="urn:microsoft.com/office/officeart/2005/8/colors/accent5_4" csCatId="accent5" phldr="1"/>
      <dgm:spPr/>
      <dgm:t>
        <a:bodyPr/>
        <a:lstStyle/>
        <a:p>
          <a:endParaRPr lang="en-GB"/>
        </a:p>
      </dgm:t>
    </dgm:pt>
    <dgm:pt modelId="{9BA55EBC-6729-48C2-BF25-E838F87C76B0}">
      <dgm:prSet/>
      <dgm:spPr/>
      <dgm:t>
        <a:bodyPr/>
        <a:lstStyle/>
        <a:p>
          <a:pPr rtl="0"/>
          <a:r>
            <a:rPr lang="en-GB" b="0" dirty="0"/>
            <a:t>sharing</a:t>
          </a:r>
        </a:p>
      </dgm:t>
    </dgm:pt>
    <dgm:pt modelId="{43DB9065-3469-4372-B82C-213D3F3C62B8}" type="parTrans" cxnId="{01DBD17C-B277-4B46-9122-13DD9C1687BE}">
      <dgm:prSet/>
      <dgm:spPr/>
      <dgm:t>
        <a:bodyPr/>
        <a:lstStyle/>
        <a:p>
          <a:endParaRPr lang="en-GB" b="1"/>
        </a:p>
      </dgm:t>
    </dgm:pt>
    <dgm:pt modelId="{FF60D97A-67D7-4FAB-8F24-5D3F60BD0269}" type="sibTrans" cxnId="{01DBD17C-B277-4B46-9122-13DD9C1687BE}">
      <dgm:prSet/>
      <dgm:spPr/>
      <dgm:t>
        <a:bodyPr/>
        <a:lstStyle/>
        <a:p>
          <a:endParaRPr lang="en-GB" b="1"/>
        </a:p>
      </dgm:t>
    </dgm:pt>
    <dgm:pt modelId="{94B2B516-5CFF-4EEA-A659-0200473B0D8E}">
      <dgm:prSet/>
      <dgm:spPr/>
      <dgm:t>
        <a:bodyPr/>
        <a:lstStyle/>
        <a:p>
          <a:pPr rtl="0"/>
          <a:r>
            <a:rPr lang="en-GB" b="0" dirty="0"/>
            <a:t>giving and receiving compliments</a:t>
          </a:r>
        </a:p>
      </dgm:t>
    </dgm:pt>
    <dgm:pt modelId="{288A965F-C0C4-496F-B856-8358D150A0D6}" type="parTrans" cxnId="{90D9209D-0C32-4437-BFD6-4EBD909AC04E}">
      <dgm:prSet/>
      <dgm:spPr/>
      <dgm:t>
        <a:bodyPr/>
        <a:lstStyle/>
        <a:p>
          <a:endParaRPr lang="en-GB" b="1"/>
        </a:p>
      </dgm:t>
    </dgm:pt>
    <dgm:pt modelId="{2167F300-0FA0-4CA1-B177-D7CA35B32ADB}" type="sibTrans" cxnId="{90D9209D-0C32-4437-BFD6-4EBD909AC04E}">
      <dgm:prSet/>
      <dgm:spPr/>
      <dgm:t>
        <a:bodyPr/>
        <a:lstStyle/>
        <a:p>
          <a:endParaRPr lang="en-GB" b="1"/>
        </a:p>
      </dgm:t>
    </dgm:pt>
    <dgm:pt modelId="{CD6F1A46-05AF-4106-9ED2-10949200BCFB}">
      <dgm:prSet/>
      <dgm:spPr/>
      <dgm:t>
        <a:bodyPr/>
        <a:lstStyle/>
        <a:p>
          <a:pPr rtl="0"/>
          <a:r>
            <a:rPr lang="en-GB" b="0" dirty="0"/>
            <a:t> offering comfort to others</a:t>
          </a:r>
        </a:p>
      </dgm:t>
    </dgm:pt>
    <dgm:pt modelId="{0BB263BA-DB43-4282-BF88-B1E4FED51A66}" type="parTrans" cxnId="{7E5F0403-09DF-40BD-BA7E-CEDD347AE01B}">
      <dgm:prSet/>
      <dgm:spPr/>
      <dgm:t>
        <a:bodyPr/>
        <a:lstStyle/>
        <a:p>
          <a:endParaRPr lang="en-GB" b="1"/>
        </a:p>
      </dgm:t>
    </dgm:pt>
    <dgm:pt modelId="{B8D51E28-2AF4-429A-849A-D5744E9B3506}" type="sibTrans" cxnId="{7E5F0403-09DF-40BD-BA7E-CEDD347AE01B}">
      <dgm:prSet/>
      <dgm:spPr/>
      <dgm:t>
        <a:bodyPr/>
        <a:lstStyle/>
        <a:p>
          <a:endParaRPr lang="en-GB" b="1"/>
        </a:p>
      </dgm:t>
    </dgm:pt>
    <dgm:pt modelId="{439FBA99-BC5E-4800-B40C-5A4F7723E209}">
      <dgm:prSet/>
      <dgm:spPr/>
      <dgm:t>
        <a:bodyPr/>
        <a:lstStyle/>
        <a:p>
          <a:pPr rtl="0"/>
          <a:r>
            <a:rPr lang="en-GB" b="0" dirty="0"/>
            <a:t>enjoying conversation</a:t>
          </a:r>
        </a:p>
      </dgm:t>
    </dgm:pt>
    <dgm:pt modelId="{590C99BE-DA8D-4B1C-9D43-5612FF8A276E}" type="parTrans" cxnId="{883012A9-B231-4874-82D7-78DA7F2DA669}">
      <dgm:prSet/>
      <dgm:spPr/>
      <dgm:t>
        <a:bodyPr/>
        <a:lstStyle/>
        <a:p>
          <a:endParaRPr lang="en-GB" b="1"/>
        </a:p>
      </dgm:t>
    </dgm:pt>
    <dgm:pt modelId="{12501A49-1B17-4EE9-87CE-B1198BE378D4}" type="sibTrans" cxnId="{883012A9-B231-4874-82D7-78DA7F2DA669}">
      <dgm:prSet/>
      <dgm:spPr/>
      <dgm:t>
        <a:bodyPr/>
        <a:lstStyle/>
        <a:p>
          <a:endParaRPr lang="en-GB" b="1"/>
        </a:p>
      </dgm:t>
    </dgm:pt>
    <dgm:pt modelId="{B5CD45EA-D6AB-4055-AC02-0704BF8C44C7}">
      <dgm:prSet/>
      <dgm:spPr/>
      <dgm:t>
        <a:bodyPr/>
        <a:lstStyle/>
        <a:p>
          <a:pPr rtl="0"/>
          <a:r>
            <a:rPr lang="en-GB" b="0" dirty="0"/>
            <a:t>recognising humour or sarcasm</a:t>
          </a:r>
        </a:p>
      </dgm:t>
    </dgm:pt>
    <dgm:pt modelId="{ABC1F70A-EEAA-42E3-AA05-7D8D2B779A2F}" type="parTrans" cxnId="{C44F997C-A562-463A-AD42-391F8795470C}">
      <dgm:prSet/>
      <dgm:spPr/>
      <dgm:t>
        <a:bodyPr/>
        <a:lstStyle/>
        <a:p>
          <a:endParaRPr lang="en-GB" b="1"/>
        </a:p>
      </dgm:t>
    </dgm:pt>
    <dgm:pt modelId="{ACDAD68C-3BF6-46B3-9FE1-03027BAFD5E8}" type="sibTrans" cxnId="{C44F997C-A562-463A-AD42-391F8795470C}">
      <dgm:prSet/>
      <dgm:spPr/>
      <dgm:t>
        <a:bodyPr/>
        <a:lstStyle/>
        <a:p>
          <a:endParaRPr lang="en-GB" b="1"/>
        </a:p>
      </dgm:t>
    </dgm:pt>
    <dgm:pt modelId="{6BD30BA1-BA32-425E-8701-D1440FA38320}">
      <dgm:prSet/>
      <dgm:spPr/>
      <dgm:t>
        <a:bodyPr/>
        <a:lstStyle/>
        <a:p>
          <a:pPr rtl="0"/>
          <a:r>
            <a:rPr lang="en-GB" b="0" dirty="0"/>
            <a:t>building and sustaining relationships</a:t>
          </a:r>
        </a:p>
      </dgm:t>
    </dgm:pt>
    <dgm:pt modelId="{6B3C9D98-627D-41C5-92D6-B1BB7835C5C6}" type="parTrans" cxnId="{476A7630-F4F8-4D60-B2F2-E5897B919ACF}">
      <dgm:prSet/>
      <dgm:spPr/>
      <dgm:t>
        <a:bodyPr/>
        <a:lstStyle/>
        <a:p>
          <a:endParaRPr lang="en-GB" b="1"/>
        </a:p>
      </dgm:t>
    </dgm:pt>
    <dgm:pt modelId="{89EFD219-5EDD-46CE-8E37-9A68BE8BFC83}" type="sibTrans" cxnId="{476A7630-F4F8-4D60-B2F2-E5897B919ACF}">
      <dgm:prSet/>
      <dgm:spPr/>
      <dgm:t>
        <a:bodyPr/>
        <a:lstStyle/>
        <a:p>
          <a:endParaRPr lang="en-GB" b="1"/>
        </a:p>
      </dgm:t>
    </dgm:pt>
    <dgm:pt modelId="{9EC5F034-6398-4448-A7B8-ADC38AA5B553}" type="pres">
      <dgm:prSet presAssocID="{4C64E958-E4FF-4630-A124-2A856A82410B}" presName="Name0" presStyleCnt="0">
        <dgm:presLayoutVars>
          <dgm:dir/>
          <dgm:animLvl val="lvl"/>
          <dgm:resizeHandles val="exact"/>
        </dgm:presLayoutVars>
      </dgm:prSet>
      <dgm:spPr/>
    </dgm:pt>
    <dgm:pt modelId="{B52F19AD-5DD3-48E3-9DCD-6348829674DF}" type="pres">
      <dgm:prSet presAssocID="{6BD30BA1-BA32-425E-8701-D1440FA38320}" presName="linNode" presStyleCnt="0"/>
      <dgm:spPr/>
    </dgm:pt>
    <dgm:pt modelId="{CED4387D-77A0-44FC-81BC-5E64F4B88516}" type="pres">
      <dgm:prSet presAssocID="{6BD30BA1-BA32-425E-8701-D1440FA38320}" presName="parentText" presStyleLbl="node1" presStyleIdx="0" presStyleCnt="6" custLinFactNeighborX="-68367" custLinFactNeighborY="89163">
        <dgm:presLayoutVars>
          <dgm:chMax val="1"/>
          <dgm:bulletEnabled val="1"/>
        </dgm:presLayoutVars>
      </dgm:prSet>
      <dgm:spPr/>
    </dgm:pt>
    <dgm:pt modelId="{97364C44-EE17-417D-A77B-0930553E06EF}" type="pres">
      <dgm:prSet presAssocID="{89EFD219-5EDD-46CE-8E37-9A68BE8BFC83}" presName="sp" presStyleCnt="0"/>
      <dgm:spPr/>
    </dgm:pt>
    <dgm:pt modelId="{69D557A7-6528-45CE-93D4-1671FA6DDEA9}" type="pres">
      <dgm:prSet presAssocID="{9BA55EBC-6729-48C2-BF25-E838F87C76B0}" presName="linNode" presStyleCnt="0"/>
      <dgm:spPr/>
    </dgm:pt>
    <dgm:pt modelId="{06000900-4017-4EF8-923F-EDB719E6ADA6}" type="pres">
      <dgm:prSet presAssocID="{9BA55EBC-6729-48C2-BF25-E838F87C76B0}" presName="parentText" presStyleLbl="node1" presStyleIdx="1" presStyleCnt="6" custLinFactNeighborX="67588" custLinFactNeighborY="-15837">
        <dgm:presLayoutVars>
          <dgm:chMax val="1"/>
          <dgm:bulletEnabled val="1"/>
        </dgm:presLayoutVars>
      </dgm:prSet>
      <dgm:spPr/>
    </dgm:pt>
    <dgm:pt modelId="{C57E193C-47EE-4B81-94A3-8990CF1A1205}" type="pres">
      <dgm:prSet presAssocID="{FF60D97A-67D7-4FAB-8F24-5D3F60BD0269}" presName="sp" presStyleCnt="0"/>
      <dgm:spPr/>
    </dgm:pt>
    <dgm:pt modelId="{80262622-E3CD-46D1-93A2-22DD41A7A643}" type="pres">
      <dgm:prSet presAssocID="{94B2B516-5CFF-4EEA-A659-0200473B0D8E}" presName="linNode" presStyleCnt="0"/>
      <dgm:spPr/>
    </dgm:pt>
    <dgm:pt modelId="{50803E3C-1198-4354-9DB7-FBD3BBA21CA9}" type="pres">
      <dgm:prSet presAssocID="{94B2B516-5CFF-4EEA-A659-0200473B0D8E}" presName="parentText" presStyleLbl="node1" presStyleIdx="2" presStyleCnt="6" custLinFactNeighborX="-68367" custLinFactNeighborY="24332">
        <dgm:presLayoutVars>
          <dgm:chMax val="1"/>
          <dgm:bulletEnabled val="1"/>
        </dgm:presLayoutVars>
      </dgm:prSet>
      <dgm:spPr/>
    </dgm:pt>
    <dgm:pt modelId="{8148E0D7-776A-4884-82D1-8FB40E7C33AC}" type="pres">
      <dgm:prSet presAssocID="{2167F300-0FA0-4CA1-B177-D7CA35B32ADB}" presName="sp" presStyleCnt="0"/>
      <dgm:spPr/>
    </dgm:pt>
    <dgm:pt modelId="{C77F4C9F-8FB6-478C-81C4-9E300E51A4B1}" type="pres">
      <dgm:prSet presAssocID="{439FBA99-BC5E-4800-B40C-5A4F7723E209}" presName="linNode" presStyleCnt="0"/>
      <dgm:spPr/>
    </dgm:pt>
    <dgm:pt modelId="{BB2C8F34-CED4-4605-8866-54C14FB9D6FD}" type="pres">
      <dgm:prSet presAssocID="{439FBA99-BC5E-4800-B40C-5A4F7723E209}" presName="parentText" presStyleLbl="node1" presStyleIdx="3" presStyleCnt="6" custLinFactNeighborX="67588" custLinFactNeighborY="-80668">
        <dgm:presLayoutVars>
          <dgm:chMax val="1"/>
          <dgm:bulletEnabled val="1"/>
        </dgm:presLayoutVars>
      </dgm:prSet>
      <dgm:spPr/>
    </dgm:pt>
    <dgm:pt modelId="{ACCA7011-AF0E-4EE2-8DBE-6C596012F5FA}" type="pres">
      <dgm:prSet presAssocID="{12501A49-1B17-4EE9-87CE-B1198BE378D4}" presName="sp" presStyleCnt="0"/>
      <dgm:spPr/>
    </dgm:pt>
    <dgm:pt modelId="{1B071CEA-E466-4864-AA61-67906A06A418}" type="pres">
      <dgm:prSet presAssocID="{CD6F1A46-05AF-4106-9ED2-10949200BCFB}" presName="linNode" presStyleCnt="0"/>
      <dgm:spPr/>
    </dgm:pt>
    <dgm:pt modelId="{56D36579-67FD-4AFF-A3E2-DFBB8D6EA0C1}" type="pres">
      <dgm:prSet presAssocID="{CD6F1A46-05AF-4106-9ED2-10949200BCFB}" presName="parentText" presStyleLbl="node1" presStyleIdx="4" presStyleCnt="6" custLinFactNeighborX="-68367" custLinFactNeighborY="-40499">
        <dgm:presLayoutVars>
          <dgm:chMax val="1"/>
          <dgm:bulletEnabled val="1"/>
        </dgm:presLayoutVars>
      </dgm:prSet>
      <dgm:spPr/>
    </dgm:pt>
    <dgm:pt modelId="{B105AA82-D070-4B18-B691-9C0386993F93}" type="pres">
      <dgm:prSet presAssocID="{B8D51E28-2AF4-429A-849A-D5744E9B3506}" presName="sp" presStyleCnt="0"/>
      <dgm:spPr/>
    </dgm:pt>
    <dgm:pt modelId="{5AEE0831-B961-4FEB-BDF8-266991802457}" type="pres">
      <dgm:prSet presAssocID="{B5CD45EA-D6AB-4055-AC02-0704BF8C44C7}" presName="linNode" presStyleCnt="0"/>
      <dgm:spPr/>
    </dgm:pt>
    <dgm:pt modelId="{76CD126F-D847-43FB-966E-7F9176FEF168}" type="pres">
      <dgm:prSet presAssocID="{B5CD45EA-D6AB-4055-AC02-0704BF8C44C7}" presName="parentText" presStyleLbl="node1" presStyleIdx="5" presStyleCnt="6" custLinFactY="-45499" custLinFactNeighborX="67588" custLinFactNeighborY="-100000">
        <dgm:presLayoutVars>
          <dgm:chMax val="1"/>
          <dgm:bulletEnabled val="1"/>
        </dgm:presLayoutVars>
      </dgm:prSet>
      <dgm:spPr/>
    </dgm:pt>
  </dgm:ptLst>
  <dgm:cxnLst>
    <dgm:cxn modelId="{7E5F0403-09DF-40BD-BA7E-CEDD347AE01B}" srcId="{4C64E958-E4FF-4630-A124-2A856A82410B}" destId="{CD6F1A46-05AF-4106-9ED2-10949200BCFB}" srcOrd="4" destOrd="0" parTransId="{0BB263BA-DB43-4282-BF88-B1E4FED51A66}" sibTransId="{B8D51E28-2AF4-429A-849A-D5744E9B3506}"/>
    <dgm:cxn modelId="{E21FB009-9441-42CE-A2A1-4CD3FE0300DF}" type="presOf" srcId="{4C64E958-E4FF-4630-A124-2A856A82410B}" destId="{9EC5F034-6398-4448-A7B8-ADC38AA5B553}" srcOrd="0" destOrd="0" presId="urn:microsoft.com/office/officeart/2005/8/layout/vList5"/>
    <dgm:cxn modelId="{476A7630-F4F8-4D60-B2F2-E5897B919ACF}" srcId="{4C64E958-E4FF-4630-A124-2A856A82410B}" destId="{6BD30BA1-BA32-425E-8701-D1440FA38320}" srcOrd="0" destOrd="0" parTransId="{6B3C9D98-627D-41C5-92D6-B1BB7835C5C6}" sibTransId="{89EFD219-5EDD-46CE-8E37-9A68BE8BFC83}"/>
    <dgm:cxn modelId="{5C2B2637-8008-4CFA-BD34-78287EDB37C8}" type="presOf" srcId="{94B2B516-5CFF-4EEA-A659-0200473B0D8E}" destId="{50803E3C-1198-4354-9DB7-FBD3BBA21CA9}" srcOrd="0" destOrd="0" presId="urn:microsoft.com/office/officeart/2005/8/layout/vList5"/>
    <dgm:cxn modelId="{8C1CA750-7608-4325-BF76-7179CC13063C}" type="presOf" srcId="{9BA55EBC-6729-48C2-BF25-E838F87C76B0}" destId="{06000900-4017-4EF8-923F-EDB719E6ADA6}" srcOrd="0" destOrd="0" presId="urn:microsoft.com/office/officeart/2005/8/layout/vList5"/>
    <dgm:cxn modelId="{C44F997C-A562-463A-AD42-391F8795470C}" srcId="{4C64E958-E4FF-4630-A124-2A856A82410B}" destId="{B5CD45EA-D6AB-4055-AC02-0704BF8C44C7}" srcOrd="5" destOrd="0" parTransId="{ABC1F70A-EEAA-42E3-AA05-7D8D2B779A2F}" sibTransId="{ACDAD68C-3BF6-46B3-9FE1-03027BAFD5E8}"/>
    <dgm:cxn modelId="{01DBD17C-B277-4B46-9122-13DD9C1687BE}" srcId="{4C64E958-E4FF-4630-A124-2A856A82410B}" destId="{9BA55EBC-6729-48C2-BF25-E838F87C76B0}" srcOrd="1" destOrd="0" parTransId="{43DB9065-3469-4372-B82C-213D3F3C62B8}" sibTransId="{FF60D97A-67D7-4FAB-8F24-5D3F60BD0269}"/>
    <dgm:cxn modelId="{90D9209D-0C32-4437-BFD6-4EBD909AC04E}" srcId="{4C64E958-E4FF-4630-A124-2A856A82410B}" destId="{94B2B516-5CFF-4EEA-A659-0200473B0D8E}" srcOrd="2" destOrd="0" parTransId="{288A965F-C0C4-496F-B856-8358D150A0D6}" sibTransId="{2167F300-0FA0-4CA1-B177-D7CA35B32ADB}"/>
    <dgm:cxn modelId="{34FAADA7-322E-4D73-B9D5-3FFC5E700174}" type="presOf" srcId="{B5CD45EA-D6AB-4055-AC02-0704BF8C44C7}" destId="{76CD126F-D847-43FB-966E-7F9176FEF168}" srcOrd="0" destOrd="0" presId="urn:microsoft.com/office/officeart/2005/8/layout/vList5"/>
    <dgm:cxn modelId="{883012A9-B231-4874-82D7-78DA7F2DA669}" srcId="{4C64E958-E4FF-4630-A124-2A856A82410B}" destId="{439FBA99-BC5E-4800-B40C-5A4F7723E209}" srcOrd="3" destOrd="0" parTransId="{590C99BE-DA8D-4B1C-9D43-5612FF8A276E}" sibTransId="{12501A49-1B17-4EE9-87CE-B1198BE378D4}"/>
    <dgm:cxn modelId="{904180B5-8A62-4986-A182-97EEFE7B6A8A}" type="presOf" srcId="{6BD30BA1-BA32-425E-8701-D1440FA38320}" destId="{CED4387D-77A0-44FC-81BC-5E64F4B88516}" srcOrd="0" destOrd="0" presId="urn:microsoft.com/office/officeart/2005/8/layout/vList5"/>
    <dgm:cxn modelId="{0D4DA0C6-4EDC-48C3-A830-EB481A824150}" type="presOf" srcId="{CD6F1A46-05AF-4106-9ED2-10949200BCFB}" destId="{56D36579-67FD-4AFF-A3E2-DFBB8D6EA0C1}" srcOrd="0" destOrd="0" presId="urn:microsoft.com/office/officeart/2005/8/layout/vList5"/>
    <dgm:cxn modelId="{F90FD1E7-CE15-4B9D-94A4-DCAE4685F047}" type="presOf" srcId="{439FBA99-BC5E-4800-B40C-5A4F7723E209}" destId="{BB2C8F34-CED4-4605-8866-54C14FB9D6FD}" srcOrd="0" destOrd="0" presId="urn:microsoft.com/office/officeart/2005/8/layout/vList5"/>
    <dgm:cxn modelId="{82BD4B3B-FE0D-4EEE-9DF3-1ECE8DC8A821}" type="presParOf" srcId="{9EC5F034-6398-4448-A7B8-ADC38AA5B553}" destId="{B52F19AD-5DD3-48E3-9DCD-6348829674DF}" srcOrd="0" destOrd="0" presId="urn:microsoft.com/office/officeart/2005/8/layout/vList5"/>
    <dgm:cxn modelId="{53F8349A-F91F-4451-9E51-F2955DABC4D4}" type="presParOf" srcId="{B52F19AD-5DD3-48E3-9DCD-6348829674DF}" destId="{CED4387D-77A0-44FC-81BC-5E64F4B88516}" srcOrd="0" destOrd="0" presId="urn:microsoft.com/office/officeart/2005/8/layout/vList5"/>
    <dgm:cxn modelId="{9A392332-EDF8-4D20-B4A6-52AD52A70062}" type="presParOf" srcId="{9EC5F034-6398-4448-A7B8-ADC38AA5B553}" destId="{97364C44-EE17-417D-A77B-0930553E06EF}" srcOrd="1" destOrd="0" presId="urn:microsoft.com/office/officeart/2005/8/layout/vList5"/>
    <dgm:cxn modelId="{BE226838-A265-4D74-AAC3-A7725D2030EC}" type="presParOf" srcId="{9EC5F034-6398-4448-A7B8-ADC38AA5B553}" destId="{69D557A7-6528-45CE-93D4-1671FA6DDEA9}" srcOrd="2" destOrd="0" presId="urn:microsoft.com/office/officeart/2005/8/layout/vList5"/>
    <dgm:cxn modelId="{E8A43721-71BA-4C59-820F-24D4CEC701A7}" type="presParOf" srcId="{69D557A7-6528-45CE-93D4-1671FA6DDEA9}" destId="{06000900-4017-4EF8-923F-EDB719E6ADA6}" srcOrd="0" destOrd="0" presId="urn:microsoft.com/office/officeart/2005/8/layout/vList5"/>
    <dgm:cxn modelId="{1A7497AD-4431-4DB9-85F7-D571E1C6980D}" type="presParOf" srcId="{9EC5F034-6398-4448-A7B8-ADC38AA5B553}" destId="{C57E193C-47EE-4B81-94A3-8990CF1A1205}" srcOrd="3" destOrd="0" presId="urn:microsoft.com/office/officeart/2005/8/layout/vList5"/>
    <dgm:cxn modelId="{41BD265C-E598-4C6C-AEE8-77DB3FE288AC}" type="presParOf" srcId="{9EC5F034-6398-4448-A7B8-ADC38AA5B553}" destId="{80262622-E3CD-46D1-93A2-22DD41A7A643}" srcOrd="4" destOrd="0" presId="urn:microsoft.com/office/officeart/2005/8/layout/vList5"/>
    <dgm:cxn modelId="{C68F7C25-004E-4803-B108-1AADC29C0D8B}" type="presParOf" srcId="{80262622-E3CD-46D1-93A2-22DD41A7A643}" destId="{50803E3C-1198-4354-9DB7-FBD3BBA21CA9}" srcOrd="0" destOrd="0" presId="urn:microsoft.com/office/officeart/2005/8/layout/vList5"/>
    <dgm:cxn modelId="{A532C978-0ECE-4015-A3E2-8C5904395CD2}" type="presParOf" srcId="{9EC5F034-6398-4448-A7B8-ADC38AA5B553}" destId="{8148E0D7-776A-4884-82D1-8FB40E7C33AC}" srcOrd="5" destOrd="0" presId="urn:microsoft.com/office/officeart/2005/8/layout/vList5"/>
    <dgm:cxn modelId="{AAA86E35-B370-4546-B6F7-DCE87C7DFE7A}" type="presParOf" srcId="{9EC5F034-6398-4448-A7B8-ADC38AA5B553}" destId="{C77F4C9F-8FB6-478C-81C4-9E300E51A4B1}" srcOrd="6" destOrd="0" presId="urn:microsoft.com/office/officeart/2005/8/layout/vList5"/>
    <dgm:cxn modelId="{DBFE57F1-8419-4902-B2A3-005299CFCCA7}" type="presParOf" srcId="{C77F4C9F-8FB6-478C-81C4-9E300E51A4B1}" destId="{BB2C8F34-CED4-4605-8866-54C14FB9D6FD}" srcOrd="0" destOrd="0" presId="urn:microsoft.com/office/officeart/2005/8/layout/vList5"/>
    <dgm:cxn modelId="{1C7A213A-7675-4E00-B56F-27C245F92E84}" type="presParOf" srcId="{9EC5F034-6398-4448-A7B8-ADC38AA5B553}" destId="{ACCA7011-AF0E-4EE2-8DBE-6C596012F5FA}" srcOrd="7" destOrd="0" presId="urn:microsoft.com/office/officeart/2005/8/layout/vList5"/>
    <dgm:cxn modelId="{E6FCD036-5F9A-4150-B9DD-FC024F314588}" type="presParOf" srcId="{9EC5F034-6398-4448-A7B8-ADC38AA5B553}" destId="{1B071CEA-E466-4864-AA61-67906A06A418}" srcOrd="8" destOrd="0" presId="urn:microsoft.com/office/officeart/2005/8/layout/vList5"/>
    <dgm:cxn modelId="{A37939D2-5AD4-49CA-8C6F-5E94415835A2}" type="presParOf" srcId="{1B071CEA-E466-4864-AA61-67906A06A418}" destId="{56D36579-67FD-4AFF-A3E2-DFBB8D6EA0C1}" srcOrd="0" destOrd="0" presId="urn:microsoft.com/office/officeart/2005/8/layout/vList5"/>
    <dgm:cxn modelId="{D76A3F5A-2341-49D2-B18A-1380B260131A}" type="presParOf" srcId="{9EC5F034-6398-4448-A7B8-ADC38AA5B553}" destId="{B105AA82-D070-4B18-B691-9C0386993F93}" srcOrd="9" destOrd="0" presId="urn:microsoft.com/office/officeart/2005/8/layout/vList5"/>
    <dgm:cxn modelId="{8609FCC3-CDA0-46FF-B2C0-32DF6885AD9D}" type="presParOf" srcId="{9EC5F034-6398-4448-A7B8-ADC38AA5B553}" destId="{5AEE0831-B961-4FEB-BDF8-266991802457}" srcOrd="10" destOrd="0" presId="urn:microsoft.com/office/officeart/2005/8/layout/vList5"/>
    <dgm:cxn modelId="{9B0B651A-C208-46B8-9ADD-7CAE9B08F0B9}" type="presParOf" srcId="{5AEE0831-B961-4FEB-BDF8-266991802457}" destId="{76CD126F-D847-43FB-966E-7F9176FEF16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en-GB" dirty="0"/>
            <a:t>Explain your role and the purpose of interaction before starting</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en-GB" dirty="0"/>
            <a:t>Clearly and concisely explain your expectations of the individual, avoid lengthy, complicated explanations</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en-GB" dirty="0"/>
            <a:t>Do not offer telephone only support, many individuals with ASD find this form of interaction very difficult</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en-GB" dirty="0"/>
            <a:t>Beware of the individual’s difficulties in interacting in groups, they may need to be avoided or supported with additional structure*</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en-GB" dirty="0"/>
            <a:t>Ask specific questions, many individuals with ASD will rarely offer more information than they have been asked for and you could be missing something essential</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en-GB" dirty="0"/>
            <a:t>Reduce social niceties, and  social chit chat , focus on facts and purpose</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27AD6203-ECFF-4477-A19F-D19F59ED789D}" type="presOf" srcId="{F211B538-3EC1-4977-84B0-1B91997255C9}" destId="{69913D9C-353A-446D-96BB-1BD819E7114D}" srcOrd="0" destOrd="0" presId="urn:microsoft.com/office/officeart/2005/8/layout/default"/>
    <dgm:cxn modelId="{B7E9161D-ECA8-4A30-8713-4BB386ECA4CC}" type="presOf" srcId="{927C7A74-624A-4B2D-9B96-B158249DF4A1}" destId="{853BFE7B-E0FC-4DF7-BCA8-6F59DF9B13C1}"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AA32052C-ACD6-4B75-B988-A43C9212DDB2}" type="presOf" srcId="{E53A08D1-018C-4596-825B-31168D976D9A}" destId="{8347E656-090C-4063-82E7-81BCD4E2D4C8}" srcOrd="0" destOrd="0" presId="urn:microsoft.com/office/officeart/2005/8/layout/default"/>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D4A56738-1E65-4A2F-A447-12698CD73569}" type="presOf" srcId="{105C564B-11B4-4D52-84BB-11C162B39AF4}" destId="{A616FB66-BADE-4A7A-9FB0-EDB91F4EBB3D}" srcOrd="0" destOrd="0" presId="urn:microsoft.com/office/officeart/2005/8/layout/default"/>
    <dgm:cxn modelId="{6936484A-550D-46ED-8325-4110A23FA146}" type="presOf" srcId="{F6D893BE-C757-4182-90DC-7A5C108E6604}" destId="{3FAA9FD3-F221-4A2E-88A0-21BC34430E5E}" srcOrd="0" destOrd="0" presId="urn:microsoft.com/office/officeart/2005/8/layout/default"/>
    <dgm:cxn modelId="{9665776F-D016-4F0A-92E6-D50D7B6EF9D2}" type="presOf" srcId="{EC7148F9-8645-486F-8F0C-18E9FD657D66}" destId="{E762F25F-340B-4E11-A648-6BBA11CD44E6}"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0819A3C6-0391-4FB8-9A00-275CAAE20488}" srcId="{E53A08D1-018C-4596-825B-31168D976D9A}" destId="{F6D893BE-C757-4182-90DC-7A5C108E6604}" srcOrd="2" destOrd="0" parTransId="{41E23152-83F4-4CE0-B801-4DAEDEA7C250}" sibTransId="{6D91AFD4-2FF8-4E76-80E5-1C0E26173080}"/>
    <dgm:cxn modelId="{1EBB0ADD-5D0C-443E-8EEF-E31B7A08F8E2}" type="presOf" srcId="{ADD581EE-658A-4AA0-9EC0-9EFD1A52F901}" destId="{546E6C87-5C56-4F7E-BDAA-70A3373A6915}" srcOrd="0" destOrd="0" presId="urn:microsoft.com/office/officeart/2005/8/layout/default"/>
    <dgm:cxn modelId="{CF8CD0DC-37C1-4EB6-9302-6E4DB45ED005}" type="presParOf" srcId="{8347E656-090C-4063-82E7-81BCD4E2D4C8}" destId="{A616FB66-BADE-4A7A-9FB0-EDB91F4EBB3D}" srcOrd="0" destOrd="0" presId="urn:microsoft.com/office/officeart/2005/8/layout/default"/>
    <dgm:cxn modelId="{BA979863-215E-4ACD-8573-8EBF8905B6D5}" type="presParOf" srcId="{8347E656-090C-4063-82E7-81BCD4E2D4C8}" destId="{8B60EE49-A9C2-4F86-A8DC-A7C44C87AA33}" srcOrd="1" destOrd="0" presId="urn:microsoft.com/office/officeart/2005/8/layout/default"/>
    <dgm:cxn modelId="{3B0A1598-4F89-44CF-BC21-5A2ACB4DF2E8}" type="presParOf" srcId="{8347E656-090C-4063-82E7-81BCD4E2D4C8}" destId="{853BFE7B-E0FC-4DF7-BCA8-6F59DF9B13C1}" srcOrd="2" destOrd="0" presId="urn:microsoft.com/office/officeart/2005/8/layout/default"/>
    <dgm:cxn modelId="{B6A3FC42-361A-4F9F-A708-447A6F75C3A3}" type="presParOf" srcId="{8347E656-090C-4063-82E7-81BCD4E2D4C8}" destId="{3115B4D0-32CF-41A7-8F7D-688FFDDD6731}" srcOrd="3" destOrd="0" presId="urn:microsoft.com/office/officeart/2005/8/layout/default"/>
    <dgm:cxn modelId="{A064ABE1-6500-4356-B16B-10B2C2107938}" type="presParOf" srcId="{8347E656-090C-4063-82E7-81BCD4E2D4C8}" destId="{3FAA9FD3-F221-4A2E-88A0-21BC34430E5E}" srcOrd="4" destOrd="0" presId="urn:microsoft.com/office/officeart/2005/8/layout/default"/>
    <dgm:cxn modelId="{BDCFA26C-50DE-41AF-987B-8018B6C6C04B}" type="presParOf" srcId="{8347E656-090C-4063-82E7-81BCD4E2D4C8}" destId="{1C5AB1EC-26AD-45ED-99EC-CDB909A26388}" srcOrd="5" destOrd="0" presId="urn:microsoft.com/office/officeart/2005/8/layout/default"/>
    <dgm:cxn modelId="{E765E2FE-0A31-41A3-BE07-DF611551F67D}" type="presParOf" srcId="{8347E656-090C-4063-82E7-81BCD4E2D4C8}" destId="{69913D9C-353A-446D-96BB-1BD819E7114D}" srcOrd="6" destOrd="0" presId="urn:microsoft.com/office/officeart/2005/8/layout/default"/>
    <dgm:cxn modelId="{B0ACADCC-F014-4D22-8A6D-1B7CECB503AE}" type="presParOf" srcId="{8347E656-090C-4063-82E7-81BCD4E2D4C8}" destId="{729EAA9C-3758-4C84-A5EB-FD757CDD7E34}" srcOrd="7" destOrd="0" presId="urn:microsoft.com/office/officeart/2005/8/layout/default"/>
    <dgm:cxn modelId="{01D96EC2-04F5-44F7-B523-5F29B2E2EE78}" type="presParOf" srcId="{8347E656-090C-4063-82E7-81BCD4E2D4C8}" destId="{E762F25F-340B-4E11-A648-6BBA11CD44E6}" srcOrd="8" destOrd="0" presId="urn:microsoft.com/office/officeart/2005/8/layout/default"/>
    <dgm:cxn modelId="{E20BE394-78E7-4D2E-835F-132061B26963}" type="presParOf" srcId="{8347E656-090C-4063-82E7-81BCD4E2D4C8}" destId="{C9A2E72C-22EB-436D-B75B-6986A0114CDE}" srcOrd="9" destOrd="0" presId="urn:microsoft.com/office/officeart/2005/8/layout/default"/>
    <dgm:cxn modelId="{8FDC86E2-7DAC-4B77-8025-447F87E49563}"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5E2820-A5C9-4FFB-B268-FB97EFB3FCD9}" type="doc">
      <dgm:prSet loTypeId="urn:microsoft.com/office/officeart/2005/8/layout/vList5" loCatId="list" qsTypeId="urn:microsoft.com/office/officeart/2005/8/quickstyle/simple3" qsCatId="simple" csTypeId="urn:microsoft.com/office/officeart/2005/8/colors/accent1_5" csCatId="accent1" phldr="1"/>
      <dgm:spPr/>
      <dgm:t>
        <a:bodyPr/>
        <a:lstStyle/>
        <a:p>
          <a:endParaRPr lang="en-GB"/>
        </a:p>
      </dgm:t>
    </dgm:pt>
    <dgm:pt modelId="{BCFB1A61-69CB-4F67-86BB-239319C396B6}">
      <dgm:prSet custT="1"/>
      <dgm:spPr/>
      <dgm:t>
        <a:bodyPr/>
        <a:lstStyle/>
        <a:p>
          <a:pPr rtl="0"/>
          <a:r>
            <a:rPr lang="en-US" sz="2400" b="0" dirty="0"/>
            <a:t>predicting reactions and events</a:t>
          </a:r>
          <a:endParaRPr lang="en-GB" sz="2400" b="0" dirty="0"/>
        </a:p>
      </dgm:t>
    </dgm:pt>
    <dgm:pt modelId="{AD4646EB-3A45-443E-9335-4FCE72106EC5}" type="parTrans" cxnId="{50299319-8152-423B-ACA4-AF29405AE76B}">
      <dgm:prSet/>
      <dgm:spPr/>
      <dgm:t>
        <a:bodyPr/>
        <a:lstStyle/>
        <a:p>
          <a:endParaRPr lang="en-GB" sz="2400" b="1"/>
        </a:p>
      </dgm:t>
    </dgm:pt>
    <dgm:pt modelId="{66DEDF94-1F2E-430E-B3B7-F2E1DDABB51E}" type="sibTrans" cxnId="{50299319-8152-423B-ACA4-AF29405AE76B}">
      <dgm:prSet/>
      <dgm:spPr/>
      <dgm:t>
        <a:bodyPr/>
        <a:lstStyle/>
        <a:p>
          <a:endParaRPr lang="en-GB" sz="2400" b="1"/>
        </a:p>
      </dgm:t>
    </dgm:pt>
    <dgm:pt modelId="{D2AFA13C-0FE7-4686-9A00-1487A8F5FFC8}">
      <dgm:prSet custT="1"/>
      <dgm:spPr/>
      <dgm:t>
        <a:bodyPr/>
        <a:lstStyle/>
        <a:p>
          <a:pPr rtl="0"/>
          <a:r>
            <a:rPr lang="en-US" sz="2400" b="0" dirty="0"/>
            <a:t>relating to others</a:t>
          </a:r>
          <a:endParaRPr lang="en-GB" sz="2400" b="0" dirty="0"/>
        </a:p>
      </dgm:t>
    </dgm:pt>
    <dgm:pt modelId="{37C84F3A-2690-4EA8-A836-4718EA7703EB}" type="parTrans" cxnId="{069D849D-C6C2-4BD9-9E1B-E2616B2BA8D0}">
      <dgm:prSet/>
      <dgm:spPr/>
      <dgm:t>
        <a:bodyPr/>
        <a:lstStyle/>
        <a:p>
          <a:endParaRPr lang="en-GB" sz="2400" b="1"/>
        </a:p>
      </dgm:t>
    </dgm:pt>
    <dgm:pt modelId="{EBFDD5BD-7C02-4005-9500-28A85DDC5F73}" type="sibTrans" cxnId="{069D849D-C6C2-4BD9-9E1B-E2616B2BA8D0}">
      <dgm:prSet/>
      <dgm:spPr/>
      <dgm:t>
        <a:bodyPr/>
        <a:lstStyle/>
        <a:p>
          <a:endParaRPr lang="en-GB" sz="2400" b="1"/>
        </a:p>
      </dgm:t>
    </dgm:pt>
    <dgm:pt modelId="{C6A77751-26E5-4F72-A8F6-9B32B45AB09E}">
      <dgm:prSet custT="1"/>
      <dgm:spPr/>
      <dgm:t>
        <a:bodyPr/>
        <a:lstStyle/>
        <a:p>
          <a:pPr rtl="0"/>
          <a:r>
            <a:rPr lang="en-US" sz="2400" b="0" dirty="0"/>
            <a:t>planning</a:t>
          </a:r>
          <a:endParaRPr lang="en-GB" sz="2400" b="0" dirty="0"/>
        </a:p>
      </dgm:t>
    </dgm:pt>
    <dgm:pt modelId="{A21EFB5B-E43F-4859-AB46-B557A581973C}" type="parTrans" cxnId="{12A77CA0-CE5A-4256-B8A0-ADA9E7DB0FC4}">
      <dgm:prSet/>
      <dgm:spPr/>
      <dgm:t>
        <a:bodyPr/>
        <a:lstStyle/>
        <a:p>
          <a:endParaRPr lang="en-GB" sz="2400" b="1"/>
        </a:p>
      </dgm:t>
    </dgm:pt>
    <dgm:pt modelId="{333228D5-F504-47A7-AE3B-57729E22BCBA}" type="sibTrans" cxnId="{12A77CA0-CE5A-4256-B8A0-ADA9E7DB0FC4}">
      <dgm:prSet/>
      <dgm:spPr/>
      <dgm:t>
        <a:bodyPr/>
        <a:lstStyle/>
        <a:p>
          <a:endParaRPr lang="en-GB" sz="2400" b="1"/>
        </a:p>
      </dgm:t>
    </dgm:pt>
    <dgm:pt modelId="{DD78A403-C2DA-4003-B890-25C46431E616}">
      <dgm:prSet custT="1"/>
      <dgm:spPr/>
      <dgm:t>
        <a:bodyPr/>
        <a:lstStyle/>
        <a:p>
          <a:pPr rtl="0"/>
          <a:r>
            <a:rPr lang="en-US" sz="2400" b="0" dirty="0"/>
            <a:t>problem solving</a:t>
          </a:r>
          <a:endParaRPr lang="en-GB" sz="2400" b="0" dirty="0"/>
        </a:p>
      </dgm:t>
    </dgm:pt>
    <dgm:pt modelId="{2B131F6F-4960-4E0E-8000-55FBF505DA00}" type="parTrans" cxnId="{E8988CA3-BC13-4485-9983-F9BB216DFB66}">
      <dgm:prSet/>
      <dgm:spPr/>
      <dgm:t>
        <a:bodyPr/>
        <a:lstStyle/>
        <a:p>
          <a:endParaRPr lang="en-GB" sz="2400" b="1"/>
        </a:p>
      </dgm:t>
    </dgm:pt>
    <dgm:pt modelId="{4F221832-1C80-4DA7-B210-56605889D348}" type="sibTrans" cxnId="{E8988CA3-BC13-4485-9983-F9BB216DFB66}">
      <dgm:prSet/>
      <dgm:spPr/>
      <dgm:t>
        <a:bodyPr/>
        <a:lstStyle/>
        <a:p>
          <a:endParaRPr lang="en-GB" sz="2400" b="1"/>
        </a:p>
      </dgm:t>
    </dgm:pt>
    <dgm:pt modelId="{AEC6C088-0325-403B-9449-B7B0FE54E277}">
      <dgm:prSet custT="1"/>
      <dgm:spPr/>
      <dgm:t>
        <a:bodyPr/>
        <a:lstStyle/>
        <a:p>
          <a:pPr rtl="0"/>
          <a:r>
            <a:rPr lang="en-US" sz="2400" b="0" dirty="0"/>
            <a:t>creative activities</a:t>
          </a:r>
          <a:endParaRPr lang="en-GB" sz="2400" b="0" dirty="0"/>
        </a:p>
      </dgm:t>
    </dgm:pt>
    <dgm:pt modelId="{45C77D6A-4151-4A76-A875-8CA712613111}" type="parTrans" cxnId="{EB25A05D-D401-4192-992F-1E2D8E72ABA4}">
      <dgm:prSet/>
      <dgm:spPr/>
      <dgm:t>
        <a:bodyPr/>
        <a:lstStyle/>
        <a:p>
          <a:endParaRPr lang="en-GB" sz="2400" b="1"/>
        </a:p>
      </dgm:t>
    </dgm:pt>
    <dgm:pt modelId="{F06D4866-6EB6-414B-BBF2-DD71EE881CC0}" type="sibTrans" cxnId="{EB25A05D-D401-4192-992F-1E2D8E72ABA4}">
      <dgm:prSet/>
      <dgm:spPr/>
      <dgm:t>
        <a:bodyPr/>
        <a:lstStyle/>
        <a:p>
          <a:endParaRPr lang="en-GB" sz="2400" b="1"/>
        </a:p>
      </dgm:t>
    </dgm:pt>
    <dgm:pt modelId="{99FCB99C-787A-4E5D-A96A-5432598E1221}">
      <dgm:prSet custT="1"/>
      <dgm:spPr/>
      <dgm:t>
        <a:bodyPr/>
        <a:lstStyle/>
        <a:p>
          <a:pPr rtl="0"/>
          <a:r>
            <a:rPr lang="en-US" sz="2400" b="0" dirty="0"/>
            <a:t>coping with changes</a:t>
          </a:r>
          <a:endParaRPr lang="en-GB" sz="2400" b="0" dirty="0"/>
        </a:p>
      </dgm:t>
    </dgm:pt>
    <dgm:pt modelId="{0868DAD3-E6FD-41AD-8AFC-652BF2F3DB78}" type="parTrans" cxnId="{58C27B8E-C78A-4303-9DEB-5A5EFC55522A}">
      <dgm:prSet/>
      <dgm:spPr/>
      <dgm:t>
        <a:bodyPr/>
        <a:lstStyle/>
        <a:p>
          <a:endParaRPr lang="en-GB" sz="2400" b="1"/>
        </a:p>
      </dgm:t>
    </dgm:pt>
    <dgm:pt modelId="{9DB5F566-FDDF-4EB8-916F-6DDF925BB3A8}" type="sibTrans" cxnId="{58C27B8E-C78A-4303-9DEB-5A5EFC55522A}">
      <dgm:prSet/>
      <dgm:spPr/>
      <dgm:t>
        <a:bodyPr/>
        <a:lstStyle/>
        <a:p>
          <a:endParaRPr lang="en-GB" sz="2400" b="1"/>
        </a:p>
      </dgm:t>
    </dgm:pt>
    <dgm:pt modelId="{9C15AB7F-733C-4D66-B9DC-4457E1834EAD}" type="pres">
      <dgm:prSet presAssocID="{105E2820-A5C9-4FFB-B268-FB97EFB3FCD9}" presName="Name0" presStyleCnt="0">
        <dgm:presLayoutVars>
          <dgm:dir/>
          <dgm:animLvl val="lvl"/>
          <dgm:resizeHandles val="exact"/>
        </dgm:presLayoutVars>
      </dgm:prSet>
      <dgm:spPr/>
    </dgm:pt>
    <dgm:pt modelId="{D56D9577-FD7E-42F4-BFA5-86F15D0DBE25}" type="pres">
      <dgm:prSet presAssocID="{BCFB1A61-69CB-4F67-86BB-239319C396B6}" presName="linNode" presStyleCnt="0"/>
      <dgm:spPr/>
    </dgm:pt>
    <dgm:pt modelId="{FAD85E2C-259E-4233-BD7B-7480D0E4F32B}" type="pres">
      <dgm:prSet presAssocID="{BCFB1A61-69CB-4F67-86BB-239319C396B6}" presName="parentText" presStyleLbl="node1" presStyleIdx="0" presStyleCnt="6" custLinFactNeighborX="-86458" custLinFactNeighborY="41952">
        <dgm:presLayoutVars>
          <dgm:chMax val="1"/>
          <dgm:bulletEnabled val="1"/>
        </dgm:presLayoutVars>
      </dgm:prSet>
      <dgm:spPr/>
    </dgm:pt>
    <dgm:pt modelId="{56B11B2C-7894-4EA9-A1A0-461E3B4D1B42}" type="pres">
      <dgm:prSet presAssocID="{66DEDF94-1F2E-430E-B3B7-F2E1DDABB51E}" presName="sp" presStyleCnt="0"/>
      <dgm:spPr/>
    </dgm:pt>
    <dgm:pt modelId="{AE5D5D00-48FA-4006-8A0E-26BEC3A05523}" type="pres">
      <dgm:prSet presAssocID="{D2AFA13C-0FE7-4686-9A00-1487A8F5FFC8}" presName="linNode" presStyleCnt="0"/>
      <dgm:spPr/>
    </dgm:pt>
    <dgm:pt modelId="{93FD860B-3DC4-4F61-A599-CFBD51A41DFC}" type="pres">
      <dgm:prSet presAssocID="{D2AFA13C-0FE7-4686-9A00-1487A8F5FFC8}" presName="parentText" presStyleLbl="node1" presStyleIdx="1" presStyleCnt="6" custLinFactNeighborX="-86807" custLinFactNeighborY="83863">
        <dgm:presLayoutVars>
          <dgm:chMax val="1"/>
          <dgm:bulletEnabled val="1"/>
        </dgm:presLayoutVars>
      </dgm:prSet>
      <dgm:spPr/>
    </dgm:pt>
    <dgm:pt modelId="{A9174038-E6BF-4B60-91A7-CA9A45D5BA30}" type="pres">
      <dgm:prSet presAssocID="{EBFDD5BD-7C02-4005-9500-28A85DDC5F73}" presName="sp" presStyleCnt="0"/>
      <dgm:spPr/>
    </dgm:pt>
    <dgm:pt modelId="{579907A4-033A-4E27-B21E-BDA18432CA75}" type="pres">
      <dgm:prSet presAssocID="{C6A77751-26E5-4F72-A8F6-9B32B45AB09E}" presName="linNode" presStyleCnt="0"/>
      <dgm:spPr/>
    </dgm:pt>
    <dgm:pt modelId="{55F340BE-C28E-450E-A267-61232BD2E8D2}" type="pres">
      <dgm:prSet presAssocID="{C6A77751-26E5-4F72-A8F6-9B32B45AB09E}" presName="parentText" presStyleLbl="node1" presStyleIdx="2" presStyleCnt="6" custLinFactY="30428" custLinFactNeighborX="-86807" custLinFactNeighborY="100000">
        <dgm:presLayoutVars>
          <dgm:chMax val="1"/>
          <dgm:bulletEnabled val="1"/>
        </dgm:presLayoutVars>
      </dgm:prSet>
      <dgm:spPr/>
    </dgm:pt>
    <dgm:pt modelId="{5EF50CA7-2C7B-4451-AD33-2859838C6C9F}" type="pres">
      <dgm:prSet presAssocID="{333228D5-F504-47A7-AE3B-57729E22BCBA}" presName="sp" presStyleCnt="0"/>
      <dgm:spPr/>
    </dgm:pt>
    <dgm:pt modelId="{1CEEDBF5-492B-41A8-AC03-FD5C5D880C4D}" type="pres">
      <dgm:prSet presAssocID="{DD78A403-C2DA-4003-B890-25C46431E616}" presName="linNode" presStyleCnt="0"/>
      <dgm:spPr/>
    </dgm:pt>
    <dgm:pt modelId="{66E476C1-B674-4DB9-8ACF-15A86179A4B3}" type="pres">
      <dgm:prSet presAssocID="{DD78A403-C2DA-4003-B890-25C46431E616}" presName="parentText" presStyleLbl="node1" presStyleIdx="3" presStyleCnt="6" custLinFactY="-100000" custLinFactNeighborX="76387" custLinFactNeighborY="-165426">
        <dgm:presLayoutVars>
          <dgm:chMax val="1"/>
          <dgm:bulletEnabled val="1"/>
        </dgm:presLayoutVars>
      </dgm:prSet>
      <dgm:spPr/>
    </dgm:pt>
    <dgm:pt modelId="{8ADC4062-A3C8-4AAC-AD38-F11434CFA85C}" type="pres">
      <dgm:prSet presAssocID="{4F221832-1C80-4DA7-B210-56605889D348}" presName="sp" presStyleCnt="0"/>
      <dgm:spPr/>
    </dgm:pt>
    <dgm:pt modelId="{D50CBD78-ECB4-4E3B-973F-73A888465BBA}" type="pres">
      <dgm:prSet presAssocID="{AEC6C088-0325-403B-9449-B7B0FE54E277}" presName="linNode" presStyleCnt="0"/>
      <dgm:spPr/>
    </dgm:pt>
    <dgm:pt modelId="{094B7D76-D234-464E-9C2C-E7F218D10F64}" type="pres">
      <dgm:prSet presAssocID="{AEC6C088-0325-403B-9449-B7B0FE54E277}" presName="parentText" presStyleLbl="node1" presStyleIdx="4" presStyleCnt="6" custLinFactY="-100000" custLinFactNeighborX="76387" custLinFactNeighborY="-131137">
        <dgm:presLayoutVars>
          <dgm:chMax val="1"/>
          <dgm:bulletEnabled val="1"/>
        </dgm:presLayoutVars>
      </dgm:prSet>
      <dgm:spPr/>
    </dgm:pt>
    <dgm:pt modelId="{1BE244CF-BF48-4E7E-9069-FA484D1F4BB2}" type="pres">
      <dgm:prSet presAssocID="{F06D4866-6EB6-414B-BBF2-DD71EE881CC0}" presName="sp" presStyleCnt="0"/>
      <dgm:spPr/>
    </dgm:pt>
    <dgm:pt modelId="{5FB458E4-BCC9-414A-8CA7-77402A49E858}" type="pres">
      <dgm:prSet presAssocID="{99FCB99C-787A-4E5D-A96A-5432598E1221}" presName="linNode" presStyleCnt="0"/>
      <dgm:spPr/>
    </dgm:pt>
    <dgm:pt modelId="{31FB7561-C4FD-4D36-8787-D680A9FAFB1C}" type="pres">
      <dgm:prSet presAssocID="{99FCB99C-787A-4E5D-A96A-5432598E1221}" presName="parentText" presStyleLbl="node1" presStyleIdx="5" presStyleCnt="6" custLinFactY="-86899" custLinFactNeighborX="76387" custLinFactNeighborY="-100000">
        <dgm:presLayoutVars>
          <dgm:chMax val="1"/>
          <dgm:bulletEnabled val="1"/>
        </dgm:presLayoutVars>
      </dgm:prSet>
      <dgm:spPr/>
    </dgm:pt>
  </dgm:ptLst>
  <dgm:cxnLst>
    <dgm:cxn modelId="{50299319-8152-423B-ACA4-AF29405AE76B}" srcId="{105E2820-A5C9-4FFB-B268-FB97EFB3FCD9}" destId="{BCFB1A61-69CB-4F67-86BB-239319C396B6}" srcOrd="0" destOrd="0" parTransId="{AD4646EB-3A45-443E-9335-4FCE72106EC5}" sibTransId="{66DEDF94-1F2E-430E-B3B7-F2E1DDABB51E}"/>
    <dgm:cxn modelId="{EB25A05D-D401-4192-992F-1E2D8E72ABA4}" srcId="{105E2820-A5C9-4FFB-B268-FB97EFB3FCD9}" destId="{AEC6C088-0325-403B-9449-B7B0FE54E277}" srcOrd="4" destOrd="0" parTransId="{45C77D6A-4151-4A76-A875-8CA712613111}" sibTransId="{F06D4866-6EB6-414B-BBF2-DD71EE881CC0}"/>
    <dgm:cxn modelId="{21A6F26E-1765-4D0B-B2D0-FFDFEE516B58}" type="presOf" srcId="{105E2820-A5C9-4FFB-B268-FB97EFB3FCD9}" destId="{9C15AB7F-733C-4D66-B9DC-4457E1834EAD}" srcOrd="0" destOrd="0" presId="urn:microsoft.com/office/officeart/2005/8/layout/vList5"/>
    <dgm:cxn modelId="{7E6A218E-C689-41B3-8A6E-02AEC3780A84}" type="presOf" srcId="{C6A77751-26E5-4F72-A8F6-9B32B45AB09E}" destId="{55F340BE-C28E-450E-A267-61232BD2E8D2}" srcOrd="0" destOrd="0" presId="urn:microsoft.com/office/officeart/2005/8/layout/vList5"/>
    <dgm:cxn modelId="{58C27B8E-C78A-4303-9DEB-5A5EFC55522A}" srcId="{105E2820-A5C9-4FFB-B268-FB97EFB3FCD9}" destId="{99FCB99C-787A-4E5D-A96A-5432598E1221}" srcOrd="5" destOrd="0" parTransId="{0868DAD3-E6FD-41AD-8AFC-652BF2F3DB78}" sibTransId="{9DB5F566-FDDF-4EB8-916F-6DDF925BB3A8}"/>
    <dgm:cxn modelId="{1285419A-5C6A-475A-ABEB-ECA42216BCF7}" type="presOf" srcId="{D2AFA13C-0FE7-4686-9A00-1487A8F5FFC8}" destId="{93FD860B-3DC4-4F61-A599-CFBD51A41DFC}" srcOrd="0" destOrd="0" presId="urn:microsoft.com/office/officeart/2005/8/layout/vList5"/>
    <dgm:cxn modelId="{3B96219D-F753-4E68-AEA8-9125A08B0154}" type="presOf" srcId="{DD78A403-C2DA-4003-B890-25C46431E616}" destId="{66E476C1-B674-4DB9-8ACF-15A86179A4B3}" srcOrd="0" destOrd="0" presId="urn:microsoft.com/office/officeart/2005/8/layout/vList5"/>
    <dgm:cxn modelId="{069D849D-C6C2-4BD9-9E1B-E2616B2BA8D0}" srcId="{105E2820-A5C9-4FFB-B268-FB97EFB3FCD9}" destId="{D2AFA13C-0FE7-4686-9A00-1487A8F5FFC8}" srcOrd="1" destOrd="0" parTransId="{37C84F3A-2690-4EA8-A836-4718EA7703EB}" sibTransId="{EBFDD5BD-7C02-4005-9500-28A85DDC5F73}"/>
    <dgm:cxn modelId="{12A77CA0-CE5A-4256-B8A0-ADA9E7DB0FC4}" srcId="{105E2820-A5C9-4FFB-B268-FB97EFB3FCD9}" destId="{C6A77751-26E5-4F72-A8F6-9B32B45AB09E}" srcOrd="2" destOrd="0" parTransId="{A21EFB5B-E43F-4859-AB46-B557A581973C}" sibTransId="{333228D5-F504-47A7-AE3B-57729E22BCBA}"/>
    <dgm:cxn modelId="{E8988CA3-BC13-4485-9983-F9BB216DFB66}" srcId="{105E2820-A5C9-4FFB-B268-FB97EFB3FCD9}" destId="{DD78A403-C2DA-4003-B890-25C46431E616}" srcOrd="3" destOrd="0" parTransId="{2B131F6F-4960-4E0E-8000-55FBF505DA00}" sibTransId="{4F221832-1C80-4DA7-B210-56605889D348}"/>
    <dgm:cxn modelId="{D27F80BA-364A-48B4-AE5E-DAF6DA263156}" type="presOf" srcId="{99FCB99C-787A-4E5D-A96A-5432598E1221}" destId="{31FB7561-C4FD-4D36-8787-D680A9FAFB1C}" srcOrd="0" destOrd="0" presId="urn:microsoft.com/office/officeart/2005/8/layout/vList5"/>
    <dgm:cxn modelId="{D2689BDA-1AFF-49FD-B138-AEE36C4BEBDA}" type="presOf" srcId="{BCFB1A61-69CB-4F67-86BB-239319C396B6}" destId="{FAD85E2C-259E-4233-BD7B-7480D0E4F32B}" srcOrd="0" destOrd="0" presId="urn:microsoft.com/office/officeart/2005/8/layout/vList5"/>
    <dgm:cxn modelId="{D5B4F6F6-4DE4-4620-B73E-E0DB1A57FC52}" type="presOf" srcId="{AEC6C088-0325-403B-9449-B7B0FE54E277}" destId="{094B7D76-D234-464E-9C2C-E7F218D10F64}" srcOrd="0" destOrd="0" presId="urn:microsoft.com/office/officeart/2005/8/layout/vList5"/>
    <dgm:cxn modelId="{4A05D5B9-6229-4997-92E7-DB2B4ECC2FA3}" type="presParOf" srcId="{9C15AB7F-733C-4D66-B9DC-4457E1834EAD}" destId="{D56D9577-FD7E-42F4-BFA5-86F15D0DBE25}" srcOrd="0" destOrd="0" presId="urn:microsoft.com/office/officeart/2005/8/layout/vList5"/>
    <dgm:cxn modelId="{E4106AAE-ED15-4893-9217-21976C941E1E}" type="presParOf" srcId="{D56D9577-FD7E-42F4-BFA5-86F15D0DBE25}" destId="{FAD85E2C-259E-4233-BD7B-7480D0E4F32B}" srcOrd="0" destOrd="0" presId="urn:microsoft.com/office/officeart/2005/8/layout/vList5"/>
    <dgm:cxn modelId="{B556DFD5-D701-4CF0-836B-327A7246F403}" type="presParOf" srcId="{9C15AB7F-733C-4D66-B9DC-4457E1834EAD}" destId="{56B11B2C-7894-4EA9-A1A0-461E3B4D1B42}" srcOrd="1" destOrd="0" presId="urn:microsoft.com/office/officeart/2005/8/layout/vList5"/>
    <dgm:cxn modelId="{C7BCB002-C8D0-44F3-B289-75AF5705DB1A}" type="presParOf" srcId="{9C15AB7F-733C-4D66-B9DC-4457E1834EAD}" destId="{AE5D5D00-48FA-4006-8A0E-26BEC3A05523}" srcOrd="2" destOrd="0" presId="urn:microsoft.com/office/officeart/2005/8/layout/vList5"/>
    <dgm:cxn modelId="{BB8CB38F-1474-4669-9AE0-251F65B4E40F}" type="presParOf" srcId="{AE5D5D00-48FA-4006-8A0E-26BEC3A05523}" destId="{93FD860B-3DC4-4F61-A599-CFBD51A41DFC}" srcOrd="0" destOrd="0" presId="urn:microsoft.com/office/officeart/2005/8/layout/vList5"/>
    <dgm:cxn modelId="{DA1E76CF-2353-4069-AEC2-E6F64F58C419}" type="presParOf" srcId="{9C15AB7F-733C-4D66-B9DC-4457E1834EAD}" destId="{A9174038-E6BF-4B60-91A7-CA9A45D5BA30}" srcOrd="3" destOrd="0" presId="urn:microsoft.com/office/officeart/2005/8/layout/vList5"/>
    <dgm:cxn modelId="{FFB2EBA5-372D-492A-86A1-8FF44A06D4E3}" type="presParOf" srcId="{9C15AB7F-733C-4D66-B9DC-4457E1834EAD}" destId="{579907A4-033A-4E27-B21E-BDA18432CA75}" srcOrd="4" destOrd="0" presId="urn:microsoft.com/office/officeart/2005/8/layout/vList5"/>
    <dgm:cxn modelId="{8152D171-BBFD-4BE5-BAA5-D685E932899B}" type="presParOf" srcId="{579907A4-033A-4E27-B21E-BDA18432CA75}" destId="{55F340BE-C28E-450E-A267-61232BD2E8D2}" srcOrd="0" destOrd="0" presId="urn:microsoft.com/office/officeart/2005/8/layout/vList5"/>
    <dgm:cxn modelId="{ECA601D8-9767-4AF4-92FB-6EB00DBB5E7A}" type="presParOf" srcId="{9C15AB7F-733C-4D66-B9DC-4457E1834EAD}" destId="{5EF50CA7-2C7B-4451-AD33-2859838C6C9F}" srcOrd="5" destOrd="0" presId="urn:microsoft.com/office/officeart/2005/8/layout/vList5"/>
    <dgm:cxn modelId="{5ED3942D-6F64-499E-9117-BE46A5C664E1}" type="presParOf" srcId="{9C15AB7F-733C-4D66-B9DC-4457E1834EAD}" destId="{1CEEDBF5-492B-41A8-AC03-FD5C5D880C4D}" srcOrd="6" destOrd="0" presId="urn:microsoft.com/office/officeart/2005/8/layout/vList5"/>
    <dgm:cxn modelId="{72262BD9-13E7-40EA-A485-FA02F98A715C}" type="presParOf" srcId="{1CEEDBF5-492B-41A8-AC03-FD5C5D880C4D}" destId="{66E476C1-B674-4DB9-8ACF-15A86179A4B3}" srcOrd="0" destOrd="0" presId="urn:microsoft.com/office/officeart/2005/8/layout/vList5"/>
    <dgm:cxn modelId="{44726C9B-2519-4866-A423-5385D56C4CEE}" type="presParOf" srcId="{9C15AB7F-733C-4D66-B9DC-4457E1834EAD}" destId="{8ADC4062-A3C8-4AAC-AD38-F11434CFA85C}" srcOrd="7" destOrd="0" presId="urn:microsoft.com/office/officeart/2005/8/layout/vList5"/>
    <dgm:cxn modelId="{5B207B92-1B2E-4CCC-9B4C-F831301203AD}" type="presParOf" srcId="{9C15AB7F-733C-4D66-B9DC-4457E1834EAD}" destId="{D50CBD78-ECB4-4E3B-973F-73A888465BBA}" srcOrd="8" destOrd="0" presId="urn:microsoft.com/office/officeart/2005/8/layout/vList5"/>
    <dgm:cxn modelId="{086FB089-1C3B-4003-B7BD-2F7FC211B4C3}" type="presParOf" srcId="{D50CBD78-ECB4-4E3B-973F-73A888465BBA}" destId="{094B7D76-D234-464E-9C2C-E7F218D10F64}" srcOrd="0" destOrd="0" presId="urn:microsoft.com/office/officeart/2005/8/layout/vList5"/>
    <dgm:cxn modelId="{89F6357D-2429-43E9-BBB8-7B8246891678}" type="presParOf" srcId="{9C15AB7F-733C-4D66-B9DC-4457E1834EAD}" destId="{1BE244CF-BF48-4E7E-9069-FA484D1F4BB2}" srcOrd="9" destOrd="0" presId="urn:microsoft.com/office/officeart/2005/8/layout/vList5"/>
    <dgm:cxn modelId="{ACBD64FF-1C1E-498C-A62C-9A2B15DFA6C1}" type="presParOf" srcId="{9C15AB7F-733C-4D66-B9DC-4457E1834EAD}" destId="{5FB458E4-BCC9-414A-8CA7-77402A49E858}" srcOrd="10" destOrd="0" presId="urn:microsoft.com/office/officeart/2005/8/layout/vList5"/>
    <dgm:cxn modelId="{AEA804B0-7CA9-4C0B-A1F4-D7E52BC41787}" type="presParOf" srcId="{5FB458E4-BCC9-414A-8CA7-77402A49E858}" destId="{31FB7561-C4FD-4D36-8787-D680A9FAFB1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3A08D1-018C-4596-825B-31168D976D9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105C564B-11B4-4D52-84BB-11C162B39AF4}">
      <dgm:prSet phldrT="[Text]"/>
      <dgm:spPr/>
      <dgm:t>
        <a:bodyPr/>
        <a:lstStyle/>
        <a:p>
          <a:r>
            <a:rPr lang="en-GB" dirty="0"/>
            <a:t>Keep changes to a minimum, be consistent in your interactions</a:t>
          </a:r>
        </a:p>
      </dgm:t>
    </dgm:pt>
    <dgm:pt modelId="{75535BF1-9C1E-4FFB-B4AE-19CC6925B100}" type="parTrans" cxnId="{0A02B8B1-D315-4773-9376-5A15FAF2B1EF}">
      <dgm:prSet/>
      <dgm:spPr/>
      <dgm:t>
        <a:bodyPr/>
        <a:lstStyle/>
        <a:p>
          <a:endParaRPr lang="en-GB"/>
        </a:p>
      </dgm:t>
    </dgm:pt>
    <dgm:pt modelId="{3C12FD7D-5F96-47E9-B0C9-BAD2E07C53F2}" type="sibTrans" cxnId="{0A02B8B1-D315-4773-9376-5A15FAF2B1EF}">
      <dgm:prSet/>
      <dgm:spPr/>
      <dgm:t>
        <a:bodyPr/>
        <a:lstStyle/>
        <a:p>
          <a:endParaRPr lang="en-GB"/>
        </a:p>
      </dgm:t>
    </dgm:pt>
    <dgm:pt modelId="{927C7A74-624A-4B2D-9B96-B158249DF4A1}">
      <dgm:prSet phldrT="[Text]"/>
      <dgm:spPr/>
      <dgm:t>
        <a:bodyPr/>
        <a:lstStyle/>
        <a:p>
          <a:r>
            <a:rPr lang="en-GB" dirty="0"/>
            <a:t>Provide additional structure within activities that are complex or that rely on social imagination</a:t>
          </a:r>
        </a:p>
      </dgm:t>
    </dgm:pt>
    <dgm:pt modelId="{01A6A952-671F-4259-AB53-21C907502736}" type="parTrans" cxnId="{D0C84F2E-46B5-41A4-9913-5DD24BAC2BCB}">
      <dgm:prSet/>
      <dgm:spPr/>
      <dgm:t>
        <a:bodyPr/>
        <a:lstStyle/>
        <a:p>
          <a:endParaRPr lang="en-GB"/>
        </a:p>
      </dgm:t>
    </dgm:pt>
    <dgm:pt modelId="{0240DBF7-3295-4B92-A5BF-808CE2A1ECD3}" type="sibTrans" cxnId="{D0C84F2E-46B5-41A4-9913-5DD24BAC2BCB}">
      <dgm:prSet/>
      <dgm:spPr/>
      <dgm:t>
        <a:bodyPr/>
        <a:lstStyle/>
        <a:p>
          <a:endParaRPr lang="en-GB"/>
        </a:p>
      </dgm:t>
    </dgm:pt>
    <dgm:pt modelId="{F6D893BE-C757-4182-90DC-7A5C108E6604}">
      <dgm:prSet phldrT="[Text]"/>
      <dgm:spPr/>
      <dgm:t>
        <a:bodyPr/>
        <a:lstStyle/>
        <a:p>
          <a:r>
            <a:rPr lang="en-GB" dirty="0"/>
            <a:t>Use verbal descriptions, flowcharts and visual cues to explain things, rather than ‘imagine if…’ or ‘what if..’ approaches</a:t>
          </a:r>
        </a:p>
      </dgm:t>
    </dgm:pt>
    <dgm:pt modelId="{41E23152-83F4-4CE0-B801-4DAEDEA7C250}" type="parTrans" cxnId="{0819A3C6-0391-4FB8-9A00-275CAAE20488}">
      <dgm:prSet/>
      <dgm:spPr/>
      <dgm:t>
        <a:bodyPr/>
        <a:lstStyle/>
        <a:p>
          <a:endParaRPr lang="en-GB"/>
        </a:p>
      </dgm:t>
    </dgm:pt>
    <dgm:pt modelId="{6D91AFD4-2FF8-4E76-80E5-1C0E26173080}" type="sibTrans" cxnId="{0819A3C6-0391-4FB8-9A00-275CAAE20488}">
      <dgm:prSet/>
      <dgm:spPr/>
      <dgm:t>
        <a:bodyPr/>
        <a:lstStyle/>
        <a:p>
          <a:endParaRPr lang="en-GB"/>
        </a:p>
      </dgm:t>
    </dgm:pt>
    <dgm:pt modelId="{F211B538-3EC1-4977-84B0-1B91997255C9}">
      <dgm:prSet phldrT="[Text]"/>
      <dgm:spPr/>
      <dgm:t>
        <a:bodyPr/>
        <a:lstStyle/>
        <a:p>
          <a:r>
            <a:rPr lang="en-GB" dirty="0"/>
            <a:t>Provide structure in the form of planners, lists or timetables*</a:t>
          </a:r>
        </a:p>
      </dgm:t>
    </dgm:pt>
    <dgm:pt modelId="{9470EE43-A0AF-41F4-A042-AA064801B56F}" type="parTrans" cxnId="{3D9B0A35-572D-49E3-912B-5E3CFA093C92}">
      <dgm:prSet/>
      <dgm:spPr/>
      <dgm:t>
        <a:bodyPr/>
        <a:lstStyle/>
        <a:p>
          <a:endParaRPr lang="en-GB"/>
        </a:p>
      </dgm:t>
    </dgm:pt>
    <dgm:pt modelId="{FFB07DD6-834B-400C-AB06-D8010E1781E3}" type="sibTrans" cxnId="{3D9B0A35-572D-49E3-912B-5E3CFA093C92}">
      <dgm:prSet/>
      <dgm:spPr/>
      <dgm:t>
        <a:bodyPr/>
        <a:lstStyle/>
        <a:p>
          <a:endParaRPr lang="en-GB"/>
        </a:p>
      </dgm:t>
    </dgm:pt>
    <dgm:pt modelId="{EC7148F9-8645-486F-8F0C-18E9FD657D66}">
      <dgm:prSet phldrT="[Text]"/>
      <dgm:spPr/>
      <dgm:t>
        <a:bodyPr/>
        <a:lstStyle/>
        <a:p>
          <a:r>
            <a:rPr lang="en-GB" dirty="0"/>
            <a:t>When asking for ‘goals’ or ‘preferences’ provide options to choose if the individual has difficulty making a free choice</a:t>
          </a:r>
        </a:p>
      </dgm:t>
    </dgm:pt>
    <dgm:pt modelId="{3FA8E555-7735-417C-8D5C-4C5B40F2EF76}" type="parTrans" cxnId="{6E6E6EB5-7273-4BDF-A103-0B7D8D9A723F}">
      <dgm:prSet/>
      <dgm:spPr/>
      <dgm:t>
        <a:bodyPr/>
        <a:lstStyle/>
        <a:p>
          <a:endParaRPr lang="en-GB"/>
        </a:p>
      </dgm:t>
    </dgm:pt>
    <dgm:pt modelId="{1533C24F-2441-4791-8A27-08368E976A1E}" type="sibTrans" cxnId="{6E6E6EB5-7273-4BDF-A103-0B7D8D9A723F}">
      <dgm:prSet/>
      <dgm:spPr/>
      <dgm:t>
        <a:bodyPr/>
        <a:lstStyle/>
        <a:p>
          <a:endParaRPr lang="en-GB"/>
        </a:p>
      </dgm:t>
    </dgm:pt>
    <dgm:pt modelId="{ADD581EE-658A-4AA0-9EC0-9EFD1A52F901}">
      <dgm:prSet phldrT="[Text]"/>
      <dgm:spPr/>
      <dgm:t>
        <a:bodyPr/>
        <a:lstStyle/>
        <a:p>
          <a:r>
            <a:rPr lang="en-GB" dirty="0"/>
            <a:t>Describe your planned actions, do not assume that the individual will recognise what is expected of them based on your body language or movements</a:t>
          </a:r>
        </a:p>
      </dgm:t>
    </dgm:pt>
    <dgm:pt modelId="{1213E0F3-D296-467B-826A-3BD64FA49288}" type="parTrans" cxnId="{87411C24-8808-487A-BF8A-E7D50351648C}">
      <dgm:prSet/>
      <dgm:spPr/>
      <dgm:t>
        <a:bodyPr/>
        <a:lstStyle/>
        <a:p>
          <a:endParaRPr lang="en-GB"/>
        </a:p>
      </dgm:t>
    </dgm:pt>
    <dgm:pt modelId="{40B124A7-2B5B-4C0B-8017-B4CE410A62E9}" type="sibTrans" cxnId="{87411C24-8808-487A-BF8A-E7D50351648C}">
      <dgm:prSet/>
      <dgm:spPr/>
      <dgm:t>
        <a:bodyPr/>
        <a:lstStyle/>
        <a:p>
          <a:endParaRPr lang="en-GB"/>
        </a:p>
      </dgm:t>
    </dgm:pt>
    <dgm:pt modelId="{8347E656-090C-4063-82E7-81BCD4E2D4C8}" type="pres">
      <dgm:prSet presAssocID="{E53A08D1-018C-4596-825B-31168D976D9A}" presName="diagram" presStyleCnt="0">
        <dgm:presLayoutVars>
          <dgm:dir/>
          <dgm:resizeHandles val="exact"/>
        </dgm:presLayoutVars>
      </dgm:prSet>
      <dgm:spPr/>
    </dgm:pt>
    <dgm:pt modelId="{A616FB66-BADE-4A7A-9FB0-EDB91F4EBB3D}" type="pres">
      <dgm:prSet presAssocID="{105C564B-11B4-4D52-84BB-11C162B39AF4}" presName="node" presStyleLbl="node1" presStyleIdx="0" presStyleCnt="6">
        <dgm:presLayoutVars>
          <dgm:bulletEnabled val="1"/>
        </dgm:presLayoutVars>
      </dgm:prSet>
      <dgm:spPr/>
    </dgm:pt>
    <dgm:pt modelId="{8B60EE49-A9C2-4F86-A8DC-A7C44C87AA33}" type="pres">
      <dgm:prSet presAssocID="{3C12FD7D-5F96-47E9-B0C9-BAD2E07C53F2}" presName="sibTrans" presStyleCnt="0"/>
      <dgm:spPr/>
    </dgm:pt>
    <dgm:pt modelId="{853BFE7B-E0FC-4DF7-BCA8-6F59DF9B13C1}" type="pres">
      <dgm:prSet presAssocID="{927C7A74-624A-4B2D-9B96-B158249DF4A1}" presName="node" presStyleLbl="node1" presStyleIdx="1" presStyleCnt="6">
        <dgm:presLayoutVars>
          <dgm:bulletEnabled val="1"/>
        </dgm:presLayoutVars>
      </dgm:prSet>
      <dgm:spPr/>
    </dgm:pt>
    <dgm:pt modelId="{3115B4D0-32CF-41A7-8F7D-688FFDDD6731}" type="pres">
      <dgm:prSet presAssocID="{0240DBF7-3295-4B92-A5BF-808CE2A1ECD3}" presName="sibTrans" presStyleCnt="0"/>
      <dgm:spPr/>
    </dgm:pt>
    <dgm:pt modelId="{3FAA9FD3-F221-4A2E-88A0-21BC34430E5E}" type="pres">
      <dgm:prSet presAssocID="{F6D893BE-C757-4182-90DC-7A5C108E6604}" presName="node" presStyleLbl="node1" presStyleIdx="2" presStyleCnt="6">
        <dgm:presLayoutVars>
          <dgm:bulletEnabled val="1"/>
        </dgm:presLayoutVars>
      </dgm:prSet>
      <dgm:spPr/>
    </dgm:pt>
    <dgm:pt modelId="{1C5AB1EC-26AD-45ED-99EC-CDB909A26388}" type="pres">
      <dgm:prSet presAssocID="{6D91AFD4-2FF8-4E76-80E5-1C0E26173080}" presName="sibTrans" presStyleCnt="0"/>
      <dgm:spPr/>
    </dgm:pt>
    <dgm:pt modelId="{69913D9C-353A-446D-96BB-1BD819E7114D}" type="pres">
      <dgm:prSet presAssocID="{F211B538-3EC1-4977-84B0-1B91997255C9}" presName="node" presStyleLbl="node1" presStyleIdx="3" presStyleCnt="6">
        <dgm:presLayoutVars>
          <dgm:bulletEnabled val="1"/>
        </dgm:presLayoutVars>
      </dgm:prSet>
      <dgm:spPr/>
    </dgm:pt>
    <dgm:pt modelId="{729EAA9C-3758-4C84-A5EB-FD757CDD7E34}" type="pres">
      <dgm:prSet presAssocID="{FFB07DD6-834B-400C-AB06-D8010E1781E3}" presName="sibTrans" presStyleCnt="0"/>
      <dgm:spPr/>
    </dgm:pt>
    <dgm:pt modelId="{E762F25F-340B-4E11-A648-6BBA11CD44E6}" type="pres">
      <dgm:prSet presAssocID="{EC7148F9-8645-486F-8F0C-18E9FD657D66}" presName="node" presStyleLbl="node1" presStyleIdx="4" presStyleCnt="6">
        <dgm:presLayoutVars>
          <dgm:bulletEnabled val="1"/>
        </dgm:presLayoutVars>
      </dgm:prSet>
      <dgm:spPr/>
    </dgm:pt>
    <dgm:pt modelId="{C9A2E72C-22EB-436D-B75B-6986A0114CDE}" type="pres">
      <dgm:prSet presAssocID="{1533C24F-2441-4791-8A27-08368E976A1E}" presName="sibTrans" presStyleCnt="0"/>
      <dgm:spPr/>
    </dgm:pt>
    <dgm:pt modelId="{546E6C87-5C56-4F7E-BDAA-70A3373A6915}" type="pres">
      <dgm:prSet presAssocID="{ADD581EE-658A-4AA0-9EC0-9EFD1A52F901}" presName="node" presStyleLbl="node1" presStyleIdx="5" presStyleCnt="6">
        <dgm:presLayoutVars>
          <dgm:bulletEnabled val="1"/>
        </dgm:presLayoutVars>
      </dgm:prSet>
      <dgm:spPr/>
    </dgm:pt>
  </dgm:ptLst>
  <dgm:cxnLst>
    <dgm:cxn modelId="{4B801D08-CBFE-40AE-B525-12EF08EAA584}" type="presOf" srcId="{ADD581EE-658A-4AA0-9EC0-9EFD1A52F901}" destId="{546E6C87-5C56-4F7E-BDAA-70A3373A6915}" srcOrd="0" destOrd="0" presId="urn:microsoft.com/office/officeart/2005/8/layout/default"/>
    <dgm:cxn modelId="{87411C24-8808-487A-BF8A-E7D50351648C}" srcId="{E53A08D1-018C-4596-825B-31168D976D9A}" destId="{ADD581EE-658A-4AA0-9EC0-9EFD1A52F901}" srcOrd="5" destOrd="0" parTransId="{1213E0F3-D296-467B-826A-3BD64FA49288}" sibTransId="{40B124A7-2B5B-4C0B-8017-B4CE410A62E9}"/>
    <dgm:cxn modelId="{D0C84F2E-46B5-41A4-9913-5DD24BAC2BCB}" srcId="{E53A08D1-018C-4596-825B-31168D976D9A}" destId="{927C7A74-624A-4B2D-9B96-B158249DF4A1}" srcOrd="1" destOrd="0" parTransId="{01A6A952-671F-4259-AB53-21C907502736}" sibTransId="{0240DBF7-3295-4B92-A5BF-808CE2A1ECD3}"/>
    <dgm:cxn modelId="{3D9B0A35-572D-49E3-912B-5E3CFA093C92}" srcId="{E53A08D1-018C-4596-825B-31168D976D9A}" destId="{F211B538-3EC1-4977-84B0-1B91997255C9}" srcOrd="3" destOrd="0" parTransId="{9470EE43-A0AF-41F4-A042-AA064801B56F}" sibTransId="{FFB07DD6-834B-400C-AB06-D8010E1781E3}"/>
    <dgm:cxn modelId="{ED44D83C-4AE5-4B76-82D3-3ADABA468B0E}" type="presOf" srcId="{105C564B-11B4-4D52-84BB-11C162B39AF4}" destId="{A616FB66-BADE-4A7A-9FB0-EDB91F4EBB3D}" srcOrd="0" destOrd="0" presId="urn:microsoft.com/office/officeart/2005/8/layout/default"/>
    <dgm:cxn modelId="{333B796D-8964-43A3-B29D-37AA09FCA89A}" type="presOf" srcId="{E53A08D1-018C-4596-825B-31168D976D9A}" destId="{8347E656-090C-4063-82E7-81BCD4E2D4C8}" srcOrd="0" destOrd="0" presId="urn:microsoft.com/office/officeart/2005/8/layout/default"/>
    <dgm:cxn modelId="{B5BF5057-08F9-480E-9E66-8479DB57CCE0}" type="presOf" srcId="{EC7148F9-8645-486F-8F0C-18E9FD657D66}" destId="{E762F25F-340B-4E11-A648-6BBA11CD44E6}" srcOrd="0" destOrd="0" presId="urn:microsoft.com/office/officeart/2005/8/layout/default"/>
    <dgm:cxn modelId="{CDEEAB7F-8476-4909-8F83-C940CCB880B3}" type="presOf" srcId="{F6D893BE-C757-4182-90DC-7A5C108E6604}" destId="{3FAA9FD3-F221-4A2E-88A0-21BC34430E5E}" srcOrd="0" destOrd="0" presId="urn:microsoft.com/office/officeart/2005/8/layout/default"/>
    <dgm:cxn modelId="{0A02B8B1-D315-4773-9376-5A15FAF2B1EF}" srcId="{E53A08D1-018C-4596-825B-31168D976D9A}" destId="{105C564B-11B4-4D52-84BB-11C162B39AF4}" srcOrd="0" destOrd="0" parTransId="{75535BF1-9C1E-4FFB-B4AE-19CC6925B100}" sibTransId="{3C12FD7D-5F96-47E9-B0C9-BAD2E07C53F2}"/>
    <dgm:cxn modelId="{6E6E6EB5-7273-4BDF-A103-0B7D8D9A723F}" srcId="{E53A08D1-018C-4596-825B-31168D976D9A}" destId="{EC7148F9-8645-486F-8F0C-18E9FD657D66}" srcOrd="4" destOrd="0" parTransId="{3FA8E555-7735-417C-8D5C-4C5B40F2EF76}" sibTransId="{1533C24F-2441-4791-8A27-08368E976A1E}"/>
    <dgm:cxn modelId="{085F61BA-30F2-4AE0-8009-2FDB02EE850E}" type="presOf" srcId="{927C7A74-624A-4B2D-9B96-B158249DF4A1}" destId="{853BFE7B-E0FC-4DF7-BCA8-6F59DF9B13C1}" srcOrd="0" destOrd="0" presId="urn:microsoft.com/office/officeart/2005/8/layout/default"/>
    <dgm:cxn modelId="{0819A3C6-0391-4FB8-9A00-275CAAE20488}" srcId="{E53A08D1-018C-4596-825B-31168D976D9A}" destId="{F6D893BE-C757-4182-90DC-7A5C108E6604}" srcOrd="2" destOrd="0" parTransId="{41E23152-83F4-4CE0-B801-4DAEDEA7C250}" sibTransId="{6D91AFD4-2FF8-4E76-80E5-1C0E26173080}"/>
    <dgm:cxn modelId="{ACD5B7DE-149D-446D-A78F-F3EAB54B81C1}" type="presOf" srcId="{F211B538-3EC1-4977-84B0-1B91997255C9}" destId="{69913D9C-353A-446D-96BB-1BD819E7114D}" srcOrd="0" destOrd="0" presId="urn:microsoft.com/office/officeart/2005/8/layout/default"/>
    <dgm:cxn modelId="{31933049-A5C9-4186-A54B-E4963ACF178B}" type="presParOf" srcId="{8347E656-090C-4063-82E7-81BCD4E2D4C8}" destId="{A616FB66-BADE-4A7A-9FB0-EDB91F4EBB3D}" srcOrd="0" destOrd="0" presId="urn:microsoft.com/office/officeart/2005/8/layout/default"/>
    <dgm:cxn modelId="{D8408E5A-BCDB-4764-9FC8-E8539D603FBC}" type="presParOf" srcId="{8347E656-090C-4063-82E7-81BCD4E2D4C8}" destId="{8B60EE49-A9C2-4F86-A8DC-A7C44C87AA33}" srcOrd="1" destOrd="0" presId="urn:microsoft.com/office/officeart/2005/8/layout/default"/>
    <dgm:cxn modelId="{91161DEE-CDC3-4299-B3E2-5549E278C45D}" type="presParOf" srcId="{8347E656-090C-4063-82E7-81BCD4E2D4C8}" destId="{853BFE7B-E0FC-4DF7-BCA8-6F59DF9B13C1}" srcOrd="2" destOrd="0" presId="urn:microsoft.com/office/officeart/2005/8/layout/default"/>
    <dgm:cxn modelId="{F5D16AF1-1D73-43D8-8140-7227052BC0B9}" type="presParOf" srcId="{8347E656-090C-4063-82E7-81BCD4E2D4C8}" destId="{3115B4D0-32CF-41A7-8F7D-688FFDDD6731}" srcOrd="3" destOrd="0" presId="urn:microsoft.com/office/officeart/2005/8/layout/default"/>
    <dgm:cxn modelId="{BCF34E08-78F4-4BEB-8950-6316925DEAFC}" type="presParOf" srcId="{8347E656-090C-4063-82E7-81BCD4E2D4C8}" destId="{3FAA9FD3-F221-4A2E-88A0-21BC34430E5E}" srcOrd="4" destOrd="0" presId="urn:microsoft.com/office/officeart/2005/8/layout/default"/>
    <dgm:cxn modelId="{D2995DD0-8A74-42E9-872D-9B09C8EC2933}" type="presParOf" srcId="{8347E656-090C-4063-82E7-81BCD4E2D4C8}" destId="{1C5AB1EC-26AD-45ED-99EC-CDB909A26388}" srcOrd="5" destOrd="0" presId="urn:microsoft.com/office/officeart/2005/8/layout/default"/>
    <dgm:cxn modelId="{8D38CC56-25BB-4FAC-9594-809A157B5FC1}" type="presParOf" srcId="{8347E656-090C-4063-82E7-81BCD4E2D4C8}" destId="{69913D9C-353A-446D-96BB-1BD819E7114D}" srcOrd="6" destOrd="0" presId="urn:microsoft.com/office/officeart/2005/8/layout/default"/>
    <dgm:cxn modelId="{564035B0-DE70-4024-B3B4-3AE556533BB0}" type="presParOf" srcId="{8347E656-090C-4063-82E7-81BCD4E2D4C8}" destId="{729EAA9C-3758-4C84-A5EB-FD757CDD7E34}" srcOrd="7" destOrd="0" presId="urn:microsoft.com/office/officeart/2005/8/layout/default"/>
    <dgm:cxn modelId="{C95155FE-1901-43FB-96EA-905DF37047DA}" type="presParOf" srcId="{8347E656-090C-4063-82E7-81BCD4E2D4C8}" destId="{E762F25F-340B-4E11-A648-6BBA11CD44E6}" srcOrd="8" destOrd="0" presId="urn:microsoft.com/office/officeart/2005/8/layout/default"/>
    <dgm:cxn modelId="{D9DD80FE-7F84-4D69-8E48-404F1D588F88}" type="presParOf" srcId="{8347E656-090C-4063-82E7-81BCD4E2D4C8}" destId="{C9A2E72C-22EB-436D-B75B-6986A0114CDE}" srcOrd="9" destOrd="0" presId="urn:microsoft.com/office/officeart/2005/8/layout/default"/>
    <dgm:cxn modelId="{8CA48668-E8D5-49AF-8E9B-83641CF716EF}" type="presParOf" srcId="{8347E656-090C-4063-82E7-81BCD4E2D4C8}" destId="{546E6C87-5C56-4F7E-BDAA-70A3373A691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949B4-3E3A-400C-B12E-E58609BC90A0}">
      <dsp:nvSpPr>
        <dsp:cNvPr id="0" name=""/>
        <dsp:cNvSpPr/>
      </dsp:nvSpPr>
      <dsp:spPr>
        <a:xfrm>
          <a:off x="0" y="247529"/>
          <a:ext cx="7283152" cy="95471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It is estimated that 1 in every 100 people in the UK have an Autism Spectrum Disorder (ASD)</a:t>
          </a:r>
        </a:p>
      </dsp:txBody>
      <dsp:txXfrm>
        <a:off x="46606" y="294135"/>
        <a:ext cx="7189940" cy="861507"/>
      </dsp:txXfrm>
    </dsp:sp>
    <dsp:sp modelId="{C2A45298-B07F-495A-A500-A76889132E85}">
      <dsp:nvSpPr>
        <dsp:cNvPr id="0" name=""/>
        <dsp:cNvSpPr/>
      </dsp:nvSpPr>
      <dsp:spPr>
        <a:xfrm>
          <a:off x="0" y="1271369"/>
          <a:ext cx="7283152" cy="954719"/>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ASD is a lifelong condition and affects people from all backgrounds.</a:t>
          </a:r>
        </a:p>
      </dsp:txBody>
      <dsp:txXfrm>
        <a:off x="46606" y="1317975"/>
        <a:ext cx="7189940" cy="861507"/>
      </dsp:txXfrm>
    </dsp:sp>
    <dsp:sp modelId="{786A791D-40D4-43BF-8045-CCEE56644D27}">
      <dsp:nvSpPr>
        <dsp:cNvPr id="0" name=""/>
        <dsp:cNvSpPr/>
      </dsp:nvSpPr>
      <dsp:spPr>
        <a:xfrm>
          <a:off x="0" y="2295209"/>
          <a:ext cx="7283152" cy="95471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ASD affects more males than females, though we are aware that many females with an ASD are overlooked</a:t>
          </a:r>
        </a:p>
      </dsp:txBody>
      <dsp:txXfrm>
        <a:off x="46606" y="2341815"/>
        <a:ext cx="7189940" cy="861507"/>
      </dsp:txXfrm>
    </dsp:sp>
    <dsp:sp modelId="{E2260704-B24E-4B33-BF88-6B1E8D92DA78}">
      <dsp:nvSpPr>
        <dsp:cNvPr id="0" name=""/>
        <dsp:cNvSpPr/>
      </dsp:nvSpPr>
      <dsp:spPr>
        <a:xfrm>
          <a:off x="0" y="3319049"/>
          <a:ext cx="7283152" cy="95471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Many adults with an ASD have not been diagnosed, and therefore may not realise they have the condition.</a:t>
          </a:r>
        </a:p>
      </dsp:txBody>
      <dsp:txXfrm>
        <a:off x="46606" y="3365655"/>
        <a:ext cx="7189940" cy="861507"/>
      </dsp:txXfrm>
    </dsp:sp>
    <dsp:sp modelId="{8F514393-CB74-40A3-87F3-9E0137A4B488}">
      <dsp:nvSpPr>
        <dsp:cNvPr id="0" name=""/>
        <dsp:cNvSpPr/>
      </dsp:nvSpPr>
      <dsp:spPr>
        <a:xfrm>
          <a:off x="0" y="4342889"/>
          <a:ext cx="7283152" cy="954719"/>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kern="1200" dirty="0"/>
            <a:t>Individuals with an ASD are more likely to experience mental health issues</a:t>
          </a:r>
        </a:p>
      </dsp:txBody>
      <dsp:txXfrm>
        <a:off x="46606" y="4389495"/>
        <a:ext cx="7189940" cy="8615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11B11-AC84-4FA7-9FD1-133C1BEBF7AD}">
      <dsp:nvSpPr>
        <dsp:cNvPr id="0" name=""/>
        <dsp:cNvSpPr/>
      </dsp:nvSpPr>
      <dsp:spPr>
        <a:xfrm>
          <a:off x="2505878" y="3636"/>
          <a:ext cx="3758817" cy="54342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(touch)</a:t>
          </a:r>
        </a:p>
      </dsp:txBody>
      <dsp:txXfrm>
        <a:off x="2505878" y="71564"/>
        <a:ext cx="3555032" cy="407571"/>
      </dsp:txXfrm>
    </dsp:sp>
    <dsp:sp modelId="{991AD9FD-0D30-4B1A-A4C7-BF4916DDCEA5}">
      <dsp:nvSpPr>
        <dsp:cNvPr id="0" name=""/>
        <dsp:cNvSpPr/>
      </dsp:nvSpPr>
      <dsp:spPr>
        <a:xfrm>
          <a:off x="0" y="3636"/>
          <a:ext cx="2505878" cy="54342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tactile</a:t>
          </a:r>
        </a:p>
      </dsp:txBody>
      <dsp:txXfrm>
        <a:off x="26528" y="30164"/>
        <a:ext cx="2452822" cy="490371"/>
      </dsp:txXfrm>
    </dsp:sp>
    <dsp:sp modelId="{A13471A4-8C16-43AE-9769-9056259C8422}">
      <dsp:nvSpPr>
        <dsp:cNvPr id="0" name=""/>
        <dsp:cNvSpPr/>
      </dsp:nvSpPr>
      <dsp:spPr>
        <a:xfrm>
          <a:off x="2505878" y="601406"/>
          <a:ext cx="3758817" cy="543427"/>
        </a:xfrm>
        <a:prstGeom prst="rightArrow">
          <a:avLst>
            <a:gd name="adj1" fmla="val 75000"/>
            <a:gd name="adj2" fmla="val 50000"/>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(movement)</a:t>
          </a:r>
        </a:p>
      </dsp:txBody>
      <dsp:txXfrm>
        <a:off x="2505878" y="669334"/>
        <a:ext cx="3555032" cy="407571"/>
      </dsp:txXfrm>
    </dsp:sp>
    <dsp:sp modelId="{532D5BE8-39D9-4190-86F6-CA0376A5D52A}">
      <dsp:nvSpPr>
        <dsp:cNvPr id="0" name=""/>
        <dsp:cNvSpPr/>
      </dsp:nvSpPr>
      <dsp:spPr>
        <a:xfrm>
          <a:off x="0" y="601406"/>
          <a:ext cx="2505878" cy="543427"/>
        </a:xfrm>
        <a:prstGeom prst="roundRect">
          <a:avLst/>
        </a:prstGeom>
        <a:solidFill>
          <a:schemeClr val="accent2">
            <a:hueOff val="-242561"/>
            <a:satOff val="-13988"/>
            <a:lumOff val="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vestibular</a:t>
          </a:r>
        </a:p>
      </dsp:txBody>
      <dsp:txXfrm>
        <a:off x="26528" y="627934"/>
        <a:ext cx="2452822" cy="490371"/>
      </dsp:txXfrm>
    </dsp:sp>
    <dsp:sp modelId="{EC1A8F9D-690E-4449-AE00-CD1ED85BA614}">
      <dsp:nvSpPr>
        <dsp:cNvPr id="0" name=""/>
        <dsp:cNvSpPr/>
      </dsp:nvSpPr>
      <dsp:spPr>
        <a:xfrm>
          <a:off x="2505878" y="1199177"/>
          <a:ext cx="3758817" cy="543427"/>
        </a:xfrm>
        <a:prstGeom prst="rightArrow">
          <a:avLst>
            <a:gd name="adj1" fmla="val 75000"/>
            <a:gd name="adj2" fmla="val 50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(body position)</a:t>
          </a:r>
        </a:p>
      </dsp:txBody>
      <dsp:txXfrm>
        <a:off x="2505878" y="1267105"/>
        <a:ext cx="3555032" cy="407571"/>
      </dsp:txXfrm>
    </dsp:sp>
    <dsp:sp modelId="{AAC61C41-F4F8-4968-B65C-D0CBE232518C}">
      <dsp:nvSpPr>
        <dsp:cNvPr id="0" name=""/>
        <dsp:cNvSpPr/>
      </dsp:nvSpPr>
      <dsp:spPr>
        <a:xfrm>
          <a:off x="0" y="1199177"/>
          <a:ext cx="2505878" cy="543427"/>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proprioceptive</a:t>
          </a:r>
        </a:p>
      </dsp:txBody>
      <dsp:txXfrm>
        <a:off x="26528" y="1225705"/>
        <a:ext cx="2452822" cy="490371"/>
      </dsp:txXfrm>
    </dsp:sp>
    <dsp:sp modelId="{58B9C1DE-6598-4670-9F45-B026451BE8C3}">
      <dsp:nvSpPr>
        <dsp:cNvPr id="0" name=""/>
        <dsp:cNvSpPr/>
      </dsp:nvSpPr>
      <dsp:spPr>
        <a:xfrm>
          <a:off x="2505878" y="1796947"/>
          <a:ext cx="3758817" cy="543427"/>
        </a:xfrm>
        <a:prstGeom prst="rightArrow">
          <a:avLst>
            <a:gd name="adj1" fmla="val 75000"/>
            <a:gd name="adj2" fmla="val 5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(looking)</a:t>
          </a:r>
        </a:p>
      </dsp:txBody>
      <dsp:txXfrm>
        <a:off x="2505878" y="1864875"/>
        <a:ext cx="3555032" cy="407571"/>
      </dsp:txXfrm>
    </dsp:sp>
    <dsp:sp modelId="{C3281070-57C0-468F-B04D-4A1FC95D7FCB}">
      <dsp:nvSpPr>
        <dsp:cNvPr id="0" name=""/>
        <dsp:cNvSpPr/>
      </dsp:nvSpPr>
      <dsp:spPr>
        <a:xfrm>
          <a:off x="0" y="1796947"/>
          <a:ext cx="2505878" cy="543427"/>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visual</a:t>
          </a:r>
        </a:p>
      </dsp:txBody>
      <dsp:txXfrm>
        <a:off x="26528" y="1823475"/>
        <a:ext cx="2452822" cy="490371"/>
      </dsp:txXfrm>
    </dsp:sp>
    <dsp:sp modelId="{812288D5-6AD4-4B55-A2E8-EAA93A395466}">
      <dsp:nvSpPr>
        <dsp:cNvPr id="0" name=""/>
        <dsp:cNvSpPr/>
      </dsp:nvSpPr>
      <dsp:spPr>
        <a:xfrm>
          <a:off x="2505878" y="2394718"/>
          <a:ext cx="3758817" cy="543427"/>
        </a:xfrm>
        <a:prstGeom prst="rightArrow">
          <a:avLst>
            <a:gd name="adj1" fmla="val 75000"/>
            <a:gd name="adj2" fmla="val 50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(hearing)</a:t>
          </a:r>
        </a:p>
      </dsp:txBody>
      <dsp:txXfrm>
        <a:off x="2505878" y="2462646"/>
        <a:ext cx="3555032" cy="407571"/>
      </dsp:txXfrm>
    </dsp:sp>
    <dsp:sp modelId="{2B7C96F6-1DBA-492A-928B-04DAC1EE354B}">
      <dsp:nvSpPr>
        <dsp:cNvPr id="0" name=""/>
        <dsp:cNvSpPr/>
      </dsp:nvSpPr>
      <dsp:spPr>
        <a:xfrm>
          <a:off x="0" y="2394718"/>
          <a:ext cx="2505878" cy="543427"/>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auditory</a:t>
          </a:r>
        </a:p>
      </dsp:txBody>
      <dsp:txXfrm>
        <a:off x="26528" y="2421246"/>
        <a:ext cx="2452822" cy="490371"/>
      </dsp:txXfrm>
    </dsp:sp>
    <dsp:sp modelId="{53EC5EE4-5407-4E25-8971-5FD00AB44944}">
      <dsp:nvSpPr>
        <dsp:cNvPr id="0" name=""/>
        <dsp:cNvSpPr/>
      </dsp:nvSpPr>
      <dsp:spPr>
        <a:xfrm>
          <a:off x="2505878" y="2992488"/>
          <a:ext cx="3758817" cy="543427"/>
        </a:xfrm>
        <a:prstGeom prst="rightArrow">
          <a:avLst>
            <a:gd name="adj1" fmla="val 75000"/>
            <a:gd name="adj2" fmla="val 50000"/>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(smell)</a:t>
          </a:r>
        </a:p>
      </dsp:txBody>
      <dsp:txXfrm>
        <a:off x="2505878" y="3060416"/>
        <a:ext cx="3555032" cy="407571"/>
      </dsp:txXfrm>
    </dsp:sp>
    <dsp:sp modelId="{2992A092-3954-43DE-BF71-6366B32CE813}">
      <dsp:nvSpPr>
        <dsp:cNvPr id="0" name=""/>
        <dsp:cNvSpPr/>
      </dsp:nvSpPr>
      <dsp:spPr>
        <a:xfrm>
          <a:off x="0" y="2992488"/>
          <a:ext cx="2505878" cy="543427"/>
        </a:xfrm>
        <a:prstGeom prst="roundRect">
          <a:avLst/>
        </a:prstGeom>
        <a:solidFill>
          <a:schemeClr val="accent2">
            <a:hueOff val="-1212803"/>
            <a:satOff val="-69940"/>
            <a:lumOff val="719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olfactory</a:t>
          </a:r>
        </a:p>
      </dsp:txBody>
      <dsp:txXfrm>
        <a:off x="26528" y="3019016"/>
        <a:ext cx="2452822" cy="490371"/>
      </dsp:txXfrm>
    </dsp:sp>
    <dsp:sp modelId="{53153B5E-BD7F-4E73-9F78-4249BF50F480}">
      <dsp:nvSpPr>
        <dsp:cNvPr id="0" name=""/>
        <dsp:cNvSpPr/>
      </dsp:nvSpPr>
      <dsp:spPr>
        <a:xfrm>
          <a:off x="2505878" y="3590259"/>
          <a:ext cx="3758817" cy="543427"/>
        </a:xfrm>
        <a:prstGeom prst="rightArrow">
          <a:avLst>
            <a:gd name="adj1" fmla="val 75000"/>
            <a:gd name="adj2" fmla="val 5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(taste)</a:t>
          </a:r>
        </a:p>
      </dsp:txBody>
      <dsp:txXfrm>
        <a:off x="2505878" y="3658187"/>
        <a:ext cx="3555032" cy="407571"/>
      </dsp:txXfrm>
    </dsp:sp>
    <dsp:sp modelId="{61ADC7FD-DC47-44B7-B292-E497CCA8995C}">
      <dsp:nvSpPr>
        <dsp:cNvPr id="0" name=""/>
        <dsp:cNvSpPr/>
      </dsp:nvSpPr>
      <dsp:spPr>
        <a:xfrm>
          <a:off x="0" y="3590259"/>
          <a:ext cx="2505878" cy="543427"/>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gustatory</a:t>
          </a:r>
        </a:p>
      </dsp:txBody>
      <dsp:txXfrm>
        <a:off x="26528" y="3616787"/>
        <a:ext cx="2452822" cy="4903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05BF9-6CD7-4A99-A4DD-3F756B13E28D}">
      <dsp:nvSpPr>
        <dsp:cNvPr id="0" name=""/>
        <dsp:cNvSpPr/>
      </dsp:nvSpPr>
      <dsp:spPr>
        <a:xfrm>
          <a:off x="0" y="959715"/>
          <a:ext cx="4883672" cy="6244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decreased feelings of pain</a:t>
          </a:r>
        </a:p>
      </dsp:txBody>
      <dsp:txXfrm>
        <a:off x="30484" y="990199"/>
        <a:ext cx="4822704" cy="563492"/>
      </dsp:txXfrm>
    </dsp:sp>
    <dsp:sp modelId="{0A90E6E6-8F89-4C4F-BF6B-8637E6A0D136}">
      <dsp:nvSpPr>
        <dsp:cNvPr id="0" name=""/>
        <dsp:cNvSpPr/>
      </dsp:nvSpPr>
      <dsp:spPr>
        <a:xfrm>
          <a:off x="14201" y="1992613"/>
          <a:ext cx="3922588" cy="527670"/>
        </a:xfrm>
        <a:prstGeom prst="round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sensitivity to lighting in shops</a:t>
          </a:r>
        </a:p>
      </dsp:txBody>
      <dsp:txXfrm>
        <a:off x="39960" y="2018372"/>
        <a:ext cx="3871070" cy="476152"/>
      </dsp:txXfrm>
    </dsp:sp>
    <dsp:sp modelId="{6C1899E1-2CF9-4B58-98AD-196EA2282C8F}">
      <dsp:nvSpPr>
        <dsp:cNvPr id="0" name=""/>
        <dsp:cNvSpPr/>
      </dsp:nvSpPr>
      <dsp:spPr>
        <a:xfrm>
          <a:off x="4163066" y="1992613"/>
          <a:ext cx="3922506" cy="583054"/>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difficulties around noisy traffic</a:t>
          </a:r>
        </a:p>
      </dsp:txBody>
      <dsp:txXfrm>
        <a:off x="4191528" y="2021075"/>
        <a:ext cx="3865582" cy="526130"/>
      </dsp:txXfrm>
    </dsp:sp>
    <dsp:sp modelId="{91B952B3-8157-4077-898B-0BD7EBAD28D7}">
      <dsp:nvSpPr>
        <dsp:cNvPr id="0" name=""/>
        <dsp:cNvSpPr/>
      </dsp:nvSpPr>
      <dsp:spPr>
        <a:xfrm>
          <a:off x="3672380" y="2856707"/>
          <a:ext cx="4600465" cy="636306"/>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inability to tolerate certain smells</a:t>
          </a:r>
        </a:p>
      </dsp:txBody>
      <dsp:txXfrm>
        <a:off x="3703442" y="2887769"/>
        <a:ext cx="4538341" cy="574182"/>
      </dsp:txXfrm>
    </dsp:sp>
    <dsp:sp modelId="{1B087C0F-F0DB-47DD-A69F-29A6BB2BF9AF}">
      <dsp:nvSpPr>
        <dsp:cNvPr id="0" name=""/>
        <dsp:cNvSpPr/>
      </dsp:nvSpPr>
      <dsp:spPr>
        <a:xfrm>
          <a:off x="0" y="2856707"/>
          <a:ext cx="3468049" cy="686968"/>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food fads / limited diet</a:t>
          </a:r>
        </a:p>
      </dsp:txBody>
      <dsp:txXfrm>
        <a:off x="33535" y="2890242"/>
        <a:ext cx="3400979" cy="619898"/>
      </dsp:txXfrm>
    </dsp:sp>
    <dsp:sp modelId="{2CF74EC9-8513-4BD0-AC23-9006E879C58F}">
      <dsp:nvSpPr>
        <dsp:cNvPr id="0" name=""/>
        <dsp:cNvSpPr/>
      </dsp:nvSpPr>
      <dsp:spPr>
        <a:xfrm>
          <a:off x="3537691" y="3936829"/>
          <a:ext cx="4741986" cy="660463"/>
        </a:xfrm>
        <a:prstGeom prst="round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distress / anxiety in busy environments</a:t>
          </a:r>
        </a:p>
      </dsp:txBody>
      <dsp:txXfrm>
        <a:off x="3569932" y="3969070"/>
        <a:ext cx="4677504" cy="595981"/>
      </dsp:txXfrm>
    </dsp:sp>
    <dsp:sp modelId="{09513CDC-12BF-45F9-AE96-7361E52F500F}">
      <dsp:nvSpPr>
        <dsp:cNvPr id="0" name=""/>
        <dsp:cNvSpPr/>
      </dsp:nvSpPr>
      <dsp:spPr>
        <a:xfrm>
          <a:off x="72002" y="3936832"/>
          <a:ext cx="2901882" cy="605258"/>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GB" sz="2200" kern="1200" dirty="0"/>
            <a:t>sensitivity to touch</a:t>
          </a:r>
        </a:p>
      </dsp:txBody>
      <dsp:txXfrm>
        <a:off x="101548" y="3966378"/>
        <a:ext cx="2842790" cy="5461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Use a calm, consistent tone of voice</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Reduce lighting, switch off fluorescent lights</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Look for sensory triggers when looking for causes of distress</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Don’t rely on the individual’s recognition or description of pain to assess an injury</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Avoid tasks that require using two or more senses at once such as taking notes whilst listening to you</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Choose less busy times of day and environments where possible</a:t>
          </a:r>
        </a:p>
      </dsp:txBody>
      <dsp:txXfrm>
        <a:off x="5841649" y="2711360"/>
        <a:ext cx="2655295" cy="15931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Offer a choice of contact options</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Ensure appointment letters are directive, clear, concise and structured</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Do not use switchboard or answerphone numbers as means of cancelling or changing appointments</a:t>
          </a:r>
        </a:p>
      </dsp:txBody>
      <dsp:txXfrm>
        <a:off x="5642030" y="789"/>
        <a:ext cx="2082571" cy="1249542"/>
      </dsp:txXfrm>
    </dsp:sp>
    <dsp:sp modelId="{83723BC0-EE54-4C72-B995-7AC1BD22823E}">
      <dsp:nvSpPr>
        <dsp:cNvPr id="0" name=""/>
        <dsp:cNvSpPr/>
      </dsp:nvSpPr>
      <dsp:spPr>
        <a:xfrm>
          <a:off x="2205788" y="1458589"/>
          <a:ext cx="2082571" cy="1249542"/>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Consider use of email  or text messaging as a contact method</a:t>
          </a:r>
        </a:p>
      </dsp:txBody>
      <dsp:txXfrm>
        <a:off x="2205788" y="1458589"/>
        <a:ext cx="2082571" cy="1249542"/>
      </dsp:txXfrm>
    </dsp:sp>
    <dsp:sp modelId="{C499918B-2EF9-4020-8B36-15936131B8D5}">
      <dsp:nvSpPr>
        <dsp:cNvPr id="0" name=""/>
        <dsp:cNvSpPr/>
      </dsp:nvSpPr>
      <dsp:spPr>
        <a:xfrm>
          <a:off x="4496616" y="1458589"/>
          <a:ext cx="2082571" cy="124954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Do not offer telephone only contact</a:t>
          </a:r>
        </a:p>
      </dsp:txBody>
      <dsp:txXfrm>
        <a:off x="4496616" y="1458589"/>
        <a:ext cx="2082571" cy="12495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Offer appointments at less busy times of day</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Offer a quieter area to wait in</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Try to keep appointments to time, if running late ask someone to let the individual know</a:t>
          </a:r>
        </a:p>
      </dsp:txBody>
      <dsp:txXfrm>
        <a:off x="5642030" y="789"/>
        <a:ext cx="2082571" cy="1249542"/>
      </dsp:txXfrm>
    </dsp:sp>
    <dsp:sp modelId="{83723BC0-EE54-4C72-B995-7AC1BD22823E}">
      <dsp:nvSpPr>
        <dsp:cNvPr id="0" name=""/>
        <dsp:cNvSpPr/>
      </dsp:nvSpPr>
      <dsp:spPr>
        <a:xfrm>
          <a:off x="2205788"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Dim lights and switch off fluorescent lighting</a:t>
          </a:r>
        </a:p>
      </dsp:txBody>
      <dsp:txXfrm>
        <a:off x="2205788" y="1458589"/>
        <a:ext cx="2082571" cy="1249542"/>
      </dsp:txXfrm>
    </dsp:sp>
    <dsp:sp modelId="{C499918B-2EF9-4020-8B36-15936131B8D5}">
      <dsp:nvSpPr>
        <dsp:cNvPr id="0" name=""/>
        <dsp:cNvSpPr/>
      </dsp:nvSpPr>
      <dsp:spPr>
        <a:xfrm>
          <a:off x="4496616"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Aim for a sensory neutral environment, choose neutral colours and avoid cluttering walls with posters and leaflets</a:t>
          </a:r>
        </a:p>
      </dsp:txBody>
      <dsp:txXfrm>
        <a:off x="4496616" y="1458589"/>
        <a:ext cx="2082571" cy="124954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9250" y="26064"/>
          <a:ext cx="2041820" cy="122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Don’t rely on the individual’s description of pain or illness as this may be more severe than reported</a:t>
          </a:r>
        </a:p>
      </dsp:txBody>
      <dsp:txXfrm>
        <a:off x="9250" y="26064"/>
        <a:ext cx="2041820" cy="1225092"/>
      </dsp:txXfrm>
    </dsp:sp>
    <dsp:sp modelId="{FF4C4032-CF53-4102-9FCA-DF174EB3E037}">
      <dsp:nvSpPr>
        <dsp:cNvPr id="0" name=""/>
        <dsp:cNvSpPr/>
      </dsp:nvSpPr>
      <dsp:spPr>
        <a:xfrm>
          <a:off x="2248576" y="27277"/>
          <a:ext cx="2041820" cy="1225092"/>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Ask specific questions, don’t assume the individual will realise what you are implying</a:t>
          </a:r>
        </a:p>
      </dsp:txBody>
      <dsp:txXfrm>
        <a:off x="2248576" y="27277"/>
        <a:ext cx="2041820" cy="1225092"/>
      </dsp:txXfrm>
    </dsp:sp>
    <dsp:sp modelId="{23CE2EE0-53BC-4664-849F-F1C0FDC97C45}">
      <dsp:nvSpPr>
        <dsp:cNvPr id="0" name=""/>
        <dsp:cNvSpPr/>
      </dsp:nvSpPr>
      <dsp:spPr>
        <a:xfrm>
          <a:off x="4494579" y="27277"/>
          <a:ext cx="2041820" cy="1225092"/>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Explain the purpose and expectations clearly</a:t>
          </a:r>
        </a:p>
      </dsp:txBody>
      <dsp:txXfrm>
        <a:off x="4494579" y="27277"/>
        <a:ext cx="2041820" cy="1225092"/>
      </dsp:txXfrm>
    </dsp:sp>
    <dsp:sp modelId="{83723BC0-EE54-4C72-B995-7AC1BD22823E}">
      <dsp:nvSpPr>
        <dsp:cNvPr id="0" name=""/>
        <dsp:cNvSpPr/>
      </dsp:nvSpPr>
      <dsp:spPr>
        <a:xfrm>
          <a:off x="6740581" y="27277"/>
          <a:ext cx="2041820" cy="1225092"/>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Adapt your communication and avoid social chit chat</a:t>
          </a:r>
        </a:p>
      </dsp:txBody>
      <dsp:txXfrm>
        <a:off x="6740581" y="27277"/>
        <a:ext cx="2041820" cy="1225092"/>
      </dsp:txXfrm>
    </dsp:sp>
    <dsp:sp modelId="{C499918B-2EF9-4020-8B36-15936131B8D5}">
      <dsp:nvSpPr>
        <dsp:cNvPr id="0" name=""/>
        <dsp:cNvSpPr/>
      </dsp:nvSpPr>
      <dsp:spPr>
        <a:xfrm>
          <a:off x="2573" y="1456551"/>
          <a:ext cx="2041820" cy="1225092"/>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Utilise visual cues such as pictures, lists and flowcharts</a:t>
          </a:r>
        </a:p>
      </dsp:txBody>
      <dsp:txXfrm>
        <a:off x="2573" y="1456551"/>
        <a:ext cx="2041820" cy="1225092"/>
      </dsp:txXfrm>
    </dsp:sp>
    <dsp:sp modelId="{8AA18F3F-E70D-474C-9F01-90056168E132}">
      <dsp:nvSpPr>
        <dsp:cNvPr id="0" name=""/>
        <dsp:cNvSpPr/>
      </dsp:nvSpPr>
      <dsp:spPr>
        <a:xfrm>
          <a:off x="2248576" y="1456551"/>
          <a:ext cx="2041820" cy="1225092"/>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Explore and clarify answers to ensure information is not missed</a:t>
          </a:r>
        </a:p>
      </dsp:txBody>
      <dsp:txXfrm>
        <a:off x="2248576" y="1456551"/>
        <a:ext cx="2041820" cy="1225092"/>
      </dsp:txXfrm>
    </dsp:sp>
    <dsp:sp modelId="{EFE02576-6E85-4439-9102-BFAD82D95776}">
      <dsp:nvSpPr>
        <dsp:cNvPr id="0" name=""/>
        <dsp:cNvSpPr/>
      </dsp:nvSpPr>
      <dsp:spPr>
        <a:xfrm>
          <a:off x="4494579" y="1456551"/>
          <a:ext cx="2041820" cy="1225092"/>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Don’t make assumptions based on body language, facial expression or eye contact</a:t>
          </a:r>
        </a:p>
      </dsp:txBody>
      <dsp:txXfrm>
        <a:off x="4494579" y="1456551"/>
        <a:ext cx="2041820" cy="1225092"/>
      </dsp:txXfrm>
    </dsp:sp>
    <dsp:sp modelId="{7526C97A-2A33-4320-8E1F-84DCCEA85CF0}">
      <dsp:nvSpPr>
        <dsp:cNvPr id="0" name=""/>
        <dsp:cNvSpPr/>
      </dsp:nvSpPr>
      <dsp:spPr>
        <a:xfrm>
          <a:off x="6740581" y="1456551"/>
          <a:ext cx="2041820" cy="122509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If the individual is struggling to describe emotions, support them by asking for physical feelings or examples</a:t>
          </a:r>
        </a:p>
      </dsp:txBody>
      <dsp:txXfrm>
        <a:off x="6740581" y="1456551"/>
        <a:ext cx="2041820" cy="12250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1067184" y="0"/>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Explain the purpose of goal / outcome setting</a:t>
          </a:r>
        </a:p>
      </dsp:txBody>
      <dsp:txXfrm>
        <a:off x="1067184" y="0"/>
        <a:ext cx="2082571" cy="1249542"/>
      </dsp:txXfrm>
    </dsp:sp>
    <dsp:sp modelId="{FF4C4032-CF53-4102-9FCA-DF174EB3E037}">
      <dsp:nvSpPr>
        <dsp:cNvPr id="0" name=""/>
        <dsp:cNvSpPr/>
      </dsp:nvSpPr>
      <dsp:spPr>
        <a:xfrm>
          <a:off x="3351202"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Adapt your communication</a:t>
          </a:r>
        </a:p>
      </dsp:txBody>
      <dsp:txXfrm>
        <a:off x="3351202" y="789"/>
        <a:ext cx="2082571" cy="1249542"/>
      </dsp:txXfrm>
    </dsp:sp>
    <dsp:sp modelId="{23CE2EE0-53BC-4664-849F-F1C0FDC97C45}">
      <dsp:nvSpPr>
        <dsp:cNvPr id="0" name=""/>
        <dsp:cNvSpPr/>
      </dsp:nvSpPr>
      <dsp:spPr>
        <a:xfrm>
          <a:off x="5642030" y="7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Offer options or a limited number of choices</a:t>
          </a:r>
        </a:p>
      </dsp:txBody>
      <dsp:txXfrm>
        <a:off x="5642030" y="789"/>
        <a:ext cx="2082571" cy="1249542"/>
      </dsp:txXfrm>
    </dsp:sp>
    <dsp:sp modelId="{83723BC0-EE54-4C72-B995-7AC1BD22823E}">
      <dsp:nvSpPr>
        <dsp:cNvPr id="0" name=""/>
        <dsp:cNvSpPr/>
      </dsp:nvSpPr>
      <dsp:spPr>
        <a:xfrm>
          <a:off x="2205788"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Use a tool*, lists or flow charts to support decision making</a:t>
          </a:r>
        </a:p>
      </dsp:txBody>
      <dsp:txXfrm>
        <a:off x="2205788" y="1458589"/>
        <a:ext cx="2082571" cy="1249542"/>
      </dsp:txXfrm>
    </dsp:sp>
    <dsp:sp modelId="{C499918B-2EF9-4020-8B36-15936131B8D5}">
      <dsp:nvSpPr>
        <dsp:cNvPr id="0" name=""/>
        <dsp:cNvSpPr/>
      </dsp:nvSpPr>
      <dsp:spPr>
        <a:xfrm>
          <a:off x="4496616" y="1458589"/>
          <a:ext cx="2082571" cy="12495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Incorporate past experiences or special interests into discussions to make them more relevant</a:t>
          </a:r>
        </a:p>
      </dsp:txBody>
      <dsp:txXfrm>
        <a:off x="4496616" y="1458589"/>
        <a:ext cx="2082571" cy="12495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9250" y="26064"/>
          <a:ext cx="2041820" cy="12250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Add more structure to any interventions, especially self-directed work</a:t>
          </a:r>
        </a:p>
      </dsp:txBody>
      <dsp:txXfrm>
        <a:off x="9250" y="26064"/>
        <a:ext cx="2041820" cy="1225092"/>
      </dsp:txXfrm>
    </dsp:sp>
    <dsp:sp modelId="{FF4C4032-CF53-4102-9FCA-DF174EB3E037}">
      <dsp:nvSpPr>
        <dsp:cNvPr id="0" name=""/>
        <dsp:cNvSpPr/>
      </dsp:nvSpPr>
      <dsp:spPr>
        <a:xfrm>
          <a:off x="2248576" y="27277"/>
          <a:ext cx="2041820" cy="1225092"/>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Consider if the individual can undertake work at home, the individual may find it difficult to complete tasks set in one environment in another</a:t>
          </a:r>
        </a:p>
      </dsp:txBody>
      <dsp:txXfrm>
        <a:off x="2248576" y="27277"/>
        <a:ext cx="2041820" cy="1225092"/>
      </dsp:txXfrm>
    </dsp:sp>
    <dsp:sp modelId="{23CE2EE0-53BC-4664-849F-F1C0FDC97C45}">
      <dsp:nvSpPr>
        <dsp:cNvPr id="0" name=""/>
        <dsp:cNvSpPr/>
      </dsp:nvSpPr>
      <dsp:spPr>
        <a:xfrm>
          <a:off x="4494579" y="27277"/>
          <a:ext cx="2041820" cy="1225092"/>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If consent is given, ask carers to support work </a:t>
          </a:r>
        </a:p>
      </dsp:txBody>
      <dsp:txXfrm>
        <a:off x="4494579" y="27277"/>
        <a:ext cx="2041820" cy="1225092"/>
      </dsp:txXfrm>
    </dsp:sp>
    <dsp:sp modelId="{83723BC0-EE54-4C72-B995-7AC1BD22823E}">
      <dsp:nvSpPr>
        <dsp:cNvPr id="0" name=""/>
        <dsp:cNvSpPr/>
      </dsp:nvSpPr>
      <dsp:spPr>
        <a:xfrm>
          <a:off x="6740581" y="27277"/>
          <a:ext cx="2041820" cy="1225092"/>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Provide a plan which includes smaller steps, outcome measures, time scales and clear end points for the intervention</a:t>
          </a:r>
        </a:p>
      </dsp:txBody>
      <dsp:txXfrm>
        <a:off x="6740581" y="27277"/>
        <a:ext cx="2041820" cy="1225092"/>
      </dsp:txXfrm>
    </dsp:sp>
    <dsp:sp modelId="{C499918B-2EF9-4020-8B36-15936131B8D5}">
      <dsp:nvSpPr>
        <dsp:cNvPr id="0" name=""/>
        <dsp:cNvSpPr/>
      </dsp:nvSpPr>
      <dsp:spPr>
        <a:xfrm>
          <a:off x="2573" y="1456551"/>
          <a:ext cx="2041820" cy="1225092"/>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Clearly explain any medical interventions, and don’t rely on body language to convey your intentions</a:t>
          </a:r>
        </a:p>
      </dsp:txBody>
      <dsp:txXfrm>
        <a:off x="2573" y="1456551"/>
        <a:ext cx="2041820" cy="1225092"/>
      </dsp:txXfrm>
    </dsp:sp>
    <dsp:sp modelId="{2834684D-849E-4D4B-A14E-EF5543929196}">
      <dsp:nvSpPr>
        <dsp:cNvPr id="0" name=""/>
        <dsp:cNvSpPr/>
      </dsp:nvSpPr>
      <dsp:spPr>
        <a:xfrm>
          <a:off x="2248576" y="1456551"/>
          <a:ext cx="2041820" cy="1225092"/>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Be specific, use rules and explain any exceptions to the rules.</a:t>
          </a:r>
        </a:p>
      </dsp:txBody>
      <dsp:txXfrm>
        <a:off x="2248576" y="1456551"/>
        <a:ext cx="2041820" cy="1225092"/>
      </dsp:txXfrm>
    </dsp:sp>
    <dsp:sp modelId="{DA3EC163-506C-45BA-A6B7-BDE9F3F608C5}">
      <dsp:nvSpPr>
        <dsp:cNvPr id="0" name=""/>
        <dsp:cNvSpPr/>
      </dsp:nvSpPr>
      <dsp:spPr>
        <a:xfrm>
          <a:off x="4494579" y="1456551"/>
          <a:ext cx="2041820" cy="1225092"/>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Utilise visual cues such as pictures, planners, checklists, diaries and flow charts</a:t>
          </a:r>
        </a:p>
      </dsp:txBody>
      <dsp:txXfrm>
        <a:off x="4494579" y="1456551"/>
        <a:ext cx="2041820" cy="1225092"/>
      </dsp:txXfrm>
    </dsp:sp>
    <dsp:sp modelId="{84EA86C4-4BC9-4CAC-BCDE-1EB783673D95}">
      <dsp:nvSpPr>
        <dsp:cNvPr id="0" name=""/>
        <dsp:cNvSpPr/>
      </dsp:nvSpPr>
      <dsp:spPr>
        <a:xfrm>
          <a:off x="6740581" y="1456551"/>
          <a:ext cx="2041820" cy="122509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Use facts, avoid hypothetical discussions and be aware of the difficulties the individual will have in sharing emotions</a:t>
          </a:r>
        </a:p>
      </dsp:txBody>
      <dsp:txXfrm>
        <a:off x="6740581" y="1456551"/>
        <a:ext cx="2041820" cy="12250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0910E-9CE7-46C7-AF4B-15AD7BE8CB2E}">
      <dsp:nvSpPr>
        <dsp:cNvPr id="0" name=""/>
        <dsp:cNvSpPr/>
      </dsp:nvSpPr>
      <dsp:spPr>
        <a:xfrm>
          <a:off x="69672" y="141"/>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Ensure follow up arrangements are clearly communicated to the individual</a:t>
          </a:r>
        </a:p>
      </dsp:txBody>
      <dsp:txXfrm>
        <a:off x="69672" y="141"/>
        <a:ext cx="2030446" cy="1218267"/>
      </dsp:txXfrm>
    </dsp:sp>
    <dsp:sp modelId="{FF4C4032-CF53-4102-9FCA-DF174EB3E037}">
      <dsp:nvSpPr>
        <dsp:cNvPr id="0" name=""/>
        <dsp:cNvSpPr/>
      </dsp:nvSpPr>
      <dsp:spPr>
        <a:xfrm>
          <a:off x="2296523"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Be specific in your advice, don’t say “take a tablet” if you mean “swallow a tablet”</a:t>
          </a:r>
        </a:p>
      </dsp:txBody>
      <dsp:txXfrm>
        <a:off x="2296523" y="1347"/>
        <a:ext cx="2030446" cy="1218267"/>
      </dsp:txXfrm>
    </dsp:sp>
    <dsp:sp modelId="{23CE2EE0-53BC-4664-849F-F1C0FDC97C45}">
      <dsp:nvSpPr>
        <dsp:cNvPr id="0" name=""/>
        <dsp:cNvSpPr/>
      </dsp:nvSpPr>
      <dsp:spPr>
        <a:xfrm>
          <a:off x="4530014"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Ensure the individual is aware of when to return, don’t use vague terms such as ‘if things don’t improve’</a:t>
          </a:r>
        </a:p>
      </dsp:txBody>
      <dsp:txXfrm>
        <a:off x="4530014" y="1347"/>
        <a:ext cx="2030446" cy="1218267"/>
      </dsp:txXfrm>
    </dsp:sp>
    <dsp:sp modelId="{83723BC0-EE54-4C72-B995-7AC1BD22823E}">
      <dsp:nvSpPr>
        <dsp:cNvPr id="0" name=""/>
        <dsp:cNvSpPr/>
      </dsp:nvSpPr>
      <dsp:spPr>
        <a:xfrm>
          <a:off x="6763505" y="1347"/>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If consent is given, provide follow up information to a carer</a:t>
          </a:r>
        </a:p>
      </dsp:txBody>
      <dsp:txXfrm>
        <a:off x="6763505" y="1347"/>
        <a:ext cx="2030446" cy="1218267"/>
      </dsp:txXfrm>
    </dsp:sp>
    <dsp:sp modelId="{C499918B-2EF9-4020-8B36-15936131B8D5}">
      <dsp:nvSpPr>
        <dsp:cNvPr id="0" name=""/>
        <dsp:cNvSpPr/>
      </dsp:nvSpPr>
      <dsp:spPr>
        <a:xfrm>
          <a:off x="1179777" y="1422660"/>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If referring to a different service / professional advise them of the individual’s difficulties in advance</a:t>
          </a:r>
        </a:p>
      </dsp:txBody>
      <dsp:txXfrm>
        <a:off x="1179777" y="1422660"/>
        <a:ext cx="2030446" cy="1218267"/>
      </dsp:txXfrm>
    </dsp:sp>
    <dsp:sp modelId="{717645D8-9F64-4DA6-B47E-1A2285527C04}">
      <dsp:nvSpPr>
        <dsp:cNvPr id="0" name=""/>
        <dsp:cNvSpPr/>
      </dsp:nvSpPr>
      <dsp:spPr>
        <a:xfrm>
          <a:off x="3413268" y="1422660"/>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Provide a profile* of the individual’s needs and ask the individual to carry it with them and share with other people</a:t>
          </a:r>
        </a:p>
      </dsp:txBody>
      <dsp:txXfrm>
        <a:off x="3413268" y="1422660"/>
        <a:ext cx="2030446" cy="1218267"/>
      </dsp:txXfrm>
    </dsp:sp>
    <dsp:sp modelId="{67D950F1-B8A9-4895-8213-15A852C05850}">
      <dsp:nvSpPr>
        <dsp:cNvPr id="0" name=""/>
        <dsp:cNvSpPr/>
      </dsp:nvSpPr>
      <dsp:spPr>
        <a:xfrm>
          <a:off x="5646759" y="1422660"/>
          <a:ext cx="2030446" cy="1218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Provide written information and ensure this has been adapted for individuals with      an ASD</a:t>
          </a:r>
        </a:p>
      </dsp:txBody>
      <dsp:txXfrm>
        <a:off x="5646759" y="1422660"/>
        <a:ext cx="2030446" cy="1218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C02B2-7D93-4567-84F9-4C4358AFD17F}">
      <dsp:nvSpPr>
        <dsp:cNvPr id="0" name=""/>
        <dsp:cNvSpPr/>
      </dsp:nvSpPr>
      <dsp:spPr>
        <a:xfrm>
          <a:off x="2633471" y="1786"/>
          <a:ext cx="2962656" cy="781104"/>
        </a:xfrm>
        <a:prstGeom prst="round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Autism</a:t>
          </a:r>
        </a:p>
      </dsp:txBody>
      <dsp:txXfrm>
        <a:off x="2671601" y="39916"/>
        <a:ext cx="2886396" cy="704844"/>
      </dsp:txXfrm>
    </dsp:sp>
    <dsp:sp modelId="{07F513A8-1F05-4B5A-81BD-519D477E1B68}">
      <dsp:nvSpPr>
        <dsp:cNvPr id="0" name=""/>
        <dsp:cNvSpPr/>
      </dsp:nvSpPr>
      <dsp:spPr>
        <a:xfrm>
          <a:off x="2633471" y="821945"/>
          <a:ext cx="2962656" cy="781104"/>
        </a:xfrm>
        <a:prstGeom prst="roundRect">
          <a:avLst/>
        </a:prstGeom>
        <a:gradFill rotWithShape="0">
          <a:gsLst>
            <a:gs pos="0">
              <a:schemeClr val="accent2">
                <a:shade val="80000"/>
                <a:hueOff val="-120354"/>
                <a:satOff val="2542"/>
                <a:lumOff val="6770"/>
                <a:alphaOff val="0"/>
                <a:satMod val="103000"/>
                <a:lumMod val="102000"/>
                <a:tint val="94000"/>
              </a:schemeClr>
            </a:gs>
            <a:gs pos="50000">
              <a:schemeClr val="accent2">
                <a:shade val="80000"/>
                <a:hueOff val="-120354"/>
                <a:satOff val="2542"/>
                <a:lumOff val="6770"/>
                <a:alphaOff val="0"/>
                <a:satMod val="110000"/>
                <a:lumMod val="100000"/>
                <a:shade val="100000"/>
              </a:schemeClr>
            </a:gs>
            <a:gs pos="100000">
              <a:schemeClr val="accent2">
                <a:shade val="80000"/>
                <a:hueOff val="-120354"/>
                <a:satOff val="2542"/>
                <a:lumOff val="67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Asperger’s Syndrome</a:t>
          </a:r>
        </a:p>
      </dsp:txBody>
      <dsp:txXfrm>
        <a:off x="2671601" y="860075"/>
        <a:ext cx="2886396" cy="704844"/>
      </dsp:txXfrm>
    </dsp:sp>
    <dsp:sp modelId="{0C3B7BF9-9F43-4A90-A9C5-E8CF65D1D65B}">
      <dsp:nvSpPr>
        <dsp:cNvPr id="0" name=""/>
        <dsp:cNvSpPr/>
      </dsp:nvSpPr>
      <dsp:spPr>
        <a:xfrm>
          <a:off x="2633471" y="1642105"/>
          <a:ext cx="2962656" cy="781104"/>
        </a:xfrm>
        <a:prstGeom prst="roundRect">
          <a:avLst/>
        </a:prstGeom>
        <a:gradFill rotWithShape="0">
          <a:gsLst>
            <a:gs pos="0">
              <a:schemeClr val="accent2">
                <a:shade val="80000"/>
                <a:hueOff val="-240708"/>
                <a:satOff val="5083"/>
                <a:lumOff val="13541"/>
                <a:alphaOff val="0"/>
                <a:satMod val="103000"/>
                <a:lumMod val="102000"/>
                <a:tint val="94000"/>
              </a:schemeClr>
            </a:gs>
            <a:gs pos="50000">
              <a:schemeClr val="accent2">
                <a:shade val="80000"/>
                <a:hueOff val="-240708"/>
                <a:satOff val="5083"/>
                <a:lumOff val="13541"/>
                <a:alphaOff val="0"/>
                <a:satMod val="110000"/>
                <a:lumMod val="100000"/>
                <a:shade val="100000"/>
              </a:schemeClr>
            </a:gs>
            <a:gs pos="100000">
              <a:schemeClr val="accent2">
                <a:shade val="80000"/>
                <a:hueOff val="-240708"/>
                <a:satOff val="5083"/>
                <a:lumOff val="135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Autism Spectrum Conditions</a:t>
          </a:r>
        </a:p>
      </dsp:txBody>
      <dsp:txXfrm>
        <a:off x="2671601" y="1680235"/>
        <a:ext cx="2886396" cy="704844"/>
      </dsp:txXfrm>
    </dsp:sp>
    <dsp:sp modelId="{D9A617D3-9939-4BD0-9AF9-B874E8F9BF42}">
      <dsp:nvSpPr>
        <dsp:cNvPr id="0" name=""/>
        <dsp:cNvSpPr/>
      </dsp:nvSpPr>
      <dsp:spPr>
        <a:xfrm>
          <a:off x="2633471" y="2462264"/>
          <a:ext cx="2962656" cy="781104"/>
        </a:xfrm>
        <a:prstGeom prst="roundRect">
          <a:avLst/>
        </a:prstGeom>
        <a:gradFill rotWithShape="0">
          <a:gsLst>
            <a:gs pos="0">
              <a:schemeClr val="accent2">
                <a:shade val="80000"/>
                <a:hueOff val="-361061"/>
                <a:satOff val="7625"/>
                <a:lumOff val="20311"/>
                <a:alphaOff val="0"/>
                <a:satMod val="103000"/>
                <a:lumMod val="102000"/>
                <a:tint val="94000"/>
              </a:schemeClr>
            </a:gs>
            <a:gs pos="50000">
              <a:schemeClr val="accent2">
                <a:shade val="80000"/>
                <a:hueOff val="-361061"/>
                <a:satOff val="7625"/>
                <a:lumOff val="20311"/>
                <a:alphaOff val="0"/>
                <a:satMod val="110000"/>
                <a:lumMod val="100000"/>
                <a:shade val="100000"/>
              </a:schemeClr>
            </a:gs>
            <a:gs pos="100000">
              <a:schemeClr val="accent2">
                <a:shade val="80000"/>
                <a:hueOff val="-361061"/>
                <a:satOff val="7625"/>
                <a:lumOff val="2031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Childhood Autism</a:t>
          </a:r>
        </a:p>
      </dsp:txBody>
      <dsp:txXfrm>
        <a:off x="2671601" y="2500394"/>
        <a:ext cx="2886396" cy="704844"/>
      </dsp:txXfrm>
    </dsp:sp>
    <dsp:sp modelId="{4103604A-CE2C-4145-A55B-8C6181936CD3}">
      <dsp:nvSpPr>
        <dsp:cNvPr id="0" name=""/>
        <dsp:cNvSpPr/>
      </dsp:nvSpPr>
      <dsp:spPr>
        <a:xfrm>
          <a:off x="2633471" y="3282424"/>
          <a:ext cx="2962656" cy="781104"/>
        </a:xfrm>
        <a:prstGeom prst="roundRect">
          <a:avLst/>
        </a:prstGeom>
        <a:gradFill rotWithShape="0">
          <a:gsLst>
            <a:gs pos="0">
              <a:schemeClr val="accent2">
                <a:shade val="80000"/>
                <a:hueOff val="-481415"/>
                <a:satOff val="10166"/>
                <a:lumOff val="27081"/>
                <a:alphaOff val="0"/>
                <a:satMod val="103000"/>
                <a:lumMod val="102000"/>
                <a:tint val="94000"/>
              </a:schemeClr>
            </a:gs>
            <a:gs pos="50000">
              <a:schemeClr val="accent2">
                <a:shade val="80000"/>
                <a:hueOff val="-481415"/>
                <a:satOff val="10166"/>
                <a:lumOff val="27081"/>
                <a:alphaOff val="0"/>
                <a:satMod val="110000"/>
                <a:lumMod val="100000"/>
                <a:shade val="100000"/>
              </a:schemeClr>
            </a:gs>
            <a:gs pos="100000">
              <a:schemeClr val="accent2">
                <a:shade val="80000"/>
                <a:hueOff val="-481415"/>
                <a:satOff val="10166"/>
                <a:lumOff val="270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rtl="0">
            <a:lnSpc>
              <a:spcPct val="90000"/>
            </a:lnSpc>
            <a:spcBef>
              <a:spcPct val="0"/>
            </a:spcBef>
            <a:spcAft>
              <a:spcPct val="35000"/>
            </a:spcAft>
            <a:buNone/>
          </a:pPr>
          <a:r>
            <a:rPr lang="en-GB" sz="2100" kern="1200" dirty="0"/>
            <a:t>Pervasive Developmental Disorder</a:t>
          </a:r>
        </a:p>
      </dsp:txBody>
      <dsp:txXfrm>
        <a:off x="2671601" y="3320554"/>
        <a:ext cx="2886396" cy="704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667DD-F542-4BC4-9AEE-270236DC9702}">
      <dsp:nvSpPr>
        <dsp:cNvPr id="0" name=""/>
        <dsp:cNvSpPr/>
      </dsp:nvSpPr>
      <dsp:spPr>
        <a:xfrm>
          <a:off x="0" y="59782"/>
          <a:ext cx="8064896"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Mental health issues or other neurodevelopmental disorder</a:t>
          </a:r>
        </a:p>
      </dsp:txBody>
      <dsp:txXfrm>
        <a:off x="22246" y="82028"/>
        <a:ext cx="8020404" cy="411223"/>
      </dsp:txXfrm>
    </dsp:sp>
    <dsp:sp modelId="{42C0550B-925F-4762-8468-A63292D941FE}">
      <dsp:nvSpPr>
        <dsp:cNvPr id="0" name=""/>
        <dsp:cNvSpPr/>
      </dsp:nvSpPr>
      <dsp:spPr>
        <a:xfrm>
          <a:off x="0" y="515497"/>
          <a:ext cx="806489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Including anxiety, depression, psychosis and ADHD.</a:t>
          </a:r>
        </a:p>
      </dsp:txBody>
      <dsp:txXfrm>
        <a:off x="0" y="515497"/>
        <a:ext cx="8064896" cy="314640"/>
      </dsp:txXfrm>
    </dsp:sp>
    <dsp:sp modelId="{0F4DAD14-274B-4130-A957-CD01953DEB5D}">
      <dsp:nvSpPr>
        <dsp:cNvPr id="0" name=""/>
        <dsp:cNvSpPr/>
      </dsp:nvSpPr>
      <dsp:spPr>
        <a:xfrm>
          <a:off x="0" y="830137"/>
          <a:ext cx="8064896"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Unusual level of distress caused by a change or changes</a:t>
          </a:r>
        </a:p>
      </dsp:txBody>
      <dsp:txXfrm>
        <a:off x="22246" y="852383"/>
        <a:ext cx="8020404" cy="411223"/>
      </dsp:txXfrm>
    </dsp:sp>
    <dsp:sp modelId="{D9F4CCA7-28D4-40DE-A115-53EFC6775BBB}">
      <dsp:nvSpPr>
        <dsp:cNvPr id="0" name=""/>
        <dsp:cNvSpPr/>
      </dsp:nvSpPr>
      <dsp:spPr>
        <a:xfrm>
          <a:off x="0" y="1285852"/>
          <a:ext cx="8064896"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Including house move, change of job, loss of a loved one as well as day to day changes.</a:t>
          </a:r>
        </a:p>
      </dsp:txBody>
      <dsp:txXfrm>
        <a:off x="0" y="1285852"/>
        <a:ext cx="8064896" cy="314640"/>
      </dsp:txXfrm>
    </dsp:sp>
    <dsp:sp modelId="{039B9333-AE38-4DE1-94A5-68998229F918}">
      <dsp:nvSpPr>
        <dsp:cNvPr id="0" name=""/>
        <dsp:cNvSpPr/>
      </dsp:nvSpPr>
      <dsp:spPr>
        <a:xfrm>
          <a:off x="0" y="1600492"/>
          <a:ext cx="8064896"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Difficulties in accessing or sustaining employment or education </a:t>
          </a:r>
        </a:p>
      </dsp:txBody>
      <dsp:txXfrm>
        <a:off x="22246" y="1622738"/>
        <a:ext cx="8020404" cy="411223"/>
      </dsp:txXfrm>
    </dsp:sp>
    <dsp:sp modelId="{CF54D029-958B-4910-B2B0-9D3D17E174B2}">
      <dsp:nvSpPr>
        <dsp:cNvPr id="0" name=""/>
        <dsp:cNvSpPr/>
      </dsp:nvSpPr>
      <dsp:spPr>
        <a:xfrm>
          <a:off x="0" y="2056207"/>
          <a:ext cx="8064896"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Including never being in education, training or employment, lack of awareness of how to obtain employment, capability issues in employment. </a:t>
          </a:r>
        </a:p>
      </dsp:txBody>
      <dsp:txXfrm>
        <a:off x="0" y="2056207"/>
        <a:ext cx="8064896" cy="471960"/>
      </dsp:txXfrm>
    </dsp:sp>
    <dsp:sp modelId="{3E4A2558-4223-48E4-828B-E7012DEC72C9}">
      <dsp:nvSpPr>
        <dsp:cNvPr id="0" name=""/>
        <dsp:cNvSpPr/>
      </dsp:nvSpPr>
      <dsp:spPr>
        <a:xfrm>
          <a:off x="0" y="2528167"/>
          <a:ext cx="8064896"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Issues stemming from problems with social communication and interaction</a:t>
          </a:r>
        </a:p>
      </dsp:txBody>
      <dsp:txXfrm>
        <a:off x="22246" y="2550413"/>
        <a:ext cx="8020404" cy="411223"/>
      </dsp:txXfrm>
    </dsp:sp>
    <dsp:sp modelId="{B98D3406-74ED-4235-85F7-9F3D894E27A3}">
      <dsp:nvSpPr>
        <dsp:cNvPr id="0" name=""/>
        <dsp:cNvSpPr/>
      </dsp:nvSpPr>
      <dsp:spPr>
        <a:xfrm>
          <a:off x="0" y="2983882"/>
          <a:ext cx="8064896" cy="68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Including problems stemming from misunderstandings, arguments, literal communication, including inability to resolve conflict and not being able to adapt behaviour to different contexts. May include legal issues.</a:t>
          </a:r>
        </a:p>
      </dsp:txBody>
      <dsp:txXfrm>
        <a:off x="0" y="2983882"/>
        <a:ext cx="8064896" cy="688274"/>
      </dsp:txXfrm>
    </dsp:sp>
    <dsp:sp modelId="{97B80FE7-B5CD-4D6E-A2C6-F4624E0CE031}">
      <dsp:nvSpPr>
        <dsp:cNvPr id="0" name=""/>
        <dsp:cNvSpPr/>
      </dsp:nvSpPr>
      <dsp:spPr>
        <a:xfrm>
          <a:off x="0" y="3672157"/>
          <a:ext cx="8064896" cy="45571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Rigid and repetitive behaviours </a:t>
          </a:r>
        </a:p>
      </dsp:txBody>
      <dsp:txXfrm>
        <a:off x="22246" y="3694403"/>
        <a:ext cx="8020404" cy="411223"/>
      </dsp:txXfrm>
    </dsp:sp>
    <dsp:sp modelId="{394FDF0F-6054-4079-8F97-CCBB35468944}">
      <dsp:nvSpPr>
        <dsp:cNvPr id="0" name=""/>
        <dsp:cNvSpPr/>
      </dsp:nvSpPr>
      <dsp:spPr>
        <a:xfrm>
          <a:off x="0" y="4127872"/>
          <a:ext cx="8064896"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6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Including odd or unusual activities and mannerisms, OCD type presentations, unusual highly focussed interests which may seem odd.</a:t>
          </a:r>
        </a:p>
      </dsp:txBody>
      <dsp:txXfrm>
        <a:off x="0" y="4127872"/>
        <a:ext cx="8064896" cy="471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00900-4017-4EF8-923F-EDB719E6ADA6}">
      <dsp:nvSpPr>
        <dsp:cNvPr id="0" name=""/>
        <dsp:cNvSpPr/>
      </dsp:nvSpPr>
      <dsp:spPr>
        <a:xfrm>
          <a:off x="2522997" y="1455"/>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speech</a:t>
          </a:r>
        </a:p>
      </dsp:txBody>
      <dsp:txXfrm>
        <a:off x="2554065" y="32523"/>
        <a:ext cx="2776236" cy="574297"/>
      </dsp:txXfrm>
    </dsp:sp>
    <dsp:sp modelId="{50803E3C-1198-4354-9DB7-FBD3BBA21CA9}">
      <dsp:nvSpPr>
        <dsp:cNvPr id="0" name=""/>
        <dsp:cNvSpPr/>
      </dsp:nvSpPr>
      <dsp:spPr>
        <a:xfrm>
          <a:off x="2522997" y="669711"/>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gestures </a:t>
          </a:r>
        </a:p>
      </dsp:txBody>
      <dsp:txXfrm>
        <a:off x="2554065" y="700779"/>
        <a:ext cx="2776236" cy="574297"/>
      </dsp:txXfrm>
    </dsp:sp>
    <dsp:sp modelId="{C9B63274-C675-4AEE-9B9A-46A838AFE65D}">
      <dsp:nvSpPr>
        <dsp:cNvPr id="0" name=""/>
        <dsp:cNvSpPr/>
      </dsp:nvSpPr>
      <dsp:spPr>
        <a:xfrm>
          <a:off x="2522997" y="1337967"/>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eye contact</a:t>
          </a:r>
        </a:p>
      </dsp:txBody>
      <dsp:txXfrm>
        <a:off x="2554065" y="1369035"/>
        <a:ext cx="2776236" cy="574297"/>
      </dsp:txXfrm>
    </dsp:sp>
    <dsp:sp modelId="{BB2C8F34-CED4-4605-8866-54C14FB9D6FD}">
      <dsp:nvSpPr>
        <dsp:cNvPr id="0" name=""/>
        <dsp:cNvSpPr/>
      </dsp:nvSpPr>
      <dsp:spPr>
        <a:xfrm>
          <a:off x="2522997" y="2006222"/>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tone of voice</a:t>
          </a:r>
        </a:p>
      </dsp:txBody>
      <dsp:txXfrm>
        <a:off x="2554065" y="2037290"/>
        <a:ext cx="2776236" cy="574297"/>
      </dsp:txXfrm>
    </dsp:sp>
    <dsp:sp modelId="{56D36579-67FD-4AFF-A3E2-DFBB8D6EA0C1}">
      <dsp:nvSpPr>
        <dsp:cNvPr id="0" name=""/>
        <dsp:cNvSpPr/>
      </dsp:nvSpPr>
      <dsp:spPr>
        <a:xfrm>
          <a:off x="2522997" y="2674478"/>
          <a:ext cx="2838372" cy="63643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GB" sz="3200" b="0" kern="1200" dirty="0"/>
            <a:t> language</a:t>
          </a:r>
        </a:p>
      </dsp:txBody>
      <dsp:txXfrm>
        <a:off x="2554065" y="2705546"/>
        <a:ext cx="2776236" cy="574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126126" y="2130"/>
          <a:ext cx="2576465" cy="1545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Don’t use figurative language, avoid idiom and metaphor</a:t>
          </a:r>
        </a:p>
      </dsp:txBody>
      <dsp:txXfrm>
        <a:off x="126126" y="2130"/>
        <a:ext cx="2576465" cy="1545879"/>
      </dsp:txXfrm>
    </dsp:sp>
    <dsp:sp modelId="{853BFE7B-E0FC-4DF7-BCA8-6F59DF9B13C1}">
      <dsp:nvSpPr>
        <dsp:cNvPr id="0" name=""/>
        <dsp:cNvSpPr/>
      </dsp:nvSpPr>
      <dsp:spPr>
        <a:xfrm>
          <a:off x="2960239" y="2130"/>
          <a:ext cx="2576465" cy="1545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Use a calm, consistent tone of voice</a:t>
          </a:r>
        </a:p>
      </dsp:txBody>
      <dsp:txXfrm>
        <a:off x="2960239" y="2130"/>
        <a:ext cx="2576465" cy="1545879"/>
      </dsp:txXfrm>
    </dsp:sp>
    <dsp:sp modelId="{3FAA9FD3-F221-4A2E-88A0-21BC34430E5E}">
      <dsp:nvSpPr>
        <dsp:cNvPr id="0" name=""/>
        <dsp:cNvSpPr/>
      </dsp:nvSpPr>
      <dsp:spPr>
        <a:xfrm>
          <a:off x="5794351" y="2130"/>
          <a:ext cx="2576465" cy="1545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Don’t rely on non verbal communication to convey or emphasise a point</a:t>
          </a:r>
        </a:p>
      </dsp:txBody>
      <dsp:txXfrm>
        <a:off x="5794351" y="2130"/>
        <a:ext cx="2576465" cy="1545879"/>
      </dsp:txXfrm>
    </dsp:sp>
    <dsp:sp modelId="{69913D9C-353A-446D-96BB-1BD819E7114D}">
      <dsp:nvSpPr>
        <dsp:cNvPr id="0" name=""/>
        <dsp:cNvSpPr/>
      </dsp:nvSpPr>
      <dsp:spPr>
        <a:xfrm>
          <a:off x="126126" y="1805656"/>
          <a:ext cx="2576465" cy="1545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Don’t make assumptions about feelings based on body language, facial expression or eye contact</a:t>
          </a:r>
        </a:p>
      </dsp:txBody>
      <dsp:txXfrm>
        <a:off x="126126" y="1805656"/>
        <a:ext cx="2576465" cy="1545879"/>
      </dsp:txXfrm>
    </dsp:sp>
    <dsp:sp modelId="{E762F25F-340B-4E11-A648-6BBA11CD44E6}">
      <dsp:nvSpPr>
        <dsp:cNvPr id="0" name=""/>
        <dsp:cNvSpPr/>
      </dsp:nvSpPr>
      <dsp:spPr>
        <a:xfrm>
          <a:off x="2960239" y="1805656"/>
          <a:ext cx="2576465" cy="15458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Allow extra time for the individual to process what you are saying</a:t>
          </a:r>
        </a:p>
      </dsp:txBody>
      <dsp:txXfrm>
        <a:off x="2960239" y="1805656"/>
        <a:ext cx="2576465" cy="1545879"/>
      </dsp:txXfrm>
    </dsp:sp>
    <dsp:sp modelId="{546E6C87-5C56-4F7E-BDAA-70A3373A6915}">
      <dsp:nvSpPr>
        <dsp:cNvPr id="0" name=""/>
        <dsp:cNvSpPr/>
      </dsp:nvSpPr>
      <dsp:spPr>
        <a:xfrm>
          <a:off x="5794351" y="1805656"/>
          <a:ext cx="2576465" cy="15458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Keep your facial expressions to a minimum to avoid confusion</a:t>
          </a:r>
        </a:p>
      </dsp:txBody>
      <dsp:txXfrm>
        <a:off x="5794351" y="1805656"/>
        <a:ext cx="2576465" cy="1545879"/>
      </dsp:txXfrm>
    </dsp:sp>
    <dsp:sp modelId="{11CF6DAB-0C0E-4C1B-8964-0E4E57D4B3CE}">
      <dsp:nvSpPr>
        <dsp:cNvPr id="0" name=""/>
        <dsp:cNvSpPr/>
      </dsp:nvSpPr>
      <dsp:spPr>
        <a:xfrm>
          <a:off x="126126" y="3609182"/>
          <a:ext cx="2576465" cy="15458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Be specific, and check that the individual</a:t>
          </a:r>
        </a:p>
        <a:p>
          <a:pPr marL="0" lvl="0" indent="0" algn="ctr" defTabSz="844550">
            <a:lnSpc>
              <a:spcPct val="90000"/>
            </a:lnSpc>
            <a:spcBef>
              <a:spcPct val="0"/>
            </a:spcBef>
            <a:spcAft>
              <a:spcPct val="35000"/>
            </a:spcAft>
            <a:buNone/>
          </a:pPr>
          <a:r>
            <a:rPr lang="en-GB" sz="1900" kern="1200" dirty="0"/>
            <a:t>has understood you</a:t>
          </a:r>
        </a:p>
      </dsp:txBody>
      <dsp:txXfrm>
        <a:off x="126126" y="3609182"/>
        <a:ext cx="2576465" cy="1545879"/>
      </dsp:txXfrm>
    </dsp:sp>
    <dsp:sp modelId="{0BD132A9-3C5A-47AD-B270-80C741D1514B}">
      <dsp:nvSpPr>
        <dsp:cNvPr id="0" name=""/>
        <dsp:cNvSpPr/>
      </dsp:nvSpPr>
      <dsp:spPr>
        <a:xfrm>
          <a:off x="2960239" y="3609182"/>
          <a:ext cx="2576465" cy="15458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Use visual cues such as pictures, lists or written material to support your interaction*</a:t>
          </a:r>
        </a:p>
      </dsp:txBody>
      <dsp:txXfrm>
        <a:off x="2960239" y="3609182"/>
        <a:ext cx="2576465" cy="1545879"/>
      </dsp:txXfrm>
    </dsp:sp>
    <dsp:sp modelId="{1CEA7B33-45C5-4E36-84CC-50C6B7703768}">
      <dsp:nvSpPr>
        <dsp:cNvPr id="0" name=""/>
        <dsp:cNvSpPr/>
      </dsp:nvSpPr>
      <dsp:spPr>
        <a:xfrm>
          <a:off x="5794351" y="3609182"/>
          <a:ext cx="2576465" cy="15458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Say what you mean, and mean what you say</a:t>
          </a:r>
        </a:p>
      </dsp:txBody>
      <dsp:txXfrm>
        <a:off x="5794351" y="3609182"/>
        <a:ext cx="2576465" cy="1545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4387D-77A0-44FC-81BC-5E64F4B88516}">
      <dsp:nvSpPr>
        <dsp:cNvPr id="0" name=""/>
        <dsp:cNvSpPr/>
      </dsp:nvSpPr>
      <dsp:spPr>
        <a:xfrm>
          <a:off x="645232" y="598697"/>
          <a:ext cx="3144116" cy="670172"/>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building and sustaining relationships</a:t>
          </a:r>
        </a:p>
      </dsp:txBody>
      <dsp:txXfrm>
        <a:off x="677947" y="631412"/>
        <a:ext cx="3078686" cy="604742"/>
      </dsp:txXfrm>
    </dsp:sp>
    <dsp:sp modelId="{06000900-4017-4EF8-923F-EDB719E6ADA6}">
      <dsp:nvSpPr>
        <dsp:cNvPr id="0" name=""/>
        <dsp:cNvSpPr/>
      </dsp:nvSpPr>
      <dsp:spPr>
        <a:xfrm>
          <a:off x="4919815" y="598697"/>
          <a:ext cx="3144116" cy="670172"/>
        </a:xfrm>
        <a:prstGeom prst="roundRect">
          <a:avLst/>
        </a:prstGeom>
        <a:solidFill>
          <a:schemeClr val="accent5">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sharing</a:t>
          </a:r>
        </a:p>
      </dsp:txBody>
      <dsp:txXfrm>
        <a:off x="4952530" y="631412"/>
        <a:ext cx="3078686" cy="604742"/>
      </dsp:txXfrm>
    </dsp:sp>
    <dsp:sp modelId="{50803E3C-1198-4354-9DB7-FBD3BBA21CA9}">
      <dsp:nvSpPr>
        <dsp:cNvPr id="0" name=""/>
        <dsp:cNvSpPr/>
      </dsp:nvSpPr>
      <dsp:spPr>
        <a:xfrm>
          <a:off x="645232" y="1571579"/>
          <a:ext cx="3144116" cy="670172"/>
        </a:xfrm>
        <a:prstGeom prst="roundRect">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giving and receiving compliments</a:t>
          </a:r>
        </a:p>
      </dsp:txBody>
      <dsp:txXfrm>
        <a:off x="677947" y="1604294"/>
        <a:ext cx="3078686" cy="604742"/>
      </dsp:txXfrm>
    </dsp:sp>
    <dsp:sp modelId="{BB2C8F34-CED4-4605-8866-54C14FB9D6FD}">
      <dsp:nvSpPr>
        <dsp:cNvPr id="0" name=""/>
        <dsp:cNvSpPr/>
      </dsp:nvSpPr>
      <dsp:spPr>
        <a:xfrm>
          <a:off x="4919815" y="1571579"/>
          <a:ext cx="3144116" cy="670172"/>
        </a:xfrm>
        <a:prstGeom prst="roundRect">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enjoying conversation</a:t>
          </a:r>
        </a:p>
      </dsp:txBody>
      <dsp:txXfrm>
        <a:off x="4952530" y="1604294"/>
        <a:ext cx="3078686" cy="604742"/>
      </dsp:txXfrm>
    </dsp:sp>
    <dsp:sp modelId="{56D36579-67FD-4AFF-A3E2-DFBB8D6EA0C1}">
      <dsp:nvSpPr>
        <dsp:cNvPr id="0" name=""/>
        <dsp:cNvSpPr/>
      </dsp:nvSpPr>
      <dsp:spPr>
        <a:xfrm>
          <a:off x="645232" y="2544462"/>
          <a:ext cx="3144116" cy="670172"/>
        </a:xfrm>
        <a:prstGeom prst="roundRect">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 offering comfort to others</a:t>
          </a:r>
        </a:p>
      </dsp:txBody>
      <dsp:txXfrm>
        <a:off x="677947" y="2577177"/>
        <a:ext cx="3078686" cy="604742"/>
      </dsp:txXfrm>
    </dsp:sp>
    <dsp:sp modelId="{76CD126F-D847-43FB-966E-7F9176FEF168}">
      <dsp:nvSpPr>
        <dsp:cNvPr id="0" name=""/>
        <dsp:cNvSpPr/>
      </dsp:nvSpPr>
      <dsp:spPr>
        <a:xfrm>
          <a:off x="4919815" y="2544462"/>
          <a:ext cx="3144116" cy="670172"/>
        </a:xfrm>
        <a:prstGeom prst="roundRect">
          <a:avLst/>
        </a:prstGeom>
        <a:solidFill>
          <a:schemeClr val="accent5">
            <a:shade val="50000"/>
            <a:hueOff val="134164"/>
            <a:satOff val="-3267"/>
            <a:lumOff val="142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GB" sz="1900" b="0" kern="1200" dirty="0"/>
            <a:t>recognising humour or sarcasm</a:t>
          </a:r>
        </a:p>
      </dsp:txBody>
      <dsp:txXfrm>
        <a:off x="4952530" y="2577177"/>
        <a:ext cx="3078686" cy="604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Explain your role and the purpose of interaction before starting</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Clearly and concisely explain your expectations of the individual, avoid lengthy, complicated explanations</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Do not offer telephone only support, many individuals with ASD find this form of interaction very difficult</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Beware of the individual’s difficulties in interacting in groups, they may need to be avoided or supported with additional structure*</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Ask specific questions, many individuals with ASD will rarely offer more information than they have been asked for and you could be missing something essential</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Reduce social niceties, and  social chit chat , focus on facts and purpose</a:t>
          </a:r>
        </a:p>
      </dsp:txBody>
      <dsp:txXfrm>
        <a:off x="5841649" y="2711360"/>
        <a:ext cx="2655295" cy="15931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85E2C-259E-4233-BD7B-7480D0E4F32B}">
      <dsp:nvSpPr>
        <dsp:cNvPr id="0" name=""/>
        <dsp:cNvSpPr/>
      </dsp:nvSpPr>
      <dsp:spPr>
        <a:xfrm>
          <a:off x="72018" y="304873"/>
          <a:ext cx="2962656" cy="723756"/>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predicting reactions and events</a:t>
          </a:r>
          <a:endParaRPr lang="en-GB" sz="2400" b="0" kern="1200" dirty="0"/>
        </a:p>
      </dsp:txBody>
      <dsp:txXfrm>
        <a:off x="107349" y="340204"/>
        <a:ext cx="2891994" cy="653094"/>
      </dsp:txXfrm>
    </dsp:sp>
    <dsp:sp modelId="{93FD860B-3DC4-4F61-A599-CFBD51A41DFC}">
      <dsp:nvSpPr>
        <dsp:cNvPr id="0" name=""/>
        <dsp:cNvSpPr/>
      </dsp:nvSpPr>
      <dsp:spPr>
        <a:xfrm>
          <a:off x="61679" y="1368150"/>
          <a:ext cx="2962656" cy="723756"/>
        </a:xfrm>
        <a:prstGeom prst="roundRect">
          <a:avLst/>
        </a:prstGeom>
        <a:gradFill rotWithShape="0">
          <a:gsLst>
            <a:gs pos="0">
              <a:schemeClr val="accent1">
                <a:alpha val="90000"/>
                <a:hueOff val="0"/>
                <a:satOff val="0"/>
                <a:lumOff val="0"/>
                <a:alphaOff val="-8000"/>
                <a:lumMod val="110000"/>
                <a:satMod val="105000"/>
                <a:tint val="67000"/>
              </a:schemeClr>
            </a:gs>
            <a:gs pos="50000">
              <a:schemeClr val="accent1">
                <a:alpha val="90000"/>
                <a:hueOff val="0"/>
                <a:satOff val="0"/>
                <a:lumOff val="0"/>
                <a:alphaOff val="-8000"/>
                <a:lumMod val="105000"/>
                <a:satMod val="103000"/>
                <a:tint val="73000"/>
              </a:schemeClr>
            </a:gs>
            <a:gs pos="100000">
              <a:schemeClr val="accent1">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relating to others</a:t>
          </a:r>
          <a:endParaRPr lang="en-GB" sz="2400" b="0" kern="1200" dirty="0"/>
        </a:p>
      </dsp:txBody>
      <dsp:txXfrm>
        <a:off x="97010" y="1403481"/>
        <a:ext cx="2891994" cy="653094"/>
      </dsp:txXfrm>
    </dsp:sp>
    <dsp:sp modelId="{55F340BE-C28E-450E-A267-61232BD2E8D2}">
      <dsp:nvSpPr>
        <dsp:cNvPr id="0" name=""/>
        <dsp:cNvSpPr/>
      </dsp:nvSpPr>
      <dsp:spPr>
        <a:xfrm>
          <a:off x="61679" y="2465112"/>
          <a:ext cx="2962656" cy="723756"/>
        </a:xfrm>
        <a:prstGeom prst="roundRect">
          <a:avLst/>
        </a:prstGeom>
        <a:gradFill rotWithShape="0">
          <a:gsLst>
            <a:gs pos="0">
              <a:schemeClr val="accent1">
                <a:alpha val="90000"/>
                <a:hueOff val="0"/>
                <a:satOff val="0"/>
                <a:lumOff val="0"/>
                <a:alphaOff val="-16000"/>
                <a:lumMod val="110000"/>
                <a:satMod val="105000"/>
                <a:tint val="67000"/>
              </a:schemeClr>
            </a:gs>
            <a:gs pos="50000">
              <a:schemeClr val="accent1">
                <a:alpha val="90000"/>
                <a:hueOff val="0"/>
                <a:satOff val="0"/>
                <a:lumOff val="0"/>
                <a:alphaOff val="-16000"/>
                <a:lumMod val="105000"/>
                <a:satMod val="103000"/>
                <a:tint val="73000"/>
              </a:schemeClr>
            </a:gs>
            <a:gs pos="100000">
              <a:schemeClr val="accent1">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planning</a:t>
          </a:r>
          <a:endParaRPr lang="en-GB" sz="2400" b="0" kern="1200" dirty="0"/>
        </a:p>
      </dsp:txBody>
      <dsp:txXfrm>
        <a:off x="97010" y="2500443"/>
        <a:ext cx="2891994" cy="653094"/>
      </dsp:txXfrm>
    </dsp:sp>
    <dsp:sp modelId="{66E476C1-B674-4DB9-8ACF-15A86179A4B3}">
      <dsp:nvSpPr>
        <dsp:cNvPr id="0" name=""/>
        <dsp:cNvSpPr/>
      </dsp:nvSpPr>
      <dsp:spPr>
        <a:xfrm>
          <a:off x="4896556" y="360038"/>
          <a:ext cx="2962656" cy="723756"/>
        </a:xfrm>
        <a:prstGeom prst="roundRect">
          <a:avLst/>
        </a:prstGeom>
        <a:gradFill rotWithShape="0">
          <a:gsLst>
            <a:gs pos="0">
              <a:schemeClr val="accent1">
                <a:alpha val="90000"/>
                <a:hueOff val="0"/>
                <a:satOff val="0"/>
                <a:lumOff val="0"/>
                <a:alphaOff val="-24000"/>
                <a:lumMod val="110000"/>
                <a:satMod val="105000"/>
                <a:tint val="67000"/>
              </a:schemeClr>
            </a:gs>
            <a:gs pos="50000">
              <a:schemeClr val="accent1">
                <a:alpha val="90000"/>
                <a:hueOff val="0"/>
                <a:satOff val="0"/>
                <a:lumOff val="0"/>
                <a:alphaOff val="-24000"/>
                <a:lumMod val="105000"/>
                <a:satMod val="103000"/>
                <a:tint val="73000"/>
              </a:schemeClr>
            </a:gs>
            <a:gs pos="100000">
              <a:schemeClr val="accent1">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problem solving</a:t>
          </a:r>
          <a:endParaRPr lang="en-GB" sz="2400" b="0" kern="1200" dirty="0"/>
        </a:p>
      </dsp:txBody>
      <dsp:txXfrm>
        <a:off x="4931887" y="395369"/>
        <a:ext cx="2891994" cy="653094"/>
      </dsp:txXfrm>
    </dsp:sp>
    <dsp:sp modelId="{094B7D76-D234-464E-9C2C-E7F218D10F64}">
      <dsp:nvSpPr>
        <dsp:cNvPr id="0" name=""/>
        <dsp:cNvSpPr/>
      </dsp:nvSpPr>
      <dsp:spPr>
        <a:xfrm>
          <a:off x="4896556" y="1368150"/>
          <a:ext cx="2962656" cy="723756"/>
        </a:xfrm>
        <a:prstGeom prst="roundRect">
          <a:avLst/>
        </a:prstGeom>
        <a:gradFill rotWithShape="0">
          <a:gsLst>
            <a:gs pos="0">
              <a:schemeClr val="accent1">
                <a:alpha val="90000"/>
                <a:hueOff val="0"/>
                <a:satOff val="0"/>
                <a:lumOff val="0"/>
                <a:alphaOff val="-32000"/>
                <a:lumMod val="110000"/>
                <a:satMod val="105000"/>
                <a:tint val="67000"/>
              </a:schemeClr>
            </a:gs>
            <a:gs pos="50000">
              <a:schemeClr val="accent1">
                <a:alpha val="90000"/>
                <a:hueOff val="0"/>
                <a:satOff val="0"/>
                <a:lumOff val="0"/>
                <a:alphaOff val="-32000"/>
                <a:lumMod val="105000"/>
                <a:satMod val="103000"/>
                <a:tint val="73000"/>
              </a:schemeClr>
            </a:gs>
            <a:gs pos="100000">
              <a:schemeClr val="accent1">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creative activities</a:t>
          </a:r>
          <a:endParaRPr lang="en-GB" sz="2400" b="0" kern="1200" dirty="0"/>
        </a:p>
      </dsp:txBody>
      <dsp:txXfrm>
        <a:off x="4931887" y="1403481"/>
        <a:ext cx="2891994" cy="653094"/>
      </dsp:txXfrm>
    </dsp:sp>
    <dsp:sp modelId="{31FB7561-C4FD-4D36-8787-D680A9FAFB1C}">
      <dsp:nvSpPr>
        <dsp:cNvPr id="0" name=""/>
        <dsp:cNvSpPr/>
      </dsp:nvSpPr>
      <dsp:spPr>
        <a:xfrm>
          <a:off x="4896556" y="2448270"/>
          <a:ext cx="2962656" cy="723756"/>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0" kern="1200" dirty="0"/>
            <a:t>coping with changes</a:t>
          </a:r>
          <a:endParaRPr lang="en-GB" sz="2400" b="0" kern="1200" dirty="0"/>
        </a:p>
      </dsp:txBody>
      <dsp:txXfrm>
        <a:off x="4931887" y="2483601"/>
        <a:ext cx="2891994" cy="653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6FB66-BADE-4A7A-9FB0-EDB91F4EBB3D}">
      <dsp:nvSpPr>
        <dsp:cNvPr id="0" name=""/>
        <dsp:cNvSpPr/>
      </dsp:nvSpPr>
      <dsp:spPr>
        <a:xfrm>
          <a:off x="0" y="852654"/>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Keep changes to a minimum, be consistent in your interactions</a:t>
          </a:r>
        </a:p>
      </dsp:txBody>
      <dsp:txXfrm>
        <a:off x="0" y="852654"/>
        <a:ext cx="2655295" cy="1593177"/>
      </dsp:txXfrm>
    </dsp:sp>
    <dsp:sp modelId="{853BFE7B-E0FC-4DF7-BCA8-6F59DF9B13C1}">
      <dsp:nvSpPr>
        <dsp:cNvPr id="0" name=""/>
        <dsp:cNvSpPr/>
      </dsp:nvSpPr>
      <dsp:spPr>
        <a:xfrm>
          <a:off x="2920824" y="852654"/>
          <a:ext cx="2655295" cy="15931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Provide additional structure within activities that are complex or that rely on social imagination</a:t>
          </a:r>
        </a:p>
      </dsp:txBody>
      <dsp:txXfrm>
        <a:off x="2920824" y="852654"/>
        <a:ext cx="2655295" cy="1593177"/>
      </dsp:txXfrm>
    </dsp:sp>
    <dsp:sp modelId="{3FAA9FD3-F221-4A2E-88A0-21BC34430E5E}">
      <dsp:nvSpPr>
        <dsp:cNvPr id="0" name=""/>
        <dsp:cNvSpPr/>
      </dsp:nvSpPr>
      <dsp:spPr>
        <a:xfrm>
          <a:off x="5841649" y="852654"/>
          <a:ext cx="2655295" cy="15931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Use verbal descriptions, flowcharts and visual cues to explain things, rather than ‘imagine if…’ or ‘what if..’ approaches</a:t>
          </a:r>
        </a:p>
      </dsp:txBody>
      <dsp:txXfrm>
        <a:off x="5841649" y="852654"/>
        <a:ext cx="2655295" cy="1593177"/>
      </dsp:txXfrm>
    </dsp:sp>
    <dsp:sp modelId="{69913D9C-353A-446D-96BB-1BD819E7114D}">
      <dsp:nvSpPr>
        <dsp:cNvPr id="0" name=""/>
        <dsp:cNvSpPr/>
      </dsp:nvSpPr>
      <dsp:spPr>
        <a:xfrm>
          <a:off x="0" y="2711360"/>
          <a:ext cx="2655295" cy="15931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Provide structure in the form of planners, lists or timetables*</a:t>
          </a:r>
        </a:p>
      </dsp:txBody>
      <dsp:txXfrm>
        <a:off x="0" y="2711360"/>
        <a:ext cx="2655295" cy="1593177"/>
      </dsp:txXfrm>
    </dsp:sp>
    <dsp:sp modelId="{E762F25F-340B-4E11-A648-6BBA11CD44E6}">
      <dsp:nvSpPr>
        <dsp:cNvPr id="0" name=""/>
        <dsp:cNvSpPr/>
      </dsp:nvSpPr>
      <dsp:spPr>
        <a:xfrm>
          <a:off x="2920824" y="2711360"/>
          <a:ext cx="2655295" cy="15931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When asking for ‘goals’ or ‘preferences’ provide options to choose if the individual has difficulty making a free choice</a:t>
          </a:r>
        </a:p>
      </dsp:txBody>
      <dsp:txXfrm>
        <a:off x="2920824" y="2711360"/>
        <a:ext cx="2655295" cy="1593177"/>
      </dsp:txXfrm>
    </dsp:sp>
    <dsp:sp modelId="{546E6C87-5C56-4F7E-BDAA-70A3373A6915}">
      <dsp:nvSpPr>
        <dsp:cNvPr id="0" name=""/>
        <dsp:cNvSpPr/>
      </dsp:nvSpPr>
      <dsp:spPr>
        <a:xfrm>
          <a:off x="5841649" y="2711360"/>
          <a:ext cx="2655295" cy="15931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Describe your planned actions, do not assume that the individual will recognise what is expected of them based on your body language or movements</a:t>
          </a:r>
        </a:p>
      </dsp:txBody>
      <dsp:txXfrm>
        <a:off x="5841649" y="2711360"/>
        <a:ext cx="2655295" cy="15931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7ECCFD-8B0A-4E7F-A9CF-F196F50D858E}" type="datetimeFigureOut">
              <a:rPr lang="en-US" smtClean="0"/>
              <a:t>12/14/2017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A16B-846B-4A4A-AC54-49BDD7DDBE32}" type="slidenum">
              <a:rPr lang="en-US" smtClean="0"/>
              <a:t>‹#›</a:t>
            </a:fld>
            <a:endParaRPr lang="en-US"/>
          </a:p>
        </p:txBody>
      </p:sp>
    </p:spTree>
    <p:extLst>
      <p:ext uri="{BB962C8B-B14F-4D97-AF65-F5344CB8AC3E}">
        <p14:creationId xmlns:p14="http://schemas.microsoft.com/office/powerpoint/2010/main" val="6597098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F469A56C-C637-4E5C-9B67-2A4361768809}" type="slidenum">
              <a:rPr lang="en-GB" smtClean="0"/>
              <a:pPr>
                <a:defRPr/>
              </a:pPr>
              <a:t>‹#›</a:t>
            </a:fld>
            <a:endParaRPr lang="en-GB" dirty="0"/>
          </a:p>
        </p:txBody>
      </p:sp>
      <p:sp>
        <p:nvSpPr>
          <p:cNvPr id="7" name="Rectangle 6"/>
          <p:cNvSpPr/>
          <p:nvPr userDrawn="1"/>
        </p:nvSpPr>
        <p:spPr>
          <a:xfrm>
            <a:off x="5940152" y="-141427"/>
            <a:ext cx="2983988" cy="834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6564" y="74519"/>
            <a:ext cx="2335916" cy="1410265"/>
          </a:xfrm>
          <a:prstGeom prst="rect">
            <a:avLst/>
          </a:prstGeom>
        </p:spPr>
      </p:pic>
    </p:spTree>
    <p:extLst>
      <p:ext uri="{BB962C8B-B14F-4D97-AF65-F5344CB8AC3E}">
        <p14:creationId xmlns:p14="http://schemas.microsoft.com/office/powerpoint/2010/main" val="40952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88100DF1-61C4-4AC4-A327-7AE1D107EFE9}" type="slidenum">
              <a:rPr lang="en-GB" smtClean="0"/>
              <a:pPr>
                <a:defRPr/>
              </a:pPr>
              <a:t>‹#›</a:t>
            </a:fld>
            <a:endParaRPr lang="en-GB" dirty="0"/>
          </a:p>
        </p:txBody>
      </p:sp>
    </p:spTree>
    <p:extLst>
      <p:ext uri="{BB962C8B-B14F-4D97-AF65-F5344CB8AC3E}">
        <p14:creationId xmlns:p14="http://schemas.microsoft.com/office/powerpoint/2010/main" val="278842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FE681D0-977B-4323-B2C9-48586DCF47BF}" type="slidenum">
              <a:rPr lang="en-GB" smtClean="0"/>
              <a:pPr>
                <a:defRPr/>
              </a:pPr>
              <a:t>‹#›</a:t>
            </a:fld>
            <a:endParaRPr lang="en-GB" dirty="0"/>
          </a:p>
        </p:txBody>
      </p:sp>
    </p:spTree>
    <p:extLst>
      <p:ext uri="{BB962C8B-B14F-4D97-AF65-F5344CB8AC3E}">
        <p14:creationId xmlns:p14="http://schemas.microsoft.com/office/powerpoint/2010/main" val="351066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463652F5-01B0-469E-B24F-8D491D4A313A}" type="slidenum">
              <a:rPr lang="en-GB" smtClean="0"/>
              <a:pPr>
                <a:defRPr/>
              </a:pPr>
              <a:t>‹#›</a:t>
            </a:fld>
            <a:endParaRPr lang="en-GB" dirty="0"/>
          </a:p>
        </p:txBody>
      </p:sp>
    </p:spTree>
    <p:extLst>
      <p:ext uri="{BB962C8B-B14F-4D97-AF65-F5344CB8AC3E}">
        <p14:creationId xmlns:p14="http://schemas.microsoft.com/office/powerpoint/2010/main" val="47030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pPr>
              <a:defRPr/>
            </a:pPr>
            <a:fld id="{E9221F03-887F-43DB-8B6C-E4A0EB4018E5}" type="slidenum">
              <a:rPr lang="en-GB" smtClean="0"/>
              <a:pPr>
                <a:defRPr/>
              </a:pPr>
              <a:t>‹#›</a:t>
            </a:fld>
            <a:endParaRPr lang="en-GB" dirty="0"/>
          </a:p>
        </p:txBody>
      </p:sp>
    </p:spTree>
    <p:extLst>
      <p:ext uri="{BB962C8B-B14F-4D97-AF65-F5344CB8AC3E}">
        <p14:creationId xmlns:p14="http://schemas.microsoft.com/office/powerpoint/2010/main" val="137243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96E96C69-E7ED-43AA-AA9F-6AAB51AF18E6}" type="slidenum">
              <a:rPr lang="en-GB" smtClean="0"/>
              <a:pPr>
                <a:defRPr/>
              </a:pPr>
              <a:t>‹#›</a:t>
            </a:fld>
            <a:endParaRPr lang="en-GB" dirty="0"/>
          </a:p>
        </p:txBody>
      </p:sp>
    </p:spTree>
    <p:extLst>
      <p:ext uri="{BB962C8B-B14F-4D97-AF65-F5344CB8AC3E}">
        <p14:creationId xmlns:p14="http://schemas.microsoft.com/office/powerpoint/2010/main" val="87897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pPr>
              <a:defRPr/>
            </a:pPr>
            <a:fld id="{061DAD08-FCE6-42F2-84DF-AE82434F6A0E}" type="slidenum">
              <a:rPr lang="en-GB" smtClean="0"/>
              <a:pPr>
                <a:defRPr/>
              </a:pPr>
              <a:t>‹#›</a:t>
            </a:fld>
            <a:endParaRPr lang="en-GB" dirty="0"/>
          </a:p>
        </p:txBody>
      </p:sp>
    </p:spTree>
    <p:extLst>
      <p:ext uri="{BB962C8B-B14F-4D97-AF65-F5344CB8AC3E}">
        <p14:creationId xmlns:p14="http://schemas.microsoft.com/office/powerpoint/2010/main" val="191572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03B6611B-D281-4724-8ED4-C1669CF2BEED}" type="slidenum">
              <a:rPr lang="en-GB" smtClean="0"/>
              <a:pPr>
                <a:defRPr/>
              </a:pPr>
              <a:t>‹#›</a:t>
            </a:fld>
            <a:endParaRPr lang="en-GB" dirty="0"/>
          </a:p>
        </p:txBody>
      </p:sp>
    </p:spTree>
    <p:extLst>
      <p:ext uri="{BB962C8B-B14F-4D97-AF65-F5344CB8AC3E}">
        <p14:creationId xmlns:p14="http://schemas.microsoft.com/office/powerpoint/2010/main" val="215558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pPr>
              <a:defRPr/>
            </a:pPr>
            <a:fld id="{D6E28D7A-0A07-4CD7-A7E6-04443C7DE423}" type="slidenum">
              <a:rPr lang="en-GB" smtClean="0"/>
              <a:pPr>
                <a:defRPr/>
              </a:pPr>
              <a:t>‹#›</a:t>
            </a:fld>
            <a:endParaRPr lang="en-GB" dirty="0"/>
          </a:p>
        </p:txBody>
      </p:sp>
    </p:spTree>
    <p:extLst>
      <p:ext uri="{BB962C8B-B14F-4D97-AF65-F5344CB8AC3E}">
        <p14:creationId xmlns:p14="http://schemas.microsoft.com/office/powerpoint/2010/main" val="419480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850D6B12-BE5D-4F93-B258-F4ED97C3E081}" type="slidenum">
              <a:rPr lang="en-GB" smtClean="0"/>
              <a:pPr>
                <a:defRPr/>
              </a:pPr>
              <a:t>‹#›</a:t>
            </a:fld>
            <a:endParaRPr lang="en-GB" dirty="0"/>
          </a:p>
        </p:txBody>
      </p:sp>
    </p:spTree>
    <p:extLst>
      <p:ext uri="{BB962C8B-B14F-4D97-AF65-F5344CB8AC3E}">
        <p14:creationId xmlns:p14="http://schemas.microsoft.com/office/powerpoint/2010/main" val="267825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pPr>
              <a:defRPr/>
            </a:pPr>
            <a:fld id="{DA803F92-7FEA-4AFB-8B2B-0954A514B43E}" type="slidenum">
              <a:rPr lang="en-GB" smtClean="0"/>
              <a:pPr>
                <a:defRPr/>
              </a:pPr>
              <a:t>‹#›</a:t>
            </a:fld>
            <a:endParaRPr lang="en-GB" dirty="0"/>
          </a:p>
        </p:txBody>
      </p:sp>
    </p:spTree>
    <p:extLst>
      <p:ext uri="{BB962C8B-B14F-4D97-AF65-F5344CB8AC3E}">
        <p14:creationId xmlns:p14="http://schemas.microsoft.com/office/powerpoint/2010/main" val="618219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21B9CF2-0200-4261-9AE2-B0F47067A42A}" type="slidenum">
              <a:rPr lang="en-GB" smtClean="0"/>
              <a:pPr>
                <a:defRPr/>
              </a:pPr>
              <a:t>‹#›</a:t>
            </a:fld>
            <a:endParaRPr lang="en-GB" dirty="0"/>
          </a:p>
        </p:txBody>
      </p:sp>
      <p:pic>
        <p:nvPicPr>
          <p:cNvPr id="7" name="Picture 7" descr="asd e resource-logo"/>
          <p:cNvPicPr>
            <a:picLocks noChangeAspect="1" noChangeArrowheads="1"/>
          </p:cNvPicPr>
          <p:nvPr userDrawn="1"/>
        </p:nvPicPr>
        <p:blipFill>
          <a:blip r:embed="rId13" cstate="print"/>
          <a:srcRect/>
          <a:stretch>
            <a:fillRect/>
          </a:stretch>
        </p:blipFill>
        <p:spPr bwMode="auto">
          <a:xfrm>
            <a:off x="5940152" y="-171450"/>
            <a:ext cx="3203848" cy="946279"/>
          </a:xfrm>
          <a:prstGeom prst="rect">
            <a:avLst/>
          </a:prstGeom>
          <a:noFill/>
          <a:ln w="9525">
            <a:noFill/>
            <a:miter lim="800000"/>
            <a:headEnd/>
            <a:tailEnd/>
          </a:ln>
        </p:spPr>
      </p:pic>
      <p:sp>
        <p:nvSpPr>
          <p:cNvPr id="10" name="Half Frame 9"/>
          <p:cNvSpPr/>
          <p:nvPr userDrawn="1"/>
        </p:nvSpPr>
        <p:spPr>
          <a:xfrm rot="10800000">
            <a:off x="0" y="0"/>
            <a:ext cx="9144000" cy="6858000"/>
          </a:xfrm>
          <a:prstGeom prst="halfFrame">
            <a:avLst>
              <a:gd name="adj1" fmla="val 2153"/>
              <a:gd name="adj2" fmla="val 2153"/>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5885645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hyperlink" Target="http://www.asdinfowales.co.uk/" TargetMode="External"/><Relationship Id="rId2" Type="http://schemas.openxmlformats.org/officeDocument/2006/relationships/hyperlink" Target="http://www.asdinfowales.co.uk/ASDaware-practitioner-adult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4.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5.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3808" y="1052736"/>
            <a:ext cx="3456384" cy="2255229"/>
          </a:xfrm>
          <a:prstGeom prst="rect">
            <a:avLst/>
          </a:prstGeom>
        </p:spPr>
      </p:pic>
      <p:sp>
        <p:nvSpPr>
          <p:cNvPr id="3" name="Rectangle 2"/>
          <p:cNvSpPr/>
          <p:nvPr/>
        </p:nvSpPr>
        <p:spPr>
          <a:xfrm>
            <a:off x="1176678" y="3307965"/>
            <a:ext cx="6790642" cy="2800767"/>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Supporting Adults with an </a:t>
            </a:r>
            <a:br>
              <a:rPr lang="en-US" sz="4000" b="0" cap="none" spc="0" dirty="0">
                <a:ln w="0"/>
                <a:solidFill>
                  <a:schemeClr val="tx1"/>
                </a:solidFill>
                <a:effectLst>
                  <a:outerShdw blurRad="38100" dist="19050" dir="2700000" algn="tl" rotWithShape="0">
                    <a:schemeClr val="dk1">
                      <a:alpha val="40000"/>
                    </a:schemeClr>
                  </a:outerShdw>
                </a:effectLst>
              </a:rPr>
            </a:br>
            <a:r>
              <a:rPr lang="en-US" sz="4000" b="0" cap="none" spc="0" dirty="0">
                <a:ln w="0"/>
                <a:solidFill>
                  <a:schemeClr val="tx1"/>
                </a:solidFill>
                <a:effectLst>
                  <a:outerShdw blurRad="38100" dist="19050" dir="2700000" algn="tl" rotWithShape="0">
                    <a:schemeClr val="dk1">
                      <a:alpha val="40000"/>
                    </a:schemeClr>
                  </a:outerShdw>
                </a:effectLst>
              </a:rPr>
              <a:t>Autism </a:t>
            </a:r>
            <a:r>
              <a:rPr lang="en-US" sz="4000" dirty="0">
                <a:ln w="0"/>
                <a:effectLst>
                  <a:outerShdw blurRad="38100" dist="19050" dir="2700000" algn="tl" rotWithShape="0">
                    <a:schemeClr val="dk1">
                      <a:alpha val="40000"/>
                    </a:schemeClr>
                  </a:outerShdw>
                </a:effectLst>
              </a:rPr>
              <a:t>S</a:t>
            </a:r>
            <a:r>
              <a:rPr lang="en-US" sz="4000" b="0" cap="none" spc="0" dirty="0">
                <a:ln w="0"/>
                <a:solidFill>
                  <a:schemeClr val="tx1"/>
                </a:solidFill>
                <a:effectLst>
                  <a:outerShdw blurRad="38100" dist="19050" dir="2700000" algn="tl" rotWithShape="0">
                    <a:schemeClr val="dk1">
                      <a:alpha val="40000"/>
                    </a:schemeClr>
                  </a:outerShdw>
                </a:effectLst>
              </a:rPr>
              <a:t>pectrum Disorder</a:t>
            </a:r>
          </a:p>
          <a:p>
            <a:pPr algn="ctr"/>
            <a:endParaRPr lang="en-US" sz="3200" b="0" cap="none" spc="0" dirty="0">
              <a:ln w="0"/>
              <a:solidFill>
                <a:schemeClr val="tx1"/>
              </a:solidFill>
              <a:effectLst>
                <a:outerShdw blurRad="38100" dist="19050" dir="2700000" algn="tl" rotWithShape="0">
                  <a:schemeClr val="dk1">
                    <a:alpha val="40000"/>
                  </a:schemeClr>
                </a:outerShdw>
              </a:effectLst>
            </a:endParaRPr>
          </a:p>
          <a:p>
            <a:pPr algn="ctr"/>
            <a:r>
              <a:rPr lang="en-US" sz="3200" dirty="0">
                <a:ln w="0"/>
                <a:effectLst>
                  <a:outerShdw blurRad="38100" dist="19050" dir="2700000" algn="tl" rotWithShape="0">
                    <a:schemeClr val="dk1">
                      <a:alpha val="40000"/>
                    </a:schemeClr>
                  </a:outerShdw>
                </a:effectLst>
              </a:rPr>
              <a:t>An Introduction for </a:t>
            </a:r>
          </a:p>
          <a:p>
            <a:pPr algn="ctr"/>
            <a:r>
              <a:rPr lang="en-US" sz="3200" dirty="0">
                <a:ln w="0"/>
                <a:effectLst>
                  <a:outerShdw blurRad="38100" dist="19050" dir="2700000" algn="tl" rotWithShape="0">
                    <a:schemeClr val="dk1">
                      <a:alpha val="40000"/>
                    </a:schemeClr>
                  </a:outerShdw>
                </a:effectLst>
              </a:rPr>
              <a:t>Health and Social Care Practitioners</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41893"/>
            <a:ext cx="8532440" cy="6019819"/>
          </a:xfrm>
          <a:prstGeom prst="rect">
            <a:avLst/>
          </a:prstGeom>
        </p:spPr>
      </p:pic>
    </p:spTree>
    <p:extLst>
      <p:ext uri="{BB962C8B-B14F-4D97-AF65-F5344CB8AC3E}">
        <p14:creationId xmlns:p14="http://schemas.microsoft.com/office/powerpoint/2010/main" val="384025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794764155"/>
              </p:ext>
            </p:extLst>
          </p:nvPr>
        </p:nvGraphicFramePr>
        <p:xfrm>
          <a:off x="539552" y="3140968"/>
          <a:ext cx="7884368"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51520" y="1052736"/>
            <a:ext cx="8260722" cy="2092881"/>
          </a:xfrm>
          <a:prstGeom prst="rect">
            <a:avLst/>
          </a:prstGeom>
          <a:noFill/>
          <a:ln>
            <a:noFill/>
          </a:ln>
        </p:spPr>
        <p:txBody>
          <a:bodyPr wrap="square" lIns="91440" tIns="45720" rIns="91440" bIns="45720">
            <a:spAutoFit/>
          </a:bodyPr>
          <a:lstStyle/>
          <a:p>
            <a:r>
              <a:rPr lang="en-US" sz="2400" dirty="0">
                <a:ln w="10541" cmpd="sng">
                  <a:noFill/>
                  <a:prstDash val="solid"/>
                </a:ln>
                <a:solidFill>
                  <a:srgbClr val="48C87C"/>
                </a:solidFill>
              </a:rPr>
              <a:t>Individuals with an ASD have impairments </a:t>
            </a:r>
          </a:p>
          <a:p>
            <a:r>
              <a:rPr lang="en-US" sz="2400" dirty="0">
                <a:ln w="10541" cmpd="sng">
                  <a:noFill/>
                  <a:prstDash val="solid"/>
                </a:ln>
                <a:solidFill>
                  <a:srgbClr val="48C87C"/>
                </a:solidFill>
              </a:rPr>
              <a:t>in social communication.</a:t>
            </a:r>
          </a:p>
          <a:p>
            <a:r>
              <a:rPr lang="en-US" sz="1000" dirty="0">
                <a:ln w="10541" cmpd="sng">
                  <a:noFill/>
                  <a:prstDash val="solid"/>
                </a:ln>
                <a:solidFill>
                  <a:srgbClr val="48C87C"/>
                </a:solidFill>
              </a:rPr>
              <a:t> </a:t>
            </a:r>
          </a:p>
          <a:p>
            <a:r>
              <a:rPr lang="en-US" sz="2400" dirty="0">
                <a:ln w="10541" cmpd="sng">
                  <a:noFill/>
                  <a:prstDash val="solid"/>
                </a:ln>
                <a:solidFill>
                  <a:srgbClr val="48C87C"/>
                </a:solidFill>
              </a:rPr>
              <a:t>The way in which the person is affected varies. </a:t>
            </a:r>
          </a:p>
          <a:p>
            <a:r>
              <a:rPr lang="en-US" sz="2400" dirty="0">
                <a:ln w="10541" cmpd="sng">
                  <a:noFill/>
                  <a:prstDash val="solid"/>
                </a:ln>
                <a:solidFill>
                  <a:srgbClr val="48C87C"/>
                </a:solidFill>
              </a:rPr>
              <a:t>These impairments can include difficulties in using </a:t>
            </a:r>
          </a:p>
          <a:p>
            <a:r>
              <a:rPr lang="en-US" sz="2400" dirty="0">
                <a:ln w="10541" cmpd="sng">
                  <a:noFill/>
                  <a:prstDash val="solid"/>
                </a:ln>
                <a:solidFill>
                  <a:srgbClr val="48C87C"/>
                </a:solidFill>
              </a:rPr>
              <a:t>and understanding</a:t>
            </a:r>
            <a:r>
              <a:rPr lang="en-US" sz="2400" dirty="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5" name="Round Diagonal Corner Rectangle 4"/>
          <p:cNvSpPr/>
          <p:nvPr/>
        </p:nvSpPr>
        <p:spPr>
          <a:xfrm>
            <a:off x="-11726" y="0"/>
            <a:ext cx="4032448" cy="548680"/>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Communication</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4284" y="692696"/>
            <a:ext cx="2557668" cy="255766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8183" y="3495784"/>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389595"/>
            <a:ext cx="8229600" cy="1143000"/>
          </a:xfrm>
        </p:spPr>
        <p:txBody>
          <a:bodyPr>
            <a:normAutofit/>
          </a:bodyPr>
          <a:lstStyle/>
          <a:p>
            <a:r>
              <a:rPr lang="en-GB" sz="2400" b="1" dirty="0"/>
              <a:t>How this impacts on day to day life:</a:t>
            </a:r>
          </a:p>
        </p:txBody>
      </p:sp>
      <p:sp>
        <p:nvSpPr>
          <p:cNvPr id="5" name="TextBox 4"/>
          <p:cNvSpPr txBox="1"/>
          <p:nvPr/>
        </p:nvSpPr>
        <p:spPr>
          <a:xfrm>
            <a:off x="539552" y="2462697"/>
            <a:ext cx="3456384"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In order to understand when someone is being sarcastic, we analyse many non verbal cues. This means that people with ASD may struggle to recognise and appreciate sarcasm.</a:t>
            </a:r>
          </a:p>
        </p:txBody>
      </p:sp>
      <p:sp>
        <p:nvSpPr>
          <p:cNvPr id="6" name="TextBox 5"/>
          <p:cNvSpPr txBox="1"/>
          <p:nvPr/>
        </p:nvSpPr>
        <p:spPr>
          <a:xfrm>
            <a:off x="539552" y="4315425"/>
            <a:ext cx="345638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We often rely on tone of voice, gesture and eye contact as well as words to convey our point. People with ASD may not be able to use or understand these easily.</a:t>
            </a:r>
          </a:p>
        </p:txBody>
      </p:sp>
      <p:sp>
        <p:nvSpPr>
          <p:cNvPr id="7" name="TextBox 6"/>
          <p:cNvSpPr txBox="1"/>
          <p:nvPr/>
        </p:nvSpPr>
        <p:spPr>
          <a:xfrm>
            <a:off x="5381183" y="3461345"/>
            <a:ext cx="237626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Speaking in a monotone voice may lead to emotions being misinterpreted by others.</a:t>
            </a:r>
          </a:p>
        </p:txBody>
      </p:sp>
      <p:sp>
        <p:nvSpPr>
          <p:cNvPr id="8" name="TextBox 7"/>
          <p:cNvSpPr txBox="1"/>
          <p:nvPr/>
        </p:nvSpPr>
        <p:spPr>
          <a:xfrm>
            <a:off x="899592" y="1163966"/>
            <a:ext cx="2736304"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Someone with ASD may not be able to use gesture or interpret others gestures.</a:t>
            </a:r>
          </a:p>
        </p:txBody>
      </p:sp>
      <p:sp>
        <p:nvSpPr>
          <p:cNvPr id="9" name="TextBox 8"/>
          <p:cNvSpPr txBox="1"/>
          <p:nvPr/>
        </p:nvSpPr>
        <p:spPr>
          <a:xfrm>
            <a:off x="4661103" y="5060158"/>
            <a:ext cx="3816424"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en-GB" dirty="0"/>
              <a:t>People with ASD may interpret language literally and so may misunderstand idioms (“pull your socks up”) and metaphors (“my head was spinning”).</a:t>
            </a:r>
          </a:p>
        </p:txBody>
      </p:sp>
      <p:sp>
        <p:nvSpPr>
          <p:cNvPr id="10" name="TextBox 9"/>
          <p:cNvSpPr txBox="1"/>
          <p:nvPr/>
        </p:nvSpPr>
        <p:spPr>
          <a:xfrm>
            <a:off x="179512" y="5891155"/>
            <a:ext cx="417646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dirty="0"/>
              <a:t>Avoiding eye contact maybe interpreted as the individual being rude, it is not.</a:t>
            </a:r>
          </a:p>
        </p:txBody>
      </p:sp>
      <p:sp>
        <p:nvSpPr>
          <p:cNvPr id="11" name="Round Diagonal Corner Rectangle 10"/>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Communication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892814"/>
            <a:ext cx="2447046" cy="2447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67315355"/>
              </p:ext>
            </p:extLst>
          </p:nvPr>
        </p:nvGraphicFramePr>
        <p:xfrm>
          <a:off x="251520" y="134076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 Diagonal Corner Rectangle 3"/>
          <p:cNvSpPr/>
          <p:nvPr/>
        </p:nvSpPr>
        <p:spPr>
          <a:xfrm>
            <a:off x="0" y="0"/>
            <a:ext cx="4032448" cy="548680"/>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Social Communication</a:t>
            </a:r>
          </a:p>
        </p:txBody>
      </p:sp>
    </p:spTree>
    <p:extLst>
      <p:ext uri="{BB962C8B-B14F-4D97-AF65-F5344CB8AC3E}">
        <p14:creationId xmlns:p14="http://schemas.microsoft.com/office/powerpoint/2010/main" val="165666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425559550"/>
              </p:ext>
            </p:extLst>
          </p:nvPr>
        </p:nvGraphicFramePr>
        <p:xfrm>
          <a:off x="0" y="3054543"/>
          <a:ext cx="8733656" cy="4190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3664" y="695069"/>
            <a:ext cx="5868144" cy="1938992"/>
          </a:xfrm>
          <a:prstGeom prst="rect">
            <a:avLst/>
          </a:prstGeom>
          <a:noFill/>
          <a:ln>
            <a:noFill/>
          </a:ln>
        </p:spPr>
        <p:txBody>
          <a:bodyPr wrap="square" lIns="91440" tIns="45720" rIns="91440" bIns="45720">
            <a:spAutoFit/>
          </a:bodyPr>
          <a:lstStyle/>
          <a:p>
            <a:r>
              <a:rPr lang="en-US" sz="2400" b="1" dirty="0">
                <a:ln w="1905">
                  <a:noFill/>
                </a:ln>
                <a:solidFill>
                  <a:srgbClr val="0070C0"/>
                </a:solidFill>
              </a:rPr>
              <a:t>Individuals with an ASD have impairments in social interaction. The way in which the person is affected varies. These impairments can include difficulties in :</a:t>
            </a:r>
          </a:p>
        </p:txBody>
      </p:sp>
      <p:sp>
        <p:nvSpPr>
          <p:cNvPr id="5" name="Round Diagonal Corner Rectangle 4"/>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Interaction</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1808" y="532620"/>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305737"/>
            <a:ext cx="8229600" cy="1143000"/>
          </a:xfrm>
        </p:spPr>
        <p:txBody>
          <a:bodyPr>
            <a:normAutofit/>
          </a:bodyPr>
          <a:lstStyle/>
          <a:p>
            <a:r>
              <a:rPr lang="en-GB" sz="2400" b="1" dirty="0"/>
              <a:t>How this impacts on day to day life:</a:t>
            </a:r>
          </a:p>
        </p:txBody>
      </p:sp>
      <p:sp>
        <p:nvSpPr>
          <p:cNvPr id="6" name="TextBox 5"/>
          <p:cNvSpPr txBox="1"/>
          <p:nvPr/>
        </p:nvSpPr>
        <p:spPr>
          <a:xfrm>
            <a:off x="613452" y="1135250"/>
            <a:ext cx="3456384"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People with ASD find it difficult to develop and maintain friendships and relationships. This does not mean that they do not want friends.</a:t>
            </a:r>
          </a:p>
        </p:txBody>
      </p:sp>
      <p:sp>
        <p:nvSpPr>
          <p:cNvPr id="7" name="TextBox 6"/>
          <p:cNvSpPr txBox="1"/>
          <p:nvPr/>
        </p:nvSpPr>
        <p:spPr>
          <a:xfrm>
            <a:off x="5364088" y="2741939"/>
            <a:ext cx="2952328"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Adults may find conversational turn taking difficult, along with waiting until there is a conversational gap before speaking.</a:t>
            </a:r>
          </a:p>
        </p:txBody>
      </p:sp>
      <p:sp>
        <p:nvSpPr>
          <p:cNvPr id="8" name="TextBox 7"/>
          <p:cNvSpPr txBox="1"/>
          <p:nvPr/>
        </p:nvSpPr>
        <p:spPr>
          <a:xfrm>
            <a:off x="4788024" y="4409299"/>
            <a:ext cx="3923928"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People with ASD may not enjoy conversation in the same way, and therefore prefer to discuss factual issues rather than enjoying the interaction with another. They may not understand signs of the other person wanting to end the conversation etc.</a:t>
            </a:r>
          </a:p>
        </p:txBody>
      </p:sp>
      <p:sp>
        <p:nvSpPr>
          <p:cNvPr id="9" name="TextBox 8"/>
          <p:cNvSpPr txBox="1"/>
          <p:nvPr/>
        </p:nvSpPr>
        <p:spPr>
          <a:xfrm>
            <a:off x="433432" y="2766727"/>
            <a:ext cx="3816424"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r>
              <a:rPr lang="en-GB" dirty="0"/>
              <a:t>People with ASD have difficulty in understanding the rules of social interaction. This may cause many issues including them appearing to be aloof or overfamiliar, not respecting personal space or making personal remarks without realising they have offended.</a:t>
            </a:r>
          </a:p>
        </p:txBody>
      </p:sp>
      <p:sp>
        <p:nvSpPr>
          <p:cNvPr id="10" name="TextBox 9"/>
          <p:cNvSpPr txBox="1"/>
          <p:nvPr/>
        </p:nvSpPr>
        <p:spPr>
          <a:xfrm>
            <a:off x="225701" y="5229200"/>
            <a:ext cx="4176464"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dirty="0"/>
              <a:t>Adults with ASD may find it difficult to guess how others may be feeling or to show empathy and offer comfort. This can make them appear ‘cold’ or uninterested.</a:t>
            </a:r>
          </a:p>
        </p:txBody>
      </p:sp>
      <p:sp>
        <p:nvSpPr>
          <p:cNvPr id="11" name="Round Diagonal Corner Rectangle 10"/>
          <p:cNvSpPr/>
          <p:nvPr/>
        </p:nvSpPr>
        <p:spPr>
          <a:xfrm>
            <a:off x="0" y="495"/>
            <a:ext cx="4032448" cy="58767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Interaction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6956" y="501779"/>
            <a:ext cx="2543950" cy="2543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99597968"/>
              </p:ext>
            </p:extLst>
          </p:nvPr>
        </p:nvGraphicFramePr>
        <p:xfrm>
          <a:off x="169035" y="1916832"/>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 Diagonal Corner Rectangle 4"/>
          <p:cNvSpPr/>
          <p:nvPr/>
        </p:nvSpPr>
        <p:spPr>
          <a:xfrm>
            <a:off x="0" y="0"/>
            <a:ext cx="3203848" cy="620688"/>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Social Interaction</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1849" y="620688"/>
            <a:ext cx="2911315" cy="2911315"/>
          </a:xfrm>
          <a:prstGeom prst="rect">
            <a:avLst/>
          </a:prstGeom>
        </p:spPr>
      </p:pic>
    </p:spTree>
    <p:extLst>
      <p:ext uri="{BB962C8B-B14F-4D97-AF65-F5344CB8AC3E}">
        <p14:creationId xmlns:p14="http://schemas.microsoft.com/office/powerpoint/2010/main" val="84697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38539164"/>
              </p:ext>
            </p:extLst>
          </p:nvPr>
        </p:nvGraphicFramePr>
        <p:xfrm>
          <a:off x="467544" y="29969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51520" y="926275"/>
            <a:ext cx="6372201" cy="2031325"/>
          </a:xfrm>
          <a:prstGeom prst="rect">
            <a:avLst/>
          </a:prstGeom>
          <a:noFill/>
          <a:ln>
            <a:noFill/>
          </a:ln>
        </p:spPr>
        <p:txBody>
          <a:bodyPr wrap="square" lIns="91440" tIns="45720" rIns="91440" bIns="45720">
            <a:spAutoFit/>
          </a:bodyPr>
          <a:lstStyle/>
          <a:p>
            <a:r>
              <a:rPr lang="en-US" b="1" dirty="0">
                <a:ln w="0"/>
              </a:rPr>
              <a:t>People with an ASD have impairments in social imagination and flexibility of thought and demonstrate restricted, repetitive patterns of behaviour. Again, the extent varies from one individual to another.</a:t>
            </a:r>
          </a:p>
          <a:p>
            <a:endParaRPr lang="en-US" b="1" dirty="0">
              <a:ln w="0"/>
            </a:endParaRPr>
          </a:p>
          <a:p>
            <a:r>
              <a:rPr lang="en-US" b="1" dirty="0">
                <a:ln w="0"/>
              </a:rPr>
              <a:t>The impact of this can affect many areas of daily life and may include difficulties in:</a:t>
            </a:r>
          </a:p>
        </p:txBody>
      </p:sp>
      <p:sp>
        <p:nvSpPr>
          <p:cNvPr id="6" name="Round Diagonal Corner Rectangle 5"/>
          <p:cNvSpPr/>
          <p:nvPr/>
        </p:nvSpPr>
        <p:spPr>
          <a:xfrm>
            <a:off x="-1" y="495"/>
            <a:ext cx="4534805" cy="764209"/>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Imagination, Restricted or Repetitive Behaviours and Interests</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3009" y="814816"/>
            <a:ext cx="2469686" cy="2469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29" y="366837"/>
            <a:ext cx="8229600" cy="1143000"/>
          </a:xfrm>
        </p:spPr>
        <p:txBody>
          <a:bodyPr>
            <a:normAutofit/>
          </a:bodyPr>
          <a:lstStyle/>
          <a:p>
            <a:r>
              <a:rPr lang="en-GB" sz="2400" b="1" dirty="0"/>
              <a:t>How this impacts on day to day life:</a:t>
            </a:r>
          </a:p>
        </p:txBody>
      </p:sp>
      <p:sp>
        <p:nvSpPr>
          <p:cNvPr id="5" name="TextBox 4"/>
          <p:cNvSpPr txBox="1"/>
          <p:nvPr/>
        </p:nvSpPr>
        <p:spPr>
          <a:xfrm>
            <a:off x="475234" y="2345625"/>
            <a:ext cx="345638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Problem solving can be difficult and the individuals may need additional support or structure with this.</a:t>
            </a:r>
          </a:p>
        </p:txBody>
      </p:sp>
      <p:sp>
        <p:nvSpPr>
          <p:cNvPr id="6" name="TextBox 5"/>
          <p:cNvSpPr txBox="1"/>
          <p:nvPr/>
        </p:nvSpPr>
        <p:spPr>
          <a:xfrm>
            <a:off x="475234" y="3785685"/>
            <a:ext cx="345638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People with ASD find it difficult to predict how others may be feeling or how they will react.</a:t>
            </a:r>
          </a:p>
        </p:txBody>
      </p:sp>
      <p:sp>
        <p:nvSpPr>
          <p:cNvPr id="7" name="TextBox 6"/>
          <p:cNvSpPr txBox="1"/>
          <p:nvPr/>
        </p:nvSpPr>
        <p:spPr>
          <a:xfrm>
            <a:off x="4635754" y="2440990"/>
            <a:ext cx="3614525"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Individuals will struggle to predict others actions, read between the lines or make sense of others intentions.</a:t>
            </a:r>
          </a:p>
        </p:txBody>
      </p:sp>
      <p:sp>
        <p:nvSpPr>
          <p:cNvPr id="8" name="TextBox 7"/>
          <p:cNvSpPr txBox="1"/>
          <p:nvPr/>
        </p:nvSpPr>
        <p:spPr>
          <a:xfrm>
            <a:off x="241462" y="4948746"/>
            <a:ext cx="3923928"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Planning and organising can cause problems and many will need additional support with this. This can cause appointments to be missed or timescales not met.</a:t>
            </a:r>
          </a:p>
        </p:txBody>
      </p:sp>
      <p:sp>
        <p:nvSpPr>
          <p:cNvPr id="9" name="TextBox 8"/>
          <p:cNvSpPr txBox="1"/>
          <p:nvPr/>
        </p:nvSpPr>
        <p:spPr>
          <a:xfrm>
            <a:off x="4534805" y="3828440"/>
            <a:ext cx="3816424"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r>
              <a:rPr lang="en-GB" dirty="0"/>
              <a:t>Many individuals may insist on sameness or have ritualised patterns of behaviour, this makes it difficult to cope with changes, unfamiliar people and activities.</a:t>
            </a:r>
          </a:p>
        </p:txBody>
      </p:sp>
      <p:sp>
        <p:nvSpPr>
          <p:cNvPr id="10" name="TextBox 9"/>
          <p:cNvSpPr txBox="1"/>
          <p:nvPr/>
        </p:nvSpPr>
        <p:spPr>
          <a:xfrm>
            <a:off x="241462" y="1196752"/>
            <a:ext cx="417646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dirty="0"/>
              <a:t>Some people with ASD have difficulties with areas of creative imagination. This can impact on education and employment.</a:t>
            </a:r>
          </a:p>
        </p:txBody>
      </p:sp>
      <p:sp>
        <p:nvSpPr>
          <p:cNvPr id="11" name="TextBox 10"/>
          <p:cNvSpPr txBox="1"/>
          <p:nvPr/>
        </p:nvSpPr>
        <p:spPr>
          <a:xfrm>
            <a:off x="4534805" y="5492890"/>
            <a:ext cx="3816424"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r>
              <a:rPr lang="en-GB" dirty="0"/>
              <a:t>Repetitive behaviours such as spinning, finger flicking or rocking can impact on social relationships.</a:t>
            </a:r>
          </a:p>
        </p:txBody>
      </p:sp>
      <p:sp>
        <p:nvSpPr>
          <p:cNvPr id="12" name="Round Diagonal Corner Rectangle 11"/>
          <p:cNvSpPr/>
          <p:nvPr/>
        </p:nvSpPr>
        <p:spPr>
          <a:xfrm>
            <a:off x="-1" y="495"/>
            <a:ext cx="4534805" cy="764209"/>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Social Imagination, Restricted or Repetitive Behaviours and Interests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2486" y="225465"/>
            <a:ext cx="2568743" cy="2568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15673295"/>
              </p:ext>
            </p:extLst>
          </p:nvPr>
        </p:nvGraphicFramePr>
        <p:xfrm>
          <a:off x="251520" y="206084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0" y="0"/>
            <a:ext cx="4032448" cy="764704"/>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Social Imagination, Restricted or Repetitive Behaviours and Interests</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2" y="260648"/>
            <a:ext cx="3384376" cy="3384376"/>
          </a:xfrm>
          <a:prstGeom prst="rect">
            <a:avLst/>
          </a:prstGeom>
        </p:spPr>
      </p:pic>
    </p:spTree>
    <p:extLst>
      <p:ext uri="{BB962C8B-B14F-4D97-AF65-F5344CB8AC3E}">
        <p14:creationId xmlns:p14="http://schemas.microsoft.com/office/powerpoint/2010/main" val="361814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836712"/>
            <a:ext cx="8280920" cy="53285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200" b="1" dirty="0"/>
              <a:t>Overview</a:t>
            </a:r>
          </a:p>
          <a:p>
            <a:pPr algn="ctr"/>
            <a:endParaRPr lang="en-GB" dirty="0"/>
          </a:p>
          <a:p>
            <a:pPr algn="ctr"/>
            <a:r>
              <a:rPr lang="en-GB" dirty="0"/>
              <a:t>This learning tool has been developed to support professionals working with adults with autism spectrum disorder. Based on the identified needs of professionals in Wales, and recommendations from the National Institute of Care and Excellence (NICE), this learning tool provides a useful introduction, and should be used as a precursor to more in depth training.</a:t>
            </a:r>
          </a:p>
          <a:p>
            <a:pPr algn="ctr"/>
            <a:endParaRPr lang="en-GB" dirty="0"/>
          </a:p>
          <a:p>
            <a:pPr algn="ctr"/>
            <a:r>
              <a:rPr lang="en-GB" dirty="0"/>
              <a:t>After completing this learning, you are invited to complete the certification scheme at </a:t>
            </a:r>
            <a:r>
              <a:rPr lang="en-GB" dirty="0">
                <a:hlinkClick r:id="rId2"/>
              </a:rPr>
              <a:t>www.ASDinfoWales.co.uk/ASDaware-practitioner-adults</a:t>
            </a:r>
            <a:r>
              <a:rPr lang="en-GB" dirty="0"/>
              <a:t>, after registering you will be prompted to answer 20 multiple choice questions. </a:t>
            </a:r>
          </a:p>
          <a:p>
            <a:pPr algn="ctr"/>
            <a:endParaRPr lang="en-GB" dirty="0"/>
          </a:p>
          <a:p>
            <a:pPr algn="ctr"/>
            <a:r>
              <a:rPr lang="en-GB" dirty="0"/>
              <a:t>Successful completion of these will prompt download of your certificate.</a:t>
            </a:r>
          </a:p>
          <a:p>
            <a:pPr algn="ctr"/>
            <a:endParaRPr lang="en-GB" dirty="0"/>
          </a:p>
          <a:p>
            <a:pPr algn="ctr"/>
            <a:r>
              <a:rPr lang="en-GB" dirty="0"/>
              <a:t>Many resources to support the recommendations made in this learning tool are available at </a:t>
            </a:r>
            <a:r>
              <a:rPr lang="en-GB" dirty="0">
                <a:hlinkClick r:id="rId3"/>
              </a:rPr>
              <a:t>www.ASDinfoWales.co.uk</a:t>
            </a:r>
            <a:r>
              <a:rPr lang="en-GB" dirty="0"/>
              <a:t>, we have marked these with a * to help you.</a:t>
            </a:r>
          </a:p>
        </p:txBody>
      </p:sp>
    </p:spTree>
    <p:extLst>
      <p:ext uri="{BB962C8B-B14F-4D97-AF65-F5344CB8AC3E}">
        <p14:creationId xmlns:p14="http://schemas.microsoft.com/office/powerpoint/2010/main" val="2272009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528" y="1589856"/>
            <a:ext cx="4883672" cy="671681"/>
            <a:chOff x="281605" y="-1752389"/>
            <a:chExt cx="4883672" cy="671681"/>
          </a:xfrm>
        </p:grpSpPr>
        <p:sp>
          <p:nvSpPr>
            <p:cNvPr id="5" name="Rounded Rectangle 4"/>
            <p:cNvSpPr/>
            <p:nvPr/>
          </p:nvSpPr>
          <p:spPr>
            <a:xfrm>
              <a:off x="281605" y="-1752389"/>
              <a:ext cx="4883672" cy="671681"/>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Rounded Rectangle 4"/>
            <p:cNvSpPr/>
            <p:nvPr/>
          </p:nvSpPr>
          <p:spPr>
            <a:xfrm>
              <a:off x="314394" y="-1719600"/>
              <a:ext cx="4818094" cy="6061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GB" sz="2200" dirty="0"/>
                <a:t>Special interests</a:t>
              </a:r>
              <a:endParaRPr lang="en-GB" sz="2200" kern="1200" dirty="0"/>
            </a:p>
          </p:txBody>
        </p:sp>
      </p:grpSp>
      <p:sp>
        <p:nvSpPr>
          <p:cNvPr id="7" name="TextBox 6"/>
          <p:cNvSpPr txBox="1"/>
          <p:nvPr/>
        </p:nvSpPr>
        <p:spPr>
          <a:xfrm>
            <a:off x="356317" y="3068960"/>
            <a:ext cx="7960099" cy="3139321"/>
          </a:xfrm>
          <a:prstGeom prst="rect">
            <a:avLst/>
          </a:prstGeom>
          <a:noFill/>
        </p:spPr>
        <p:txBody>
          <a:bodyPr wrap="square" rtlCol="0">
            <a:spAutoFit/>
          </a:bodyPr>
          <a:lstStyle/>
          <a:p>
            <a:r>
              <a:rPr lang="en-GB" dirty="0"/>
              <a:t>Restricted patterns of behaviour can often manifest as the individual having an intense, restricted or fixated interest.</a:t>
            </a:r>
          </a:p>
          <a:p>
            <a:endParaRPr lang="en-GB" dirty="0"/>
          </a:p>
          <a:p>
            <a:r>
              <a:rPr lang="en-GB" dirty="0"/>
              <a:t>Sometimes the intensity of the interest can cause an impact on daily functioning, impair social opportunities and cause distress for those supporting the individual.</a:t>
            </a:r>
          </a:p>
          <a:p>
            <a:endParaRPr lang="en-GB" dirty="0"/>
          </a:p>
          <a:p>
            <a:r>
              <a:rPr lang="en-GB" dirty="0"/>
              <a:t>It is useful to remember that for the individuals with an ASD, these interests are often comforting and reassuring. Professionals can utilise these interests as a foundation for building a relationship, as a reward for positive behaviour or as a specialist skill to promote to potential employers.</a:t>
            </a:r>
          </a:p>
        </p:txBody>
      </p:sp>
      <p:sp>
        <p:nvSpPr>
          <p:cNvPr id="9" name="Round Diagonal Corner Rectangle 8"/>
          <p:cNvSpPr/>
          <p:nvPr/>
        </p:nvSpPr>
        <p:spPr>
          <a:xfrm>
            <a:off x="0" y="0"/>
            <a:ext cx="4032448" cy="764704"/>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Social Imagination, Restricted or Repetitive Behaviours and Interests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751054"/>
            <a:ext cx="2596858" cy="2596858"/>
          </a:xfrm>
          <a:prstGeom prst="rect">
            <a:avLst/>
          </a:prstGeom>
        </p:spPr>
      </p:pic>
    </p:spTree>
    <p:extLst>
      <p:ext uri="{BB962C8B-B14F-4D97-AF65-F5344CB8AC3E}">
        <p14:creationId xmlns:p14="http://schemas.microsoft.com/office/powerpoint/2010/main" val="27675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8222362"/>
              </p:ext>
            </p:extLst>
          </p:nvPr>
        </p:nvGraphicFramePr>
        <p:xfrm>
          <a:off x="1475656" y="2348880"/>
          <a:ext cx="6264696" cy="413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1297" y="1052736"/>
            <a:ext cx="8986564" cy="1200329"/>
          </a:xfrm>
          <a:prstGeom prst="rect">
            <a:avLst/>
          </a:prstGeom>
          <a:noFill/>
        </p:spPr>
        <p:txBody>
          <a:bodyPr wrap="none" lIns="91440" tIns="45720" rIns="91440" bIns="45720">
            <a:spAutoFit/>
          </a:bodyPr>
          <a:lstStyle/>
          <a:p>
            <a:pPr algn="ctr" eaLnBrk="1" hangingPunct="1">
              <a:buNone/>
            </a:pPr>
            <a:r>
              <a:rPr lang="en-US" sz="2400" b="1" dirty="0">
                <a:solidFill>
                  <a:srgbClr val="FF9933"/>
                </a:solidFill>
              </a:rPr>
              <a:t>Many people with an ASD can have sensory issues. </a:t>
            </a:r>
          </a:p>
          <a:p>
            <a:pPr algn="ctr" eaLnBrk="1" hangingPunct="1">
              <a:buNone/>
            </a:pPr>
            <a:r>
              <a:rPr lang="en-US" sz="2400" b="1" dirty="0">
                <a:solidFill>
                  <a:srgbClr val="FF9933"/>
                </a:solidFill>
              </a:rPr>
              <a:t>The individual with ASD’s perception of the senses can </a:t>
            </a:r>
          </a:p>
          <a:p>
            <a:pPr algn="ctr" eaLnBrk="1" hangingPunct="1">
              <a:buNone/>
            </a:pPr>
            <a:r>
              <a:rPr lang="en-US" sz="2400" b="1" dirty="0">
                <a:solidFill>
                  <a:srgbClr val="FF9933"/>
                </a:solidFill>
              </a:rPr>
              <a:t>be heightened or decreased. All the senses can be affected:</a:t>
            </a:r>
            <a:endParaRPr lang="en-US" sz="1400" b="1" dirty="0">
              <a:solidFill>
                <a:srgbClr val="FF9933"/>
              </a:solidFill>
            </a:endParaRPr>
          </a:p>
        </p:txBody>
      </p:sp>
      <p:sp>
        <p:nvSpPr>
          <p:cNvPr id="5" name="Round Diagonal Corner Rectangle 4"/>
          <p:cNvSpPr/>
          <p:nvPr/>
        </p:nvSpPr>
        <p:spPr>
          <a:xfrm>
            <a:off x="1" y="1"/>
            <a:ext cx="3275855" cy="69269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Unusual Sensory Responses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51520" y="625253"/>
            <a:ext cx="8229600" cy="1143000"/>
          </a:xfrm>
        </p:spPr>
        <p:txBody>
          <a:bodyPr>
            <a:normAutofit/>
          </a:bodyPr>
          <a:lstStyle/>
          <a:p>
            <a:r>
              <a:rPr lang="en-GB" sz="2400" b="1" dirty="0"/>
              <a:t>How this impacts on day to day life: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4569926"/>
              </p:ext>
            </p:extLst>
          </p:nvPr>
        </p:nvGraphicFramePr>
        <p:xfrm>
          <a:off x="395536" y="1556792"/>
          <a:ext cx="828092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Diagonal Corner Rectangle 5"/>
          <p:cNvSpPr/>
          <p:nvPr/>
        </p:nvSpPr>
        <p:spPr>
          <a:xfrm>
            <a:off x="1" y="1"/>
            <a:ext cx="3275855" cy="69269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Unusual Sensory Responses</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30782" y="869502"/>
            <a:ext cx="3048006" cy="30480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76570401"/>
              </p:ext>
            </p:extLst>
          </p:nvPr>
        </p:nvGraphicFramePr>
        <p:xfrm>
          <a:off x="309809" y="2060848"/>
          <a:ext cx="8496944"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9809" y="879102"/>
            <a:ext cx="5400600" cy="461665"/>
          </a:xfrm>
          <a:prstGeom prst="rect">
            <a:avLst/>
          </a:prstGeom>
        </p:spPr>
        <p:txBody>
          <a:bodyPr wrap="square">
            <a:spAutoFit/>
          </a:bodyPr>
          <a:lstStyle/>
          <a:p>
            <a:r>
              <a:rPr lang="en-GB" sz="2400" dirty="0"/>
              <a:t>How you should adapt your practice</a:t>
            </a:r>
            <a:r>
              <a:rPr lang="en-GB" dirty="0"/>
              <a:t>:</a:t>
            </a:r>
          </a:p>
        </p:txBody>
      </p:sp>
      <p:sp>
        <p:nvSpPr>
          <p:cNvPr id="4" name="Round Diagonal Corner Rectangle 3"/>
          <p:cNvSpPr/>
          <p:nvPr/>
        </p:nvSpPr>
        <p:spPr>
          <a:xfrm>
            <a:off x="0" y="0"/>
            <a:ext cx="3131840" cy="620688"/>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r>
              <a:rPr lang="en-GB" sz="1600" b="1" dirty="0"/>
              <a:t>Practitioner Advice – </a:t>
            </a:r>
          </a:p>
          <a:p>
            <a:r>
              <a:rPr lang="en-GB" sz="1600" b="1" dirty="0"/>
              <a:t>Unusual Sensory Responses</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5896" y="1340767"/>
            <a:ext cx="1710681" cy="1710681"/>
          </a:xfrm>
          <a:prstGeom prst="rect">
            <a:avLst/>
          </a:prstGeom>
        </p:spPr>
      </p:pic>
    </p:spTree>
    <p:extLst>
      <p:ext uri="{BB962C8B-B14F-4D97-AF65-F5344CB8AC3E}">
        <p14:creationId xmlns:p14="http://schemas.microsoft.com/office/powerpoint/2010/main" val="48782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52736"/>
            <a:ext cx="8208912" cy="1477328"/>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p:txBody>
      </p:sp>
      <p:sp>
        <p:nvSpPr>
          <p:cNvPr id="4" name="Rectangle 3"/>
          <p:cNvSpPr/>
          <p:nvPr/>
        </p:nvSpPr>
        <p:spPr>
          <a:xfrm>
            <a:off x="611560" y="2996952"/>
            <a:ext cx="7776864" cy="2952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a:p>
            <a:pPr algn="ctr"/>
            <a:r>
              <a:rPr lang="en-GB" dirty="0"/>
              <a:t>Services have a duty to make ‘reasonable adjustments’ for individuals with an ASD.</a:t>
            </a:r>
          </a:p>
          <a:p>
            <a:pPr algn="ctr"/>
            <a:endParaRPr lang="en-GB" dirty="0"/>
          </a:p>
          <a:p>
            <a:pPr algn="ctr"/>
            <a:r>
              <a:rPr lang="en-GB" dirty="0"/>
              <a:t>Most of the adjustments outlined here are low or no cost options, and would therefore be considered as ‘reasonable’. </a:t>
            </a:r>
          </a:p>
          <a:p>
            <a:pPr algn="ctr"/>
            <a:endParaRPr lang="en-GB" dirty="0"/>
          </a:p>
          <a:p>
            <a:pPr algn="ctr"/>
            <a:r>
              <a:rPr lang="en-GB" dirty="0"/>
              <a:t>More importantly, making these changes to your practice can improve engagement, reduce missed appointments and essentially mean that the individual is supported to reach their full potential.</a:t>
            </a:r>
          </a:p>
        </p:txBody>
      </p:sp>
      <p:pic>
        <p:nvPicPr>
          <p:cNvPr id="5" name="Picture 4"/>
          <p:cNvPicPr>
            <a:picLocks noChangeAspect="1"/>
          </p:cNvPicPr>
          <p:nvPr/>
        </p:nvPicPr>
        <p:blipFill>
          <a:blip r:embed="rId2"/>
          <a:stretch>
            <a:fillRect/>
          </a:stretch>
        </p:blipFill>
        <p:spPr>
          <a:xfrm>
            <a:off x="3310213" y="563400"/>
            <a:ext cx="2379557" cy="2877321"/>
          </a:xfrm>
          <a:prstGeom prst="rect">
            <a:avLst/>
          </a:prstGeom>
        </p:spPr>
      </p:pic>
      <p:sp>
        <p:nvSpPr>
          <p:cNvPr id="6" name="Round Diagonal Corner Rectangle 5"/>
          <p:cNvSpPr/>
          <p:nvPr/>
        </p:nvSpPr>
        <p:spPr>
          <a:xfrm>
            <a:off x="0" y="0"/>
            <a:ext cx="3021042" cy="585848"/>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 </a:t>
            </a:r>
          </a:p>
          <a:p>
            <a:r>
              <a:rPr lang="en-GB" sz="1600" b="1" dirty="0"/>
              <a:t>Duties</a:t>
            </a:r>
          </a:p>
        </p:txBody>
      </p:sp>
    </p:spTree>
    <p:extLst>
      <p:ext uri="{BB962C8B-B14F-4D97-AF65-F5344CB8AC3E}">
        <p14:creationId xmlns:p14="http://schemas.microsoft.com/office/powerpoint/2010/main" val="1197605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5814" y="1173641"/>
            <a:ext cx="2916324" cy="2687407"/>
          </a:xfrm>
          <a:prstGeom prst="rect">
            <a:avLst/>
          </a:prstGeom>
        </p:spPr>
      </p:pic>
      <p:graphicFrame>
        <p:nvGraphicFramePr>
          <p:cNvPr id="3" name="Diagram 2"/>
          <p:cNvGraphicFramePr/>
          <p:nvPr>
            <p:extLst>
              <p:ext uri="{D42A27DB-BD31-4B8C-83A1-F6EECF244321}">
                <p14:modId xmlns:p14="http://schemas.microsoft.com/office/powerpoint/2010/main" val="2415892248"/>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Diagonal Corner Rectangle 4"/>
          <p:cNvSpPr/>
          <p:nvPr/>
        </p:nvSpPr>
        <p:spPr>
          <a:xfrm>
            <a:off x="0" y="-5547"/>
            <a:ext cx="2880320" cy="626235"/>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 </a:t>
            </a:r>
          </a:p>
          <a:p>
            <a:r>
              <a:rPr lang="en-GB" sz="1600" b="1" dirty="0"/>
              <a:t>Contact</a:t>
            </a:r>
          </a:p>
        </p:txBody>
      </p:sp>
      <p:sp>
        <p:nvSpPr>
          <p:cNvPr id="4" name="Rectangle 3"/>
          <p:cNvSpPr/>
          <p:nvPr/>
        </p:nvSpPr>
        <p:spPr>
          <a:xfrm>
            <a:off x="899592" y="771853"/>
            <a:ext cx="7272808" cy="666484"/>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Due to difficulties with social communication and interaction, traditional methods of contact are often not suitable for individuals with an ASD</a:t>
            </a:r>
          </a:p>
        </p:txBody>
      </p:sp>
    </p:spTree>
    <p:extLst>
      <p:ext uri="{BB962C8B-B14F-4D97-AF65-F5344CB8AC3E}">
        <p14:creationId xmlns:p14="http://schemas.microsoft.com/office/powerpoint/2010/main" val="157110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8448" y="1481028"/>
            <a:ext cx="2339752" cy="2448736"/>
          </a:xfrm>
          <a:prstGeom prst="rect">
            <a:avLst/>
          </a:prstGeom>
        </p:spPr>
      </p:pic>
      <p:sp>
        <p:nvSpPr>
          <p:cNvPr id="4" name="Round Diagonal Corner Rectangle 3"/>
          <p:cNvSpPr/>
          <p:nvPr/>
        </p:nvSpPr>
        <p:spPr>
          <a:xfrm>
            <a:off x="0" y="0"/>
            <a:ext cx="3096344" cy="7200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a:t>
            </a:r>
          </a:p>
          <a:p>
            <a:r>
              <a:rPr lang="en-GB" sz="1600" b="1" dirty="0"/>
              <a:t> Appointments</a:t>
            </a:r>
          </a:p>
        </p:txBody>
      </p:sp>
      <p:sp>
        <p:nvSpPr>
          <p:cNvPr id="5" name="Rectangle 4"/>
          <p:cNvSpPr/>
          <p:nvPr/>
        </p:nvSpPr>
        <p:spPr>
          <a:xfrm>
            <a:off x="755576" y="870099"/>
            <a:ext cx="7272808" cy="666484"/>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Attending and waiting for appointments can often be very stressful for someone with an ASD </a:t>
            </a:r>
          </a:p>
        </p:txBody>
      </p:sp>
      <p:graphicFrame>
        <p:nvGraphicFramePr>
          <p:cNvPr id="9" name="Diagram 8"/>
          <p:cNvGraphicFramePr/>
          <p:nvPr>
            <p:extLst>
              <p:ext uri="{D42A27DB-BD31-4B8C-83A1-F6EECF244321}">
                <p14:modId xmlns:p14="http://schemas.microsoft.com/office/powerpoint/2010/main" val="340939656"/>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15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1840" y="1484784"/>
            <a:ext cx="2337738" cy="2566563"/>
          </a:xfrm>
          <a:prstGeom prst="rect">
            <a:avLst/>
          </a:prstGeom>
        </p:spPr>
      </p:pic>
      <p:sp>
        <p:nvSpPr>
          <p:cNvPr id="3" name="Round Diagonal Corner Rectangle 2"/>
          <p:cNvSpPr/>
          <p:nvPr/>
        </p:nvSpPr>
        <p:spPr>
          <a:xfrm>
            <a:off x="0" y="-5547"/>
            <a:ext cx="3024336" cy="626235"/>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 </a:t>
            </a:r>
          </a:p>
          <a:p>
            <a:r>
              <a:rPr lang="en-GB" sz="1600" b="1" dirty="0"/>
              <a:t>Assessments</a:t>
            </a:r>
          </a:p>
        </p:txBody>
      </p:sp>
      <p:sp>
        <p:nvSpPr>
          <p:cNvPr id="4" name="Rectangle 3"/>
          <p:cNvSpPr/>
          <p:nvPr/>
        </p:nvSpPr>
        <p:spPr>
          <a:xfrm>
            <a:off x="827584" y="847434"/>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Due to the range of impairments that individuals with ASD experience, assessments of problems and needs will need to be adapted to ensure accurate information is obtained</a:t>
            </a:r>
          </a:p>
        </p:txBody>
      </p:sp>
      <p:graphicFrame>
        <p:nvGraphicFramePr>
          <p:cNvPr id="5" name="Diagram 4"/>
          <p:cNvGraphicFramePr/>
          <p:nvPr>
            <p:extLst>
              <p:ext uri="{D42A27DB-BD31-4B8C-83A1-F6EECF244321}">
                <p14:modId xmlns:p14="http://schemas.microsoft.com/office/powerpoint/2010/main" val="4264562171"/>
              </p:ext>
            </p:extLst>
          </p:nvPr>
        </p:nvGraphicFramePr>
        <p:xfrm>
          <a:off x="179512" y="3861048"/>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020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2448" y="1627315"/>
            <a:ext cx="2160240" cy="2230801"/>
          </a:xfrm>
          <a:prstGeom prst="rect">
            <a:avLst/>
          </a:prstGeom>
        </p:spPr>
      </p:pic>
      <p:sp>
        <p:nvSpPr>
          <p:cNvPr id="4" name="Round Diagonal Corner Rectangle 3"/>
          <p:cNvSpPr/>
          <p:nvPr/>
        </p:nvSpPr>
        <p:spPr>
          <a:xfrm>
            <a:off x="0" y="0"/>
            <a:ext cx="4032448" cy="620688"/>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a:t>
            </a:r>
          </a:p>
          <a:p>
            <a:r>
              <a:rPr lang="en-GB" sz="1600" b="1" dirty="0"/>
              <a:t>Identifying Goals and Outcomes</a:t>
            </a:r>
          </a:p>
        </p:txBody>
      </p:sp>
      <p:graphicFrame>
        <p:nvGraphicFramePr>
          <p:cNvPr id="5" name="Diagram 4"/>
          <p:cNvGraphicFramePr/>
          <p:nvPr>
            <p:extLst>
              <p:ext uri="{D42A27DB-BD31-4B8C-83A1-F6EECF244321}">
                <p14:modId xmlns:p14="http://schemas.microsoft.com/office/powerpoint/2010/main" val="1601102971"/>
              </p:ext>
            </p:extLst>
          </p:nvPr>
        </p:nvGraphicFramePr>
        <p:xfrm>
          <a:off x="-8512" y="3861048"/>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827584" y="847434"/>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Individuals with an ASD will need additional support to set goals, make choices or identify their preferred outcomes</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3808" y="1841319"/>
            <a:ext cx="1829214" cy="2026242"/>
          </a:xfrm>
          <a:prstGeom prst="rect">
            <a:avLst/>
          </a:prstGeom>
        </p:spPr>
      </p:pic>
    </p:spTree>
    <p:extLst>
      <p:ext uri="{BB962C8B-B14F-4D97-AF65-F5344CB8AC3E}">
        <p14:creationId xmlns:p14="http://schemas.microsoft.com/office/powerpoint/2010/main" val="3854795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710" y="1415084"/>
            <a:ext cx="2456556" cy="2424653"/>
          </a:xfrm>
          <a:prstGeom prst="rect">
            <a:avLst/>
          </a:prstGeom>
        </p:spPr>
      </p:pic>
      <p:sp>
        <p:nvSpPr>
          <p:cNvPr id="3" name="Round Diagonal Corner Rectangle 2"/>
          <p:cNvSpPr/>
          <p:nvPr/>
        </p:nvSpPr>
        <p:spPr>
          <a:xfrm>
            <a:off x="0" y="0"/>
            <a:ext cx="2952328"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 Interventions</a:t>
            </a:r>
          </a:p>
        </p:txBody>
      </p:sp>
      <p:graphicFrame>
        <p:nvGraphicFramePr>
          <p:cNvPr id="4" name="Diagram 3"/>
          <p:cNvGraphicFramePr/>
          <p:nvPr>
            <p:extLst>
              <p:ext uri="{D42A27DB-BD31-4B8C-83A1-F6EECF244321}">
                <p14:modId xmlns:p14="http://schemas.microsoft.com/office/powerpoint/2010/main" val="1135910511"/>
              </p:ext>
            </p:extLst>
          </p:nvPr>
        </p:nvGraphicFramePr>
        <p:xfrm>
          <a:off x="179512" y="3933056"/>
          <a:ext cx="8784976" cy="2708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27584" y="655662"/>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Interventions will need to be adapted when used with individuals with an ASD</a:t>
            </a:r>
          </a:p>
        </p:txBody>
      </p:sp>
    </p:spTree>
    <p:extLst>
      <p:ext uri="{BB962C8B-B14F-4D97-AF65-F5344CB8AC3E}">
        <p14:creationId xmlns:p14="http://schemas.microsoft.com/office/powerpoint/2010/main" val="374360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1075" y="1196753"/>
            <a:ext cx="8229600" cy="4850032"/>
          </a:xfrm>
        </p:spPr>
        <p:txBody>
          <a:bodyPr>
            <a:normAutofit/>
          </a:bodyPr>
          <a:lstStyle/>
          <a:p>
            <a:pPr marL="0" indent="0" algn="ctr">
              <a:spcBef>
                <a:spcPts val="500"/>
              </a:spcBef>
              <a:buNone/>
            </a:pPr>
            <a:r>
              <a:rPr lang="en-GB" sz="2400" dirty="0">
                <a:latin typeface="Calibri" panose="020F0502020204030204" pitchFamily="34" charset="0"/>
                <a:ea typeface="Century Gothic" charset="0"/>
                <a:cs typeface="Century Gothic" charset="0"/>
              </a:rPr>
              <a:t>Autism is a ‘hidden disability’, meaning it is not easy to recognise when someone has the condition. When you see the following pattern (on a wristband, card or mobile device) it means someone has autism and wants you to know so that you can support them:</a:t>
            </a:r>
          </a:p>
          <a:p>
            <a:pPr marL="0" indent="0" algn="ctr">
              <a:spcBef>
                <a:spcPts val="500"/>
              </a:spcBef>
              <a:buNone/>
            </a:pPr>
            <a:endParaRPr lang="en-GB" sz="2400" dirty="0">
              <a:latin typeface="Calibri" panose="020F0502020204030204" pitchFamily="34" charset="0"/>
              <a:ea typeface="Century Gothic" charset="0"/>
              <a:cs typeface="Century Gothic" charset="0"/>
            </a:endParaRPr>
          </a:p>
          <a:p>
            <a:pPr marL="0" indent="0">
              <a:spcBef>
                <a:spcPts val="500"/>
              </a:spcBef>
              <a:buNone/>
            </a:pPr>
            <a:r>
              <a:rPr lang="en-GB" dirty="0">
                <a:latin typeface="Calibri" panose="020F0502020204030204" pitchFamily="34" charset="0"/>
                <a:ea typeface="Tahoma" charset="0"/>
                <a:cs typeface="Tahoma" charset="0"/>
              </a:rPr>
              <a:t> </a:t>
            </a:r>
          </a:p>
          <a:p>
            <a:pPr marL="0" indent="0" algn="ctr">
              <a:spcBef>
                <a:spcPts val="500"/>
              </a:spcBef>
              <a:buNone/>
            </a:pPr>
            <a:r>
              <a:rPr lang="en-GB" sz="2400" dirty="0">
                <a:latin typeface="Calibri" panose="020F0502020204030204" pitchFamily="34" charset="0"/>
                <a:ea typeface="Century Gothic" charset="0"/>
                <a:cs typeface="Century Gothic" charset="0"/>
              </a:rPr>
              <a:t>Individuals with autism have difficulty in accessing services.  Support from staff can make a huge difference, understanding autism has the power to change lives.  The information to follow is provided to help you to understand autism and ways in which you can support children and adults with the condition to access your provision. </a:t>
            </a:r>
          </a:p>
          <a:p>
            <a:endParaRPr lang="en-GB" dirty="0">
              <a:latin typeface="Calibri" panose="020F0502020204030204" pitchFamily="34" charset="0"/>
              <a:ea typeface="Tahoma" charset="0"/>
              <a:cs typeface="Tahoma" charset="0"/>
            </a:endParaRPr>
          </a:p>
        </p:txBody>
      </p:sp>
      <p:pic>
        <p:nvPicPr>
          <p:cNvPr id="5" name="Picture 4"/>
          <p:cNvPicPr>
            <a:picLocks noChangeAspect="1"/>
          </p:cNvPicPr>
          <p:nvPr/>
        </p:nvPicPr>
        <p:blipFill rotWithShape="1">
          <a:blip r:embed="rId2"/>
          <a:srcRect l="5703" t="28468" r="3932" b="42823"/>
          <a:stretch/>
        </p:blipFill>
        <p:spPr>
          <a:xfrm>
            <a:off x="2729671" y="3068960"/>
            <a:ext cx="3672408" cy="288032"/>
          </a:xfrm>
          <a:prstGeom prst="rect">
            <a:avLst/>
          </a:prstGeom>
        </p:spPr>
      </p:pic>
    </p:spTree>
    <p:extLst>
      <p:ext uri="{BB962C8B-B14F-4D97-AF65-F5344CB8AC3E}">
        <p14:creationId xmlns:p14="http://schemas.microsoft.com/office/powerpoint/2010/main" val="2203628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8523" y="1404580"/>
            <a:ext cx="3410905" cy="2592288"/>
          </a:xfrm>
          <a:prstGeom prst="rect">
            <a:avLst/>
          </a:prstGeom>
        </p:spPr>
      </p:pic>
      <p:sp>
        <p:nvSpPr>
          <p:cNvPr id="3" name="Round Diagonal Corner Rectangle 2"/>
          <p:cNvSpPr/>
          <p:nvPr/>
        </p:nvSpPr>
        <p:spPr>
          <a:xfrm>
            <a:off x="-11993" y="0"/>
            <a:ext cx="2855801"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b="1" dirty="0"/>
              <a:t>Adapting Your Practice –</a:t>
            </a:r>
          </a:p>
          <a:p>
            <a:r>
              <a:rPr lang="en-GB" sz="1600" b="1" dirty="0"/>
              <a:t>Follow up</a:t>
            </a:r>
          </a:p>
        </p:txBody>
      </p:sp>
      <p:graphicFrame>
        <p:nvGraphicFramePr>
          <p:cNvPr id="4" name="Diagram 3"/>
          <p:cNvGraphicFramePr/>
          <p:nvPr>
            <p:extLst>
              <p:ext uri="{D42A27DB-BD31-4B8C-83A1-F6EECF244321}">
                <p14:modId xmlns:p14="http://schemas.microsoft.com/office/powerpoint/2010/main" val="2537640209"/>
              </p:ext>
            </p:extLst>
          </p:nvPr>
        </p:nvGraphicFramePr>
        <p:xfrm>
          <a:off x="179512" y="3883069"/>
          <a:ext cx="8856984" cy="2642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827584" y="721513"/>
            <a:ext cx="7272808" cy="818887"/>
          </a:xfrm>
          <a:prstGeom prst="rect">
            <a:avLst/>
          </a:prstGeom>
          <a:noFill/>
          <a:ln w="28575" cmpd="thickThi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Individuals with an ASD will need clear information about follow up arrangements, in order to avoid confusion</a:t>
            </a:r>
          </a:p>
        </p:txBody>
      </p:sp>
    </p:spTree>
    <p:extLst>
      <p:ext uri="{BB962C8B-B14F-4D97-AF65-F5344CB8AC3E}">
        <p14:creationId xmlns:p14="http://schemas.microsoft.com/office/powerpoint/2010/main" val="1016988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495" y="1844824"/>
            <a:ext cx="8283037"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a:ln w="11430"/>
                <a:gradFill>
                  <a:gsLst>
                    <a:gs pos="25000">
                      <a:schemeClr val="accent2">
                        <a:satMod val="155000"/>
                      </a:schemeClr>
                    </a:gs>
                    <a:gs pos="100000">
                      <a:schemeClr val="accent2">
                        <a:shade val="45000"/>
                        <a:satMod val="165000"/>
                      </a:schemeClr>
                    </a:gs>
                  </a:gsLst>
                  <a:lin ang="5400000"/>
                </a:gradFill>
              </a:rPr>
              <a:t>further information and links to other resources can </a:t>
            </a:r>
          </a:p>
          <a:p>
            <a:pPr algn="ctr"/>
            <a:r>
              <a:rPr lang="en-US" sz="2400" b="1" spc="50" dirty="0">
                <a:ln w="11430"/>
                <a:gradFill>
                  <a:gsLst>
                    <a:gs pos="25000">
                      <a:schemeClr val="accent2">
                        <a:satMod val="155000"/>
                      </a:schemeClr>
                    </a:gs>
                    <a:gs pos="100000">
                      <a:schemeClr val="accent2">
                        <a:shade val="45000"/>
                        <a:satMod val="165000"/>
                      </a:schemeClr>
                    </a:gs>
                  </a:gsLst>
                  <a:lin ang="5400000"/>
                </a:gradFill>
              </a:rPr>
              <a:t>be found at </a:t>
            </a: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400" b="1" spc="50" dirty="0">
                <a:ln w="11430"/>
                <a:gradFill>
                  <a:gsLst>
                    <a:gs pos="25000">
                      <a:schemeClr val="accent2">
                        <a:satMod val="155000"/>
                      </a:schemeClr>
                    </a:gs>
                    <a:gs pos="100000">
                      <a:schemeClr val="accent2">
                        <a:shade val="45000"/>
                        <a:satMod val="165000"/>
                      </a:schemeClr>
                    </a:gs>
                  </a:gsLst>
                  <a:lin ang="5400000"/>
                </a:gradFill>
              </a:rPr>
              <a:t>or email enquiries to ASDinfo@WLGA.gov.uk</a:t>
            </a:r>
            <a:endParaRPr lang="en-US" sz="24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Rectangle 3"/>
          <p:cNvSpPr/>
          <p:nvPr/>
        </p:nvSpPr>
        <p:spPr>
          <a:xfrm>
            <a:off x="2051720" y="2708920"/>
            <a:ext cx="4231345" cy="1320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3302" y="2737694"/>
            <a:ext cx="3697421" cy="22322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410561" y="5456019"/>
            <a:ext cx="2541851" cy="548680"/>
          </a:xfrm>
          <a:prstGeom prst="round2DiagRect">
            <a:avLst>
              <a:gd name="adj1" fmla="val 16667"/>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dirty="0"/>
              <a:t>Adapting Your Practice </a:t>
            </a:r>
          </a:p>
        </p:txBody>
      </p:sp>
      <p:sp>
        <p:nvSpPr>
          <p:cNvPr id="3" name="Round Diagonal Corner Rectangle 2"/>
          <p:cNvSpPr/>
          <p:nvPr/>
        </p:nvSpPr>
        <p:spPr>
          <a:xfrm>
            <a:off x="3419872" y="3501008"/>
            <a:ext cx="2532540"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a:t>Knowledge Development</a:t>
            </a:r>
          </a:p>
        </p:txBody>
      </p:sp>
      <p:sp>
        <p:nvSpPr>
          <p:cNvPr id="4" name="Round Diagonal Corner Rectangle 3"/>
          <p:cNvSpPr/>
          <p:nvPr/>
        </p:nvSpPr>
        <p:spPr>
          <a:xfrm>
            <a:off x="3410561" y="4514270"/>
            <a:ext cx="2541851" cy="548680"/>
          </a:xfrm>
          <a:prstGeom prst="round2DiagRect">
            <a:avLst>
              <a:gd name="adj1" fmla="val 16667"/>
              <a:gd name="adj2" fmla="val 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b="1" dirty="0"/>
              <a:t>Practitioner Advice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3410" y="305881"/>
            <a:ext cx="1433204" cy="1730799"/>
          </a:xfrm>
          <a:prstGeom prst="rect">
            <a:avLst/>
          </a:prstGeom>
        </p:spPr>
      </p:pic>
      <p:sp>
        <p:nvSpPr>
          <p:cNvPr id="6" name="TextBox 5"/>
          <p:cNvSpPr txBox="1"/>
          <p:nvPr/>
        </p:nvSpPr>
        <p:spPr>
          <a:xfrm>
            <a:off x="1403648" y="1270748"/>
            <a:ext cx="6552728" cy="2031325"/>
          </a:xfrm>
          <a:prstGeom prst="rect">
            <a:avLst/>
          </a:prstGeom>
          <a:noFill/>
        </p:spPr>
        <p:txBody>
          <a:bodyPr wrap="square" rtlCol="0">
            <a:spAutoFit/>
          </a:bodyPr>
          <a:lstStyle/>
          <a:p>
            <a:pPr algn="ctr"/>
            <a:endParaRPr lang="en-GB" dirty="0"/>
          </a:p>
          <a:p>
            <a:pPr algn="ctr"/>
            <a:endParaRPr lang="en-GB" dirty="0"/>
          </a:p>
          <a:p>
            <a:pPr algn="ctr"/>
            <a:endParaRPr lang="en-GB" dirty="0"/>
          </a:p>
          <a:p>
            <a:pPr algn="ctr"/>
            <a:r>
              <a:rPr lang="en-GB" dirty="0"/>
              <a:t>This learning tool aims to improve knowledge and understanding of ASD, and also to provide practitioners with advice about how to adapt their interactions and practice. These have been colour coded throughout as follows:</a:t>
            </a:r>
          </a:p>
        </p:txBody>
      </p:sp>
    </p:spTree>
    <p:extLst>
      <p:ext uri="{BB962C8B-B14F-4D97-AF65-F5344CB8AC3E}">
        <p14:creationId xmlns:p14="http://schemas.microsoft.com/office/powerpoint/2010/main" val="176945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66641634"/>
              </p:ext>
            </p:extLst>
          </p:nvPr>
        </p:nvGraphicFramePr>
        <p:xfrm>
          <a:off x="899592" y="908720"/>
          <a:ext cx="7283152" cy="5545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 Diagonal Corner Rectangle 2"/>
          <p:cNvSpPr/>
          <p:nvPr/>
        </p:nvSpPr>
        <p:spPr>
          <a:xfrm>
            <a:off x="0" y="495"/>
            <a:ext cx="4032448"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2395416"/>
              </p:ext>
            </p:extLst>
          </p:nvPr>
        </p:nvGraphicFramePr>
        <p:xfrm>
          <a:off x="457200" y="2060848"/>
          <a:ext cx="8229600" cy="4065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23528" y="1052736"/>
            <a:ext cx="7372531"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GB" sz="2400" dirty="0"/>
              <a:t>Autism Spectrum Disorders are also known by other </a:t>
            </a:r>
          </a:p>
          <a:p>
            <a:pPr lvl="0"/>
            <a:r>
              <a:rPr lang="en-GB" sz="2400" dirty="0"/>
              <a:t>names, including:</a:t>
            </a:r>
          </a:p>
        </p:txBody>
      </p:sp>
      <p:sp>
        <p:nvSpPr>
          <p:cNvPr id="6" name="Round Diagonal Corner Rectangle 5"/>
          <p:cNvSpPr/>
          <p:nvPr/>
        </p:nvSpPr>
        <p:spPr>
          <a:xfrm>
            <a:off x="0" y="495"/>
            <a:ext cx="4032448" cy="620193"/>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052513"/>
            <a:ext cx="8229600" cy="1657350"/>
          </a:xfrm>
        </p:spPr>
        <p:txBody>
          <a:bodyPr/>
          <a:lstStyle/>
          <a:p>
            <a:pPr algn="ctr" eaLnBrk="1" hangingPunct="1">
              <a:buFontTx/>
              <a:buNone/>
            </a:pPr>
            <a:r>
              <a:rPr lang="en-GB" sz="2000" dirty="0"/>
              <a:t>	</a:t>
            </a:r>
            <a:r>
              <a:rPr lang="en-GB" sz="2400" dirty="0"/>
              <a:t>We refer to an Autism ‘Spectrum’ because of the way in which the condition affects individuals can vary</a:t>
            </a:r>
          </a:p>
          <a:p>
            <a:pPr eaLnBrk="1" hangingPunct="1">
              <a:buFontTx/>
              <a:buNone/>
            </a:pPr>
            <a:endParaRPr lang="en-GB" sz="2400" dirty="0"/>
          </a:p>
          <a:p>
            <a:pPr eaLnBrk="1" hangingPunct="1">
              <a:buFontTx/>
              <a:buNone/>
            </a:pPr>
            <a:endParaRPr lang="en-GB" dirty="0"/>
          </a:p>
        </p:txBody>
      </p:sp>
      <p:sp>
        <p:nvSpPr>
          <p:cNvPr id="5123" name="Text Box 4"/>
          <p:cNvSpPr txBox="1">
            <a:spLocks noChangeArrowheads="1"/>
          </p:cNvSpPr>
          <p:nvPr/>
        </p:nvSpPr>
        <p:spPr bwMode="auto">
          <a:xfrm>
            <a:off x="539552" y="4292600"/>
            <a:ext cx="3223878" cy="1477328"/>
          </a:xfrm>
          <a:prstGeom prst="rect">
            <a:avLst/>
          </a:prstGeom>
          <a:noFill/>
          <a:ln w="9525">
            <a:noFill/>
            <a:miter lim="800000"/>
            <a:headEnd/>
            <a:tailEnd/>
          </a:ln>
        </p:spPr>
        <p:txBody>
          <a:bodyPr wrap="square">
            <a:spAutoFit/>
          </a:bodyPr>
          <a:lstStyle/>
          <a:p>
            <a:pPr algn="ctr">
              <a:spcBef>
                <a:spcPct val="20000"/>
              </a:spcBef>
            </a:pPr>
            <a:r>
              <a:rPr lang="en-GB" dirty="0"/>
              <a:t>On one end of the spectrum people with an ASD may have an additional learning disability and be more severely impaired.</a:t>
            </a:r>
          </a:p>
        </p:txBody>
      </p:sp>
      <p:sp>
        <p:nvSpPr>
          <p:cNvPr id="5124" name="Text Box 6"/>
          <p:cNvSpPr txBox="1">
            <a:spLocks noChangeArrowheads="1"/>
          </p:cNvSpPr>
          <p:nvPr/>
        </p:nvSpPr>
        <p:spPr bwMode="auto">
          <a:xfrm>
            <a:off x="5442236" y="4292600"/>
            <a:ext cx="3383732" cy="1477328"/>
          </a:xfrm>
          <a:prstGeom prst="rect">
            <a:avLst/>
          </a:prstGeom>
          <a:noFill/>
          <a:ln w="9525">
            <a:noFill/>
            <a:miter lim="800000"/>
            <a:headEnd/>
            <a:tailEnd/>
          </a:ln>
        </p:spPr>
        <p:txBody>
          <a:bodyPr wrap="square">
            <a:spAutoFit/>
          </a:bodyPr>
          <a:lstStyle/>
          <a:p>
            <a:pPr algn="ctr"/>
            <a:r>
              <a:rPr lang="en-GB" dirty="0"/>
              <a:t>On the other end individuals may have an average or above average intellect and may function at a higher level, but still experience difficulties.</a:t>
            </a:r>
          </a:p>
        </p:txBody>
      </p:sp>
      <p:sp>
        <p:nvSpPr>
          <p:cNvPr id="6" name="Round Diagonal Corner Rectangle 5"/>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855" y="1340768"/>
            <a:ext cx="4476108" cy="4476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Box 8"/>
          <p:cNvSpPr txBox="1">
            <a:spLocks noChangeArrowheads="1"/>
          </p:cNvSpPr>
          <p:nvPr/>
        </p:nvSpPr>
        <p:spPr bwMode="auto">
          <a:xfrm>
            <a:off x="108148" y="620395"/>
            <a:ext cx="7848600" cy="4078039"/>
          </a:xfrm>
          <a:prstGeom prst="rect">
            <a:avLst/>
          </a:prstGeom>
          <a:noFill/>
          <a:ln w="9525">
            <a:noFill/>
            <a:miter lim="800000"/>
            <a:headEnd/>
            <a:tailEnd/>
          </a:ln>
        </p:spPr>
        <p:txBody>
          <a:bodyPr>
            <a:spAutoFit/>
          </a:bodyPr>
          <a:lstStyle/>
          <a:p>
            <a:pPr>
              <a:spcBef>
                <a:spcPct val="50000"/>
              </a:spcBef>
            </a:pPr>
            <a:r>
              <a:rPr lang="en-GB" sz="2000" b="1" dirty="0"/>
              <a:t>Individuals with an ASD have impairments in the following areas:</a:t>
            </a:r>
          </a:p>
          <a:p>
            <a:pPr>
              <a:spcBef>
                <a:spcPct val="50000"/>
              </a:spcBef>
            </a:pPr>
            <a:endParaRPr lang="en-GB" sz="2000" b="1" dirty="0"/>
          </a:p>
          <a:p>
            <a:pPr>
              <a:spcBef>
                <a:spcPct val="50000"/>
              </a:spcBef>
            </a:pPr>
            <a:endParaRPr lang="en-GB" sz="2000" b="1" dirty="0"/>
          </a:p>
          <a:p>
            <a:pPr>
              <a:spcBef>
                <a:spcPct val="50000"/>
              </a:spcBef>
            </a:pPr>
            <a:endParaRPr lang="en-GB" sz="2000" b="1" dirty="0"/>
          </a:p>
          <a:p>
            <a:pPr>
              <a:spcBef>
                <a:spcPct val="50000"/>
              </a:spcBef>
            </a:pPr>
            <a:endParaRPr lang="en-GB" sz="2000" b="1" dirty="0"/>
          </a:p>
          <a:p>
            <a:pPr>
              <a:spcBef>
                <a:spcPct val="50000"/>
              </a:spcBef>
            </a:pPr>
            <a:endParaRPr lang="en-GB" sz="2000" b="1" dirty="0"/>
          </a:p>
          <a:p>
            <a:pPr>
              <a:spcBef>
                <a:spcPct val="50000"/>
              </a:spcBef>
            </a:pPr>
            <a:endParaRPr lang="en-GB" sz="200" b="1" dirty="0"/>
          </a:p>
          <a:p>
            <a:pPr>
              <a:spcBef>
                <a:spcPct val="50000"/>
              </a:spcBef>
            </a:pPr>
            <a:endParaRPr lang="en-GB" sz="200" b="1" dirty="0"/>
          </a:p>
          <a:p>
            <a:pPr>
              <a:spcBef>
                <a:spcPct val="50000"/>
              </a:spcBef>
            </a:pPr>
            <a:endParaRPr lang="en-GB" sz="200" b="1" dirty="0"/>
          </a:p>
          <a:p>
            <a:pPr>
              <a:spcBef>
                <a:spcPct val="50000"/>
              </a:spcBef>
            </a:pPr>
            <a:r>
              <a:rPr lang="en-GB" sz="2000" b="1" dirty="0"/>
              <a:t>And may also demonstrate:</a:t>
            </a:r>
          </a:p>
          <a:p>
            <a:pPr>
              <a:spcBef>
                <a:spcPct val="50000"/>
              </a:spcBef>
            </a:pPr>
            <a:endParaRPr lang="en-GB" sz="2000" b="1" dirty="0"/>
          </a:p>
        </p:txBody>
      </p:sp>
      <p:sp>
        <p:nvSpPr>
          <p:cNvPr id="2" name="Rounded Rectangle 1"/>
          <p:cNvSpPr/>
          <p:nvPr/>
        </p:nvSpPr>
        <p:spPr>
          <a:xfrm>
            <a:off x="755576" y="2636912"/>
            <a:ext cx="2435778" cy="1032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Social Communication</a:t>
            </a:r>
          </a:p>
        </p:txBody>
      </p:sp>
      <p:sp>
        <p:nvSpPr>
          <p:cNvPr id="4" name="Rounded Rectangle 3"/>
          <p:cNvSpPr/>
          <p:nvPr/>
        </p:nvSpPr>
        <p:spPr>
          <a:xfrm>
            <a:off x="6210562" y="2636912"/>
            <a:ext cx="2435359" cy="98217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Social Interaction</a:t>
            </a:r>
          </a:p>
        </p:txBody>
      </p:sp>
      <p:sp>
        <p:nvSpPr>
          <p:cNvPr id="5" name="Rounded Rectangle 4"/>
          <p:cNvSpPr/>
          <p:nvPr/>
        </p:nvSpPr>
        <p:spPr>
          <a:xfrm>
            <a:off x="3419871" y="2636912"/>
            <a:ext cx="2402271" cy="103252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Social Imagination and Flexibility of Thought</a:t>
            </a:r>
          </a:p>
        </p:txBody>
      </p:sp>
      <p:sp>
        <p:nvSpPr>
          <p:cNvPr id="6" name="Rounded Rectangle 5"/>
          <p:cNvSpPr/>
          <p:nvPr/>
        </p:nvSpPr>
        <p:spPr>
          <a:xfrm>
            <a:off x="539552" y="5373216"/>
            <a:ext cx="2419355" cy="95426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Restricted or repetitive patterns of behaviour</a:t>
            </a:r>
          </a:p>
        </p:txBody>
      </p:sp>
      <p:sp>
        <p:nvSpPr>
          <p:cNvPr id="7" name="Rounded Rectangle 6"/>
          <p:cNvSpPr/>
          <p:nvPr/>
        </p:nvSpPr>
        <p:spPr>
          <a:xfrm>
            <a:off x="3191354" y="5373215"/>
            <a:ext cx="2630789" cy="91501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Restricted, repetitive interests or activities</a:t>
            </a:r>
          </a:p>
        </p:txBody>
      </p:sp>
      <p:sp>
        <p:nvSpPr>
          <p:cNvPr id="8" name="Rounded Rectangle 7"/>
          <p:cNvSpPr/>
          <p:nvPr/>
        </p:nvSpPr>
        <p:spPr>
          <a:xfrm>
            <a:off x="6054590" y="5373214"/>
            <a:ext cx="2591331" cy="9150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Unusual sensory responses</a:t>
            </a:r>
          </a:p>
        </p:txBody>
      </p:sp>
      <p:sp>
        <p:nvSpPr>
          <p:cNvPr id="9" name="Round Diagonal Corner Rectangle 8"/>
          <p:cNvSpPr/>
          <p:nvPr/>
        </p:nvSpPr>
        <p:spPr>
          <a:xfrm>
            <a:off x="0" y="495"/>
            <a:ext cx="4032448" cy="547600"/>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576" y="1263097"/>
            <a:ext cx="1551955" cy="155195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3174" y="1198102"/>
            <a:ext cx="1541485" cy="154148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7649" y="1143093"/>
            <a:ext cx="1740027" cy="174002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3472">
            <a:off x="947180" y="4049751"/>
            <a:ext cx="1595855" cy="159585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2153" y="3684512"/>
            <a:ext cx="1969190" cy="1969190"/>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8432" y="4034282"/>
            <a:ext cx="1663634" cy="16636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67142472"/>
              </p:ext>
            </p:extLst>
          </p:nvPr>
        </p:nvGraphicFramePr>
        <p:xfrm>
          <a:off x="395536" y="1937737"/>
          <a:ext cx="8064896" cy="4659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07504" y="860519"/>
            <a:ext cx="8208912" cy="1077218"/>
          </a:xfrm>
          <a:prstGeom prst="rect">
            <a:avLst/>
          </a:prstGeom>
        </p:spPr>
        <p:txBody>
          <a:bodyPr wrap="square">
            <a:spAutoFit/>
          </a:bodyPr>
          <a:lstStyle/>
          <a:p>
            <a:r>
              <a:rPr lang="en-GB" sz="1600" dirty="0"/>
              <a:t>Many adults with ASD are not diagnosed or are misdiagnosed.</a:t>
            </a:r>
          </a:p>
          <a:p>
            <a:endParaRPr lang="en-GB" sz="1600" dirty="0"/>
          </a:p>
          <a:p>
            <a:r>
              <a:rPr lang="en-GB" sz="1600" dirty="0"/>
              <a:t>They may present to services with support needs, but have an underlying ASD that has not been recognised – these may present as:</a:t>
            </a:r>
          </a:p>
        </p:txBody>
      </p:sp>
      <p:sp>
        <p:nvSpPr>
          <p:cNvPr id="4" name="Round Diagonal Corner Rectangle 3"/>
          <p:cNvSpPr/>
          <p:nvPr/>
        </p:nvSpPr>
        <p:spPr>
          <a:xfrm>
            <a:off x="0" y="495"/>
            <a:ext cx="4032448" cy="548185"/>
          </a:xfrm>
          <a:prstGeom prst="round2DiagRect">
            <a:avLst>
              <a:gd name="adj1" fmla="val 16667"/>
              <a:gd name="adj2"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sz="1600" b="1" dirty="0"/>
              <a:t>Knowledge Development –</a:t>
            </a:r>
          </a:p>
          <a:p>
            <a:r>
              <a:rPr lang="en-GB" sz="1600" b="1" dirty="0"/>
              <a:t>Autism Spectrum Disorders</a:t>
            </a:r>
          </a:p>
        </p:txBody>
      </p:sp>
    </p:spTree>
    <p:extLst>
      <p:ext uri="{BB962C8B-B14F-4D97-AF65-F5344CB8AC3E}">
        <p14:creationId xmlns:p14="http://schemas.microsoft.com/office/powerpoint/2010/main" val="891604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D_x0020_3 xmlns="4c4b4a05-e67f-41ba-841a-d2b86b8dea1a">
      <Value>health and social care</Value>
    </ASD_x0020_3>
    <_x0041_SD2 xmlns="4c4b4a05-e67f-41ba-841a-d2b86b8dea1a"/>
    <ASD_x0020_4 xmlns="4c4b4a05-e67f-41ba-841a-d2b86b8dea1a"/>
    <_x0041_SD1 xmlns="4c4b4a05-e67f-41ba-841a-d2b86b8dea1a">
      <Value>website</Value>
      <Value>training/ presentation</Value>
    </_x0041_SD1>
    <Status xmlns="4c4b4a05-e67f-41ba-841a-d2b86b8dea1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A652FBAE78D346A790DAA5308633FC" ma:contentTypeVersion="12" ma:contentTypeDescription="Create a new document." ma:contentTypeScope="" ma:versionID="3259b49128238df170f19f26b58acf97">
  <xsd:schema xmlns:xsd="http://www.w3.org/2001/XMLSchema" xmlns:xs="http://www.w3.org/2001/XMLSchema" xmlns:p="http://schemas.microsoft.com/office/2006/metadata/properties" xmlns:ns2="4c4b4a05-e67f-41ba-841a-d2b86b8dea1a" xmlns:ns3="6c50f7f4-66d8-485e-84df-f704837f8ff2" targetNamespace="http://schemas.microsoft.com/office/2006/metadata/properties" ma:root="true" ma:fieldsID="c2fc086202bd861d6e19e0c483e3d552" ns2:_="" ns3:_="">
    <xsd:import namespace="4c4b4a05-e67f-41ba-841a-d2b86b8dea1a"/>
    <xsd:import namespace="6c50f7f4-66d8-485e-84df-f704837f8ff2"/>
    <xsd:element name="properties">
      <xsd:complexType>
        <xsd:sequence>
          <xsd:element name="documentManagement">
            <xsd:complexType>
              <xsd:all>
                <xsd:element ref="ns2:MediaServiceMetadata" minOccurs="0"/>
                <xsd:element ref="ns2:MediaServiceFastMetadata" minOccurs="0"/>
                <xsd:element ref="ns2:_x0041_SD1" minOccurs="0"/>
                <xsd:element ref="ns2:_x0041_SD2" minOccurs="0"/>
                <xsd:element ref="ns2:ASD_x0020_3" minOccurs="0"/>
                <xsd:element ref="ns2:ASD_x0020_4" minOccurs="0"/>
                <xsd:element ref="ns2:MediaServiceDateTaken" minOccurs="0"/>
                <xsd:element ref="ns2:MediaServiceAutoTags" minOccurs="0"/>
                <xsd:element ref="ns3:SharedWithUsers" minOccurs="0"/>
                <xsd:element ref="ns3:SharedWithDetail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4b4a05-e67f-41ba-841a-d2b86b8dea1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_x0041_SD1" ma:index="10" nillable="true" ma:displayName="ASD1" ma:internalName="_x0041_SD1">
      <xsd:complexType>
        <xsd:complexContent>
          <xsd:extension base="dms:MultiChoice">
            <xsd:sequence>
              <xsd:element name="Value" maxOccurs="unbounded" minOccurs="0" nillable="true">
                <xsd:simpleType>
                  <xsd:restriction base="dms:Choice">
                    <xsd:enumeration value="don't know"/>
                    <xsd:enumeration value="delete"/>
                    <xsd:enumeration value="area or region doc"/>
                    <xsd:enumeration value="assessment and diagnosis children"/>
                    <xsd:enumeration value="best practice"/>
                    <xsd:enumeration value="CMS"/>
                    <xsd:enumeration value="employment"/>
                    <xsd:enumeration value="finance"/>
                    <xsd:enumeration value="image"/>
                    <xsd:enumeration value="integrated autism service"/>
                    <xsd:enumeration value="LIN"/>
                    <xsd:enumeration value="NOMS"/>
                    <xsd:enumeration value="team docs"/>
                    <xsd:enumeration value="training/ presentation"/>
                    <xsd:enumeration value="translation"/>
                    <xsd:enumeration value="website"/>
                    <xsd:enumeration value="WG official docs"/>
                  </xsd:restriction>
                </xsd:simpleType>
              </xsd:element>
            </xsd:sequence>
          </xsd:extension>
        </xsd:complexContent>
      </xsd:complexType>
    </xsd:element>
    <xsd:element name="_x0041_SD2" ma:index="11" nillable="true" ma:displayName="ASD2" ma:description="area or health board" ma:internalName="_x0041_SD2">
      <xsd:complexType>
        <xsd:complexContent>
          <xsd:extension base="dms:MultiChoice">
            <xsd:sequence>
              <xsd:element name="Value" maxOccurs="unbounded" minOccurs="0" nillable="true">
                <xsd:simpleType>
                  <xsd:restriction base="dms:Choice">
                    <xsd:enumeration value="ABMU HB"/>
                    <xsd:enumeration value="Aneurin Bevan"/>
                    <xsd:enumeration value="Anglesey"/>
                    <xsd:enumeration value="Betsi Cadwallader"/>
                    <xsd:enumeration value="Blaenau Gwent"/>
                    <xsd:enumeration value="Bridgend"/>
                    <xsd:enumeration value="Caerphilly"/>
                    <xsd:enumeration value="Cardiff"/>
                    <xsd:enumeration value="Cardiff Vale HB"/>
                    <xsd:enumeration value="Carms"/>
                    <xsd:enumeration value="Ceredigion"/>
                    <xsd:enumeration value="Conwy"/>
                    <xsd:enumeration value="Cwm Taf"/>
                    <xsd:enumeration value="Denbighshire"/>
                    <xsd:enumeration value="Flintshire"/>
                    <xsd:enumeration value="Gwynedd"/>
                    <xsd:enumeration value="Hywel Dda"/>
                    <xsd:enumeration value="Merthyr"/>
                    <xsd:enumeration value="Monmouthshire"/>
                    <xsd:enumeration value="Newport"/>
                    <xsd:enumeration value="NPT"/>
                    <xsd:enumeration value="Pembs"/>
                    <xsd:enumeration value="Powys"/>
                    <xsd:enumeration value="Powys HB"/>
                    <xsd:enumeration value="RCT"/>
                    <xsd:enumeration value="Swansea"/>
                    <xsd:enumeration value="Torfaen"/>
                    <xsd:enumeration value="VoG"/>
                    <xsd:enumeration value="WG"/>
                    <xsd:enumeration value="WLGA"/>
                    <xsd:enumeration value="Wrexham"/>
                  </xsd:restriction>
                </xsd:simpleType>
              </xsd:element>
            </xsd:sequence>
          </xsd:extension>
        </xsd:complexContent>
      </xsd:complexType>
    </xsd:element>
    <xsd:element name="ASD_x0020_3" ma:index="12" nillable="true" ma:displayName="ASD 3" ma:description="schemes and web areas" ma:internalName="ASD_x0020_3">
      <xsd:complexType>
        <xsd:complexContent>
          <xsd:extension base="dms:MultiChoice">
            <xsd:sequence>
              <xsd:element name="Value" maxOccurs="unbounded" minOccurs="0" nillable="true">
                <xsd:simpleType>
                  <xsd:restriction base="dms:Choice">
                    <xsd:enumeration value="ASD aware"/>
                    <xsd:enumeration value="can you see me"/>
                    <xsd:enumeration value="Clinician toolkit ADHD child"/>
                    <xsd:enumeration value="Clinician toolkit ASD adult"/>
                    <xsd:enumeration value="Clinician toolkit ASD child"/>
                    <xsd:enumeration value="CMS"/>
                    <xsd:enumeration value="emergency services"/>
                    <xsd:enumeration value="further education"/>
                    <xsd:enumeration value="growing with autism"/>
                    <xsd:enumeration value="health and social care"/>
                    <xsd:enumeration value="housing"/>
                    <xsd:enumeration value="IAS"/>
                    <xsd:enumeration value="LA pages"/>
                    <xsd:enumeration value="learning with autism"/>
                    <xsd:enumeration value="leisure"/>
                    <xsd:enumeration value="living with autism"/>
                    <xsd:enumeration value="Practitioner toolkit ADHD adult"/>
                    <xsd:enumeration value="Practitioner toolkit ASD Adult"/>
                    <xsd:enumeration value="Practitioner toolkit ASD child"/>
                    <xsd:enumeration value="secure area"/>
                    <xsd:enumeration value="service directory"/>
                    <xsd:enumeration value="Strategy area"/>
                    <xsd:enumeration value="training directory"/>
                    <xsd:enumeration value="working with autism"/>
                  </xsd:restriction>
                </xsd:simpleType>
              </xsd:element>
            </xsd:sequence>
          </xsd:extension>
        </xsd:complexContent>
      </xsd:complexType>
    </xsd:element>
    <xsd:element name="ASD_x0020_4" ma:index="13" nillable="true" ma:displayName="ASD 4" ma:description="IAS sub categories" ma:internalName="ASD_x0020_4">
      <xsd:complexType>
        <xsd:complexContent>
          <xsd:extension base="dms:MultiChoice">
            <xsd:sequence>
              <xsd:element name="Value" maxOccurs="unbounded" minOccurs="0" nillable="true">
                <xsd:simpleType>
                  <xsd:restriction base="dms:Choice">
                    <xsd:enumeration value="data collection"/>
                    <xsd:enumeration value="ISPs"/>
                    <xsd:enumeration value="newsletters"/>
                    <xsd:enumeration value="presentations"/>
                    <xsd:enumeration value="reporting"/>
                    <xsd:enumeration value="template documents"/>
                  </xsd:restriction>
                </xsd:simpleType>
              </xsd:element>
            </xsd:sequence>
          </xsd:extension>
        </xsd:complexContent>
      </xsd:complex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Status" ma:index="18" nillable="true" ma:displayName="ASD 5" ma:format="Dropdown" ma:internalName="Status">
      <xsd:simpleType>
        <xsd:restriction base="dms:Choice">
          <xsd:enumeration value="Draft"/>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6c50f7f4-66d8-485e-84df-f704837f8ff2"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838F7F-86BF-42E5-945F-023B01995A66}">
  <ds:schemaRefs>
    <ds:schemaRef ds:uri="6c50f7f4-66d8-485e-84df-f704837f8ff2"/>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4c4b4a05-e67f-41ba-841a-d2b86b8dea1a"/>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1CF87CC-5C83-43F8-A26D-12B665DEE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4b4a05-e67f-41ba-841a-d2b86b8dea1a"/>
    <ds:schemaRef ds:uri="6c50f7f4-66d8-485e-84df-f704837f8f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6D97A-E8EF-4036-A1FE-114EE36692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2181</TotalTime>
  <Words>2759</Words>
  <Application>Microsoft Office PowerPoint</Application>
  <PresentationFormat>On-screen Show (4:3)</PresentationFormat>
  <Paragraphs>290</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Century Gothic</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this impacts on day to day life:</vt:lpstr>
      <vt:lpstr>PowerPoint Presentation</vt:lpstr>
      <vt:lpstr>PowerPoint Presentation</vt:lpstr>
      <vt:lpstr>How this impacts on day to day life:</vt:lpstr>
      <vt:lpstr>PowerPoint Presentation</vt:lpstr>
      <vt:lpstr>PowerPoint Presentation</vt:lpstr>
      <vt:lpstr>How this impacts on day to day life:</vt:lpstr>
      <vt:lpstr>PowerPoint Presentation</vt:lpstr>
      <vt:lpstr>PowerPoint Presentation</vt:lpstr>
      <vt:lpstr>PowerPoint Presentation</vt:lpstr>
      <vt:lpstr>How this impacts on day to day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Welsh Local Government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Johanna Manikiza</dc:creator>
  <cp:lastModifiedBy>Gabriela Worgan</cp:lastModifiedBy>
  <cp:revision>117</cp:revision>
  <dcterms:created xsi:type="dcterms:W3CDTF">2011-06-28T13:59:12Z</dcterms:created>
  <dcterms:modified xsi:type="dcterms:W3CDTF">2017-12-14T15:12:07Z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0x0101007DA652FBAE78D346A790DAA5308633FC</vt:lpwstr>
  </property>
</Properties>
</file>