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E69A-6043-46FF-82C3-82BC04131E30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6853-3D99-4A6E-8DD4-FDCEF17B8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59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E69A-6043-46FF-82C3-82BC04131E30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6853-3D99-4A6E-8DD4-FDCEF17B8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35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E69A-6043-46FF-82C3-82BC04131E30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6853-3D99-4A6E-8DD4-FDCEF17B8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39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E69A-6043-46FF-82C3-82BC04131E30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6853-3D99-4A6E-8DD4-FDCEF17B8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27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E69A-6043-46FF-82C3-82BC04131E30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6853-3D99-4A6E-8DD4-FDCEF17B8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57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E69A-6043-46FF-82C3-82BC04131E30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6853-3D99-4A6E-8DD4-FDCEF17B8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91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E69A-6043-46FF-82C3-82BC04131E30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6853-3D99-4A6E-8DD4-FDCEF17B8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86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E69A-6043-46FF-82C3-82BC04131E30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6853-3D99-4A6E-8DD4-FDCEF17B8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7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E69A-6043-46FF-82C3-82BC04131E30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6853-3D99-4A6E-8DD4-FDCEF17B8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75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E69A-6043-46FF-82C3-82BC04131E30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6853-3D99-4A6E-8DD4-FDCEF17B8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71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E69A-6043-46FF-82C3-82BC04131E30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6853-3D99-4A6E-8DD4-FDCEF17B8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8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1E69A-6043-46FF-82C3-82BC04131E30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46853-3D99-4A6E-8DD4-FDCEF17B8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64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8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6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19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53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57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6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793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82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81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40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9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36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97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2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72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59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79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8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74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8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6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6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7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20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6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74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D_x0020_4 xmlns="fa60a556-5758-44f2-97d6-7aee5a5dba09"/>
    <ASD_x0020_3 xmlns="fa60a556-5758-44f2-97d6-7aee5a5dba09"/>
    <_x0041_SD2 xmlns="fa60a556-5758-44f2-97d6-7aee5a5dba09" xsi:nil="true"/>
    <folder xmlns="fa60a556-5758-44f2-97d6-7aee5a5dba09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FF2F1657680F48B2B4B8EEC27DAA28" ma:contentTypeVersion="10" ma:contentTypeDescription="Create a new document." ma:contentTypeScope="" ma:versionID="78e3bbde2d420635b454527d1d33796d">
  <xsd:schema xmlns:xsd="http://www.w3.org/2001/XMLSchema" xmlns:xs="http://www.w3.org/2001/XMLSchema" xmlns:p="http://schemas.microsoft.com/office/2006/metadata/properties" xmlns:ns2="831e29ac-fd12-4f5d-8eb6-e5c4c0288ea1" xmlns:ns3="fa60a556-5758-44f2-97d6-7aee5a5dba09" xmlns:ns4="6c50f7f4-66d8-485e-84df-f704837f8ff2" targetNamespace="http://schemas.microsoft.com/office/2006/metadata/properties" ma:root="true" ma:fieldsID="2bbe4b9889fc3a91dffcfe639110b7a2" ns2:_="" ns3:_="" ns4:_="">
    <xsd:import namespace="831e29ac-fd12-4f5d-8eb6-e5c4c0288ea1"/>
    <xsd:import namespace="fa60a556-5758-44f2-97d6-7aee5a5dba09"/>
    <xsd:import namespace="6c50f7f4-66d8-485e-84df-f704837f8f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folder" minOccurs="0"/>
                <xsd:element ref="ns3:_x0041_SD2" minOccurs="0"/>
                <xsd:element ref="ns3:ASD_x0020_3" minOccurs="0"/>
                <xsd:element ref="ns3:ASD_x0020_4" minOccurs="0"/>
                <xsd:element ref="ns4:LastSharedByUser" minOccurs="0"/>
                <xsd:element ref="ns4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1e29ac-fd12-4f5d-8eb6-e5c4c0288e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0a556-5758-44f2-97d6-7aee5a5dba09" elementFormDefault="qualified">
    <xsd:import namespace="http://schemas.microsoft.com/office/2006/documentManagement/types"/>
    <xsd:import namespace="http://schemas.microsoft.com/office/infopath/2007/PartnerControls"/>
    <xsd:element name="folder" ma:index="11" nillable="true" ma:displayName="ASD1" ma:format="Dropdown" ma:indexed="true" ma:internalName="folder">
      <xsd:simpleType>
        <xsd:restriction base="dms:Choice">
          <xsd:enumeration value="finance"/>
          <xsd:enumeration value="LIN"/>
          <xsd:enumeration value="team docs"/>
          <xsd:enumeration value="eresource"/>
          <xsd:enumeration value="CMS"/>
          <xsd:enumeration value="employment"/>
          <xsd:enumeration value="assessment and diagnosis"/>
          <xsd:enumeration value="training"/>
          <xsd:enumeration value="best practice"/>
          <xsd:enumeration value="integrated service"/>
        </xsd:restriction>
      </xsd:simpleType>
    </xsd:element>
    <xsd:element name="_x0041_SD2" ma:index="12" nillable="true" ma:displayName="ASD2" ma:format="Dropdown" ma:internalName="_x0041_SD2">
      <xsd:simpleType>
        <xsd:restriction base="dms:Choice">
          <xsd:enumeration value="Anglesey"/>
          <xsd:enumeration value="Gwynedd"/>
          <xsd:enumeration value="Conwy"/>
          <xsd:enumeration value="Denbighshire"/>
          <xsd:enumeration value="Wrexham"/>
          <xsd:enumeration value="Flintshire"/>
          <xsd:enumeration value="Torfaen"/>
          <xsd:enumeration value="Caerphilly"/>
          <xsd:enumeration value="Monmouthshire"/>
          <xsd:enumeration value="Blaenau Gwent"/>
          <xsd:enumeration value="Bridgend"/>
          <xsd:enumeration value="Cardiff"/>
          <xsd:enumeration value="RCT"/>
          <xsd:enumeration value="VoG"/>
          <xsd:enumeration value="Merthyr"/>
          <xsd:enumeration value="Ceredigion"/>
          <xsd:enumeration value="Powys"/>
          <xsd:enumeration value="Carms"/>
          <xsd:enumeration value="Swansea"/>
          <xsd:enumeration value="NPT"/>
          <xsd:enumeration value="Pembs"/>
          <xsd:enumeration value="Aneurin Bevan"/>
          <xsd:enumeration value="Hywel Dda"/>
          <xsd:enumeration value="Cardiff Vale HB"/>
          <xsd:enumeration value="Cwm Taf"/>
          <xsd:enumeration value="ABMU HB"/>
          <xsd:enumeration value="Powys HB"/>
          <xsd:enumeration value="Betsi Cadwallader"/>
          <xsd:enumeration value="WG"/>
          <xsd:enumeration value="Internal"/>
          <xsd:enumeration value="Easyweb"/>
          <xsd:enumeration value="Vivamedia"/>
          <xsd:enumeration value="Publicity Centre"/>
        </xsd:restriction>
      </xsd:simpleType>
    </xsd:element>
    <xsd:element name="ASD_x0020_3" ma:index="13" nillable="true" ma:displayName="ASD 3" ma:internalName="ASD_x0020_3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SD aware"/>
                    <xsd:enumeration value="Clinician toolkit ASD child"/>
                    <xsd:enumeration value="Clinician toolkit ASD adult"/>
                    <xsd:enumeration value="Clinician toolkit ADHD child"/>
                    <xsd:enumeration value="Practitioner toolkit ASD child"/>
                    <xsd:enumeration value="Practitioner toolkit ASD Adult"/>
                    <xsd:enumeration value="Practitioner toolkit ADHD adult"/>
                    <xsd:enumeration value="generic health and social care"/>
                    <xsd:enumeration value="positive about working with autism"/>
                    <xsd:enumeration value="Learning with Autism"/>
                    <xsd:enumeration value="employment"/>
                    <xsd:enumeration value="service directory"/>
                    <xsd:enumeration value="training directory"/>
                    <xsd:enumeration value="LA pages"/>
                    <xsd:enumeration value="Strategy"/>
                    <xsd:enumeration value="CMS"/>
                    <xsd:enumeration value="secure area - WG assessment task and finish group"/>
                  </xsd:restriction>
                </xsd:simpleType>
              </xsd:element>
            </xsd:sequence>
          </xsd:extension>
        </xsd:complexContent>
      </xsd:complexType>
    </xsd:element>
    <xsd:element name="ASD_x0020_4" ma:index="14" nillable="true" ma:displayName="ASD 4" ma:internalName="ASD_x0020_4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Learning with autism"/>
                    <xsd:enumeration value="Working with autism"/>
                    <xsd:enumeration value="Positive about working with autism"/>
                    <xsd:enumeration value="Growing with Autism"/>
                    <xsd:enumeration value="Living with Autism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0f7f4-66d8-485e-84df-f704837f8ff2" elementFormDefault="qualified">
    <xsd:import namespace="http://schemas.microsoft.com/office/2006/documentManagement/types"/>
    <xsd:import namespace="http://schemas.microsoft.com/office/infopath/2007/PartnerControls"/>
    <xsd:element name="LastSharedByUser" ma:index="1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6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B8D7DA-9529-40AF-A27A-55A2FC675721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25601107-37E2-401E-972A-E1F5548C54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6FD9EF-CCB4-48D3-A73B-F5B3196E775D}">
  <ds:schemaRefs>
    <ds:schemaRef ds:uri="http://purl.org/dc/terms/"/>
    <ds:schemaRef ds:uri="http://schemas.microsoft.com/office/2006/metadata/properties"/>
    <ds:schemaRef ds:uri="6c50f7f4-66d8-485e-84df-f704837f8ff2"/>
    <ds:schemaRef ds:uri="http://schemas.microsoft.com/office/2006/documentManagement/types"/>
    <ds:schemaRef ds:uri="831e29ac-fd12-4f5d-8eb6-e5c4c0288ea1"/>
    <ds:schemaRef ds:uri="fa60a556-5758-44f2-97d6-7aee5a5dba09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1F3E453-80DE-4371-840B-8DEBDD5EC0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1e29ac-fd12-4f5d-8eb6-e5c4c0288ea1"/>
    <ds:schemaRef ds:uri="fa60a556-5758-44f2-97d6-7aee5a5dba09"/>
    <ds:schemaRef ds:uri="6c50f7f4-66d8-485e-84df-f704837f8f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Gabriela Worgan</dc:creator>
  <cp:lastModifiedBy>Tracy Hinton</cp:lastModifiedBy>
  <cp:revision>11</cp:revision>
  <dcterms:created xsi:type="dcterms:W3CDTF">2016-11-23T14:00:17Z</dcterms:created>
  <dcterms:modified xsi:type="dcterms:W3CDTF">2017-01-05T15:02:41Z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0x01010072FF2F1657680F48B2B4B8EEC27DAA28</vt:lpwstr>
  </property>
</Properties>
</file>