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3.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6"/>
  </p:notesMasterIdLst>
  <p:handoutMasterIdLst>
    <p:handoutMasterId r:id="rId37"/>
  </p:handoutMasterIdLst>
  <p:sldIdLst>
    <p:sldId id="256" r:id="rId5"/>
    <p:sldId id="320" r:id="rId6"/>
    <p:sldId id="321" r:id="rId7"/>
    <p:sldId id="322" r:id="rId8"/>
    <p:sldId id="323" r:id="rId9"/>
    <p:sldId id="324" r:id="rId10"/>
    <p:sldId id="325" r:id="rId11"/>
    <p:sldId id="326" r:id="rId12"/>
    <p:sldId id="327" r:id="rId13"/>
    <p:sldId id="310" r:id="rId14"/>
    <p:sldId id="311" r:id="rId15"/>
    <p:sldId id="328" r:id="rId16"/>
    <p:sldId id="329" r:id="rId17"/>
    <p:sldId id="330" r:id="rId18"/>
    <p:sldId id="331" r:id="rId19"/>
    <p:sldId id="332" r:id="rId20"/>
    <p:sldId id="333" r:id="rId21"/>
    <p:sldId id="334" r:id="rId22"/>
    <p:sldId id="305" r:id="rId23"/>
    <p:sldId id="335" r:id="rId24"/>
    <p:sldId id="336" r:id="rId25"/>
    <p:sldId id="337" r:id="rId26"/>
    <p:sldId id="307" r:id="rId27"/>
    <p:sldId id="338" r:id="rId28"/>
    <p:sldId id="339" r:id="rId29"/>
    <p:sldId id="340" r:id="rId30"/>
    <p:sldId id="341" r:id="rId31"/>
    <p:sldId id="342" r:id="rId32"/>
    <p:sldId id="343" r:id="rId33"/>
    <p:sldId id="296" r:id="rId34"/>
    <p:sldId id="344" r:id="rId35"/>
  </p:sldIdLst>
  <p:sldSz cx="9144000" cy="6858000" type="screen4x3"/>
  <p:notesSz cx="6742113"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62A2"/>
    <a:srgbClr val="008000"/>
    <a:srgbClr val="70A43E"/>
    <a:srgbClr val="DAD821"/>
    <a:srgbClr val="D5963C"/>
    <a:srgbClr val="D41F29"/>
    <a:srgbClr val="006600"/>
    <a:srgbClr val="336600"/>
    <a:srgbClr val="00CC66"/>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B806F9-450C-4816-A268-6446E1C62955}" v="4" dt="2020-09-24T12:51:27.7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31"/>
    <p:restoredTop sz="94643"/>
  </p:normalViewPr>
  <p:slideViewPr>
    <p:cSldViewPr>
      <p:cViewPr varScale="1">
        <p:scale>
          <a:sx n="80" d="100"/>
          <a:sy n="80" d="100"/>
        </p:scale>
        <p:origin x="696" y="56"/>
      </p:cViewPr>
      <p:guideLst>
        <p:guide orient="horz" pos="2160"/>
        <p:guide pos="2880"/>
      </p:guideLst>
    </p:cSldViewPr>
  </p:slideViewPr>
  <p:notesTextViewPr>
    <p:cViewPr>
      <p:scale>
        <a:sx n="1" d="1"/>
        <a:sy n="1" d="1"/>
      </p:scale>
      <p:origin x="0" y="0"/>
    </p:cViewPr>
  </p:notesTextViewPr>
  <p:notesViewPr>
    <p:cSldViewPr>
      <p:cViewPr varScale="1">
        <p:scale>
          <a:sx n="67" d="100"/>
          <a:sy n="67" d="100"/>
        </p:scale>
        <p:origin x="2496"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cy Hinton" userId="2e09a066-2f63-4b4c-99ad-7e038345d260" providerId="ADAL" clId="{17B806F9-450C-4816-A268-6446E1C62955}"/>
    <pc:docChg chg="undo custSel modSld">
      <pc:chgData name="Tracy Hinton" userId="2e09a066-2f63-4b4c-99ad-7e038345d260" providerId="ADAL" clId="{17B806F9-450C-4816-A268-6446E1C62955}" dt="2020-09-24T12:51:49.563" v="58" actId="20577"/>
      <pc:docMkLst>
        <pc:docMk/>
      </pc:docMkLst>
      <pc:sldChg chg="modSp mod">
        <pc:chgData name="Tracy Hinton" userId="2e09a066-2f63-4b4c-99ad-7e038345d260" providerId="ADAL" clId="{17B806F9-450C-4816-A268-6446E1C62955}" dt="2020-09-24T12:51:49.563" v="58" actId="20577"/>
        <pc:sldMkLst>
          <pc:docMk/>
          <pc:sldMk cId="3698048088" sldId="344"/>
        </pc:sldMkLst>
        <pc:graphicFrameChg chg="mod modGraphic">
          <ac:chgData name="Tracy Hinton" userId="2e09a066-2f63-4b4c-99ad-7e038345d260" providerId="ADAL" clId="{17B806F9-450C-4816-A268-6446E1C62955}" dt="2020-09-24T12:51:49.563" v="58" actId="20577"/>
          <ac:graphicFrameMkLst>
            <pc:docMk/>
            <pc:sldMk cId="3698048088" sldId="344"/>
            <ac:graphicFrameMk id="11" creationId="{00000000-0000-0000-0000-000000000000}"/>
          </ac:graphicFrameMkLst>
        </pc:graphicFrameChg>
      </pc:sldChg>
    </pc:docChg>
  </pc:docChgLst>
  <pc:docChgLst>
    <pc:chgData name="Ieuan Rees" userId="7a9f80e4-b476-4729-a5ad-6383094e958d" providerId="ADAL" clId="{ECCEF514-9FA2-49C3-B4AC-CFFD53D2E97A}"/>
    <pc:docChg chg="custSel modSld modMainMaster">
      <pc:chgData name="Ieuan Rees" userId="7a9f80e4-b476-4729-a5ad-6383094e958d" providerId="ADAL" clId="{ECCEF514-9FA2-49C3-B4AC-CFFD53D2E97A}" dt="2020-08-26T12:17:09.432" v="30" actId="20577"/>
      <pc:docMkLst>
        <pc:docMk/>
      </pc:docMkLst>
      <pc:sldChg chg="modSp mod">
        <pc:chgData name="Ieuan Rees" userId="7a9f80e4-b476-4729-a5ad-6383094e958d" providerId="ADAL" clId="{ECCEF514-9FA2-49C3-B4AC-CFFD53D2E97A}" dt="2020-08-26T12:17:09.432" v="30" actId="20577"/>
        <pc:sldMkLst>
          <pc:docMk/>
          <pc:sldMk cId="3698048088" sldId="344"/>
        </pc:sldMkLst>
        <pc:graphicFrameChg chg="modGraphic">
          <ac:chgData name="Ieuan Rees" userId="7a9f80e4-b476-4729-a5ad-6383094e958d" providerId="ADAL" clId="{ECCEF514-9FA2-49C3-B4AC-CFFD53D2E97A}" dt="2020-08-26T12:17:09.432" v="30" actId="20577"/>
          <ac:graphicFrameMkLst>
            <pc:docMk/>
            <pc:sldMk cId="3698048088" sldId="344"/>
            <ac:graphicFrameMk id="11" creationId="{00000000-0000-0000-0000-000000000000}"/>
          </ac:graphicFrameMkLst>
        </pc:graphicFrameChg>
      </pc:sldChg>
      <pc:sldMasterChg chg="addSp delSp modSp mod">
        <pc:chgData name="Ieuan Rees" userId="7a9f80e4-b476-4729-a5ad-6383094e958d" providerId="ADAL" clId="{ECCEF514-9FA2-49C3-B4AC-CFFD53D2E97A}" dt="2020-08-26T12:16:39.423" v="3" actId="22"/>
        <pc:sldMasterMkLst>
          <pc:docMk/>
          <pc:sldMasterMk cId="1401706481" sldId="2147483648"/>
        </pc:sldMasterMkLst>
        <pc:picChg chg="add">
          <ac:chgData name="Ieuan Rees" userId="7a9f80e4-b476-4729-a5ad-6383094e958d" providerId="ADAL" clId="{ECCEF514-9FA2-49C3-B4AC-CFFD53D2E97A}" dt="2020-08-26T12:16:39.423" v="3" actId="22"/>
          <ac:picMkLst>
            <pc:docMk/>
            <pc:sldMasterMk cId="1401706481" sldId="2147483648"/>
            <ac:picMk id="4" creationId="{F51FA10A-6248-43DD-8165-C74536850338}"/>
          </ac:picMkLst>
        </pc:picChg>
        <pc:picChg chg="del">
          <ac:chgData name="Ieuan Rees" userId="7a9f80e4-b476-4729-a5ad-6383094e958d" providerId="ADAL" clId="{ECCEF514-9FA2-49C3-B4AC-CFFD53D2E97A}" dt="2020-08-26T12:16:09.016" v="0" actId="478"/>
          <ac:picMkLst>
            <pc:docMk/>
            <pc:sldMasterMk cId="1401706481" sldId="2147483648"/>
            <ac:picMk id="10" creationId="{00000000-0000-0000-0000-000000000000}"/>
          </ac:picMkLst>
        </pc:picChg>
        <pc:picChg chg="add mod">
          <ac:chgData name="Ieuan Rees" userId="7a9f80e4-b476-4729-a5ad-6383094e958d" providerId="ADAL" clId="{ECCEF514-9FA2-49C3-B4AC-CFFD53D2E97A}" dt="2020-08-26T12:16:10.971" v="2"/>
          <ac:picMkLst>
            <pc:docMk/>
            <pc:sldMasterMk cId="1401706481" sldId="2147483648"/>
            <ac:picMk id="11" creationId="{83A99478-445C-426F-8692-B8756D9D50FE}"/>
          </ac:picMkLst>
        </pc:picChg>
      </pc:sldMasterChg>
    </pc:docChg>
  </pc:docChgLst>
</pc:chgInfo>
</file>

<file path=ppt/diagrams/_rels/data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image" Target="../media/image4.jpeg"/><Relationship Id="rId5" Type="http://schemas.openxmlformats.org/officeDocument/2006/relationships/image" Target="../media/image8.jpeg"/><Relationship Id="rId4" Type="http://schemas.openxmlformats.org/officeDocument/2006/relationships/image" Target="../media/image7.jpeg"/></Relationships>
</file>

<file path=ppt/diagrams/_rels/drawing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image" Target="../media/image4.jpeg"/><Relationship Id="rId5" Type="http://schemas.openxmlformats.org/officeDocument/2006/relationships/image" Target="../media/image8.jpeg"/><Relationship Id="rId4" Type="http://schemas.openxmlformats.org/officeDocument/2006/relationships/image" Target="../media/image7.jpeg"/></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90380C-179E-4B03-B131-4C69188C23CF}" type="doc">
      <dgm:prSet loTypeId="urn:microsoft.com/office/officeart/2005/8/layout/vList2" loCatId="list" qsTypeId="urn:microsoft.com/office/officeart/2005/8/quickstyle/simple3" qsCatId="simple" csTypeId="urn:microsoft.com/office/officeart/2005/8/colors/colorful3" csCatId="colorful" phldr="1"/>
      <dgm:spPr/>
      <dgm:t>
        <a:bodyPr/>
        <a:lstStyle/>
        <a:p>
          <a:endParaRPr lang="en-GB"/>
        </a:p>
      </dgm:t>
    </dgm:pt>
    <dgm:pt modelId="{1621B4BE-7605-4F07-B82B-778DA8274C92}">
      <dgm:prSet custT="1"/>
      <dgm:spPr>
        <a:solidFill>
          <a:srgbClr val="D41F29"/>
        </a:solidFill>
      </dgm:spPr>
      <dgm:t>
        <a:bodyPr/>
        <a:lstStyle/>
        <a:p>
          <a:pPr algn="ctr" rtl="0">
            <a:lnSpc>
              <a:spcPct val="100000"/>
            </a:lnSpc>
            <a:spcBef>
              <a:spcPts val="500"/>
            </a:spcBef>
          </a:pPr>
          <a:r>
            <a:rPr lang="cy-GB" sz="2000" b="0" dirty="0">
              <a:solidFill>
                <a:schemeClr val="bg1"/>
              </a:solidFill>
              <a:latin typeface="Calibri" panose="020F0502020204030204" pitchFamily="34" charset="0"/>
            </a:rPr>
            <a:t>Amcangyfrifir fod 1 ym mhob 100 o bobl yn y DU yn byw gydag Awtistiaeth</a:t>
          </a:r>
          <a:endParaRPr lang="en-GB" sz="2000" b="0" dirty="0">
            <a:solidFill>
              <a:schemeClr val="bg1"/>
            </a:solidFill>
            <a:latin typeface="Calibri" panose="020F0502020204030204" pitchFamily="34" charset="0"/>
            <a:ea typeface="Century Gothic" charset="0"/>
            <a:cs typeface="Century Gothic" charset="0"/>
          </a:endParaRPr>
        </a:p>
      </dgm:t>
    </dgm:pt>
    <dgm:pt modelId="{CF91861B-5A9D-47C2-96B6-468083298F8E}" type="parTrans" cxnId="{F9FB2859-AAFD-4AA5-A4C4-6C4BB0B0165E}">
      <dgm:prSet/>
      <dgm:spPr/>
      <dgm:t>
        <a:bodyPr/>
        <a:lstStyle/>
        <a:p>
          <a:pPr algn="ctr">
            <a:lnSpc>
              <a:spcPct val="100000"/>
            </a:lnSpc>
            <a:spcBef>
              <a:spcPts val="500"/>
            </a:spcBef>
          </a:pPr>
          <a:endParaRPr lang="en-GB" sz="2000">
            <a:solidFill>
              <a:schemeClr val="bg1"/>
            </a:solidFill>
          </a:endParaRPr>
        </a:p>
      </dgm:t>
    </dgm:pt>
    <dgm:pt modelId="{F65E31FE-9250-4794-9911-EC5BD8917C1F}" type="sibTrans" cxnId="{F9FB2859-AAFD-4AA5-A4C4-6C4BB0B0165E}">
      <dgm:prSet/>
      <dgm:spPr/>
      <dgm:t>
        <a:bodyPr/>
        <a:lstStyle/>
        <a:p>
          <a:pPr algn="ctr">
            <a:lnSpc>
              <a:spcPct val="100000"/>
            </a:lnSpc>
            <a:spcBef>
              <a:spcPts val="500"/>
            </a:spcBef>
          </a:pPr>
          <a:endParaRPr lang="en-GB" sz="2000">
            <a:solidFill>
              <a:schemeClr val="bg1"/>
            </a:solidFill>
          </a:endParaRPr>
        </a:p>
      </dgm:t>
    </dgm:pt>
    <dgm:pt modelId="{9120893D-5466-42E7-AD13-9E4397D127FA}">
      <dgm:prSet custT="1"/>
      <dgm:spPr>
        <a:solidFill>
          <a:srgbClr val="D5963C"/>
        </a:solidFill>
      </dgm:spPr>
      <dgm:t>
        <a:bodyPr/>
        <a:lstStyle/>
        <a:p>
          <a:pPr algn="ctr" rtl="0">
            <a:lnSpc>
              <a:spcPct val="100000"/>
            </a:lnSpc>
            <a:spcBef>
              <a:spcPts val="500"/>
            </a:spcBef>
          </a:pPr>
          <a:r>
            <a:rPr lang="cy-GB" sz="2000" b="0" dirty="0">
              <a:solidFill>
                <a:schemeClr val="bg1"/>
              </a:solidFill>
              <a:latin typeface="Calibri" panose="020F0502020204030204" pitchFamily="34" charset="0"/>
            </a:rPr>
            <a:t>Cyflwr sy’n parhau am oes yw Awtistiaeth ac mae’n effeithio ar bobl o bob cefndir</a:t>
          </a:r>
          <a:endParaRPr lang="en-GB" sz="2000" b="0" dirty="0">
            <a:solidFill>
              <a:schemeClr val="bg1"/>
            </a:solidFill>
            <a:latin typeface="Calibri" panose="020F0502020204030204" pitchFamily="34" charset="0"/>
            <a:ea typeface="Century Gothic" charset="0"/>
            <a:cs typeface="Century Gothic" charset="0"/>
          </a:endParaRPr>
        </a:p>
      </dgm:t>
    </dgm:pt>
    <dgm:pt modelId="{87F4CECE-3563-4902-B0F4-A0E17FC10CC8}" type="parTrans" cxnId="{DFA4AB18-DD19-42C4-A4FA-2966F625604F}">
      <dgm:prSet/>
      <dgm:spPr/>
      <dgm:t>
        <a:bodyPr/>
        <a:lstStyle/>
        <a:p>
          <a:pPr algn="ctr">
            <a:lnSpc>
              <a:spcPct val="100000"/>
            </a:lnSpc>
            <a:spcBef>
              <a:spcPts val="500"/>
            </a:spcBef>
          </a:pPr>
          <a:endParaRPr lang="en-GB" sz="2000">
            <a:solidFill>
              <a:schemeClr val="bg1"/>
            </a:solidFill>
          </a:endParaRPr>
        </a:p>
      </dgm:t>
    </dgm:pt>
    <dgm:pt modelId="{4AA06002-8F50-4230-A5B3-EA08844A971D}" type="sibTrans" cxnId="{DFA4AB18-DD19-42C4-A4FA-2966F625604F}">
      <dgm:prSet/>
      <dgm:spPr/>
      <dgm:t>
        <a:bodyPr/>
        <a:lstStyle/>
        <a:p>
          <a:pPr algn="ctr">
            <a:lnSpc>
              <a:spcPct val="100000"/>
            </a:lnSpc>
            <a:spcBef>
              <a:spcPts val="500"/>
            </a:spcBef>
          </a:pPr>
          <a:endParaRPr lang="en-GB" sz="2000">
            <a:solidFill>
              <a:schemeClr val="bg1"/>
            </a:solidFill>
          </a:endParaRPr>
        </a:p>
      </dgm:t>
    </dgm:pt>
    <dgm:pt modelId="{BDEBFF8D-C94B-47B1-B576-C76DE672C471}">
      <dgm:prSet custT="1"/>
      <dgm:spPr>
        <a:solidFill>
          <a:srgbClr val="DAD821"/>
        </a:solidFill>
      </dgm:spPr>
      <dgm:t>
        <a:bodyPr/>
        <a:lstStyle/>
        <a:p>
          <a:pPr algn="ctr" rtl="0">
            <a:lnSpc>
              <a:spcPct val="100000"/>
            </a:lnSpc>
            <a:spcBef>
              <a:spcPts val="500"/>
            </a:spcBef>
          </a:pPr>
          <a:r>
            <a:rPr lang="cy-GB" sz="2000" b="0" dirty="0">
              <a:solidFill>
                <a:schemeClr val="bg1"/>
              </a:solidFill>
              <a:latin typeface="Calibri" panose="020F0502020204030204" pitchFamily="34" charset="0"/>
            </a:rPr>
            <a:t>Mae awtistiaeth yn effeithio ar fwy o ddynion na merched</a:t>
          </a:r>
          <a:endParaRPr lang="en-GB" sz="2000" b="0" dirty="0">
            <a:solidFill>
              <a:schemeClr val="bg1"/>
            </a:solidFill>
            <a:latin typeface="Calibri" panose="020F0502020204030204" pitchFamily="34" charset="0"/>
            <a:ea typeface="Century Gothic" charset="0"/>
            <a:cs typeface="Century Gothic" charset="0"/>
          </a:endParaRPr>
        </a:p>
      </dgm:t>
    </dgm:pt>
    <dgm:pt modelId="{DFEAFFF1-42B6-4B44-8B84-C40C12B97486}" type="parTrans" cxnId="{DE459D12-6403-494C-A1C6-E2701E1DB86A}">
      <dgm:prSet/>
      <dgm:spPr/>
      <dgm:t>
        <a:bodyPr/>
        <a:lstStyle/>
        <a:p>
          <a:pPr algn="ctr">
            <a:lnSpc>
              <a:spcPct val="100000"/>
            </a:lnSpc>
            <a:spcBef>
              <a:spcPts val="500"/>
            </a:spcBef>
          </a:pPr>
          <a:endParaRPr lang="en-GB" sz="2000">
            <a:solidFill>
              <a:schemeClr val="bg1"/>
            </a:solidFill>
          </a:endParaRPr>
        </a:p>
      </dgm:t>
    </dgm:pt>
    <dgm:pt modelId="{61AE82A8-E1F0-4683-9D40-79C98EBBDF55}" type="sibTrans" cxnId="{DE459D12-6403-494C-A1C6-E2701E1DB86A}">
      <dgm:prSet/>
      <dgm:spPr/>
      <dgm:t>
        <a:bodyPr/>
        <a:lstStyle/>
        <a:p>
          <a:pPr algn="ctr">
            <a:lnSpc>
              <a:spcPct val="100000"/>
            </a:lnSpc>
            <a:spcBef>
              <a:spcPts val="500"/>
            </a:spcBef>
          </a:pPr>
          <a:endParaRPr lang="en-GB" sz="2000">
            <a:solidFill>
              <a:schemeClr val="bg1"/>
            </a:solidFill>
          </a:endParaRPr>
        </a:p>
      </dgm:t>
    </dgm:pt>
    <dgm:pt modelId="{20A7CE3D-8722-4205-A072-A782C1A63CD5}">
      <dgm:prSet custT="1"/>
      <dgm:spPr>
        <a:solidFill>
          <a:srgbClr val="70A43E"/>
        </a:solidFill>
      </dgm:spPr>
      <dgm:t>
        <a:bodyPr/>
        <a:lstStyle/>
        <a:p>
          <a:pPr algn="ctr" rtl="0">
            <a:lnSpc>
              <a:spcPct val="100000"/>
            </a:lnSpc>
            <a:spcBef>
              <a:spcPts val="500"/>
            </a:spcBef>
          </a:pPr>
          <a:r>
            <a:rPr lang="cy-GB" sz="2000" b="0" dirty="0">
              <a:solidFill>
                <a:schemeClr val="bg1"/>
              </a:solidFill>
              <a:latin typeface="Calibri" panose="020F0502020204030204" pitchFamily="34" charset="0"/>
            </a:rPr>
            <a:t>Mae nifer o bobl ag awtistiaeth heb ddiagnosis, ac efallai nad ydynt yn sylweddoli fod y cyflwr arnynt</a:t>
          </a:r>
          <a:endParaRPr lang="en-GB" sz="2000" b="0" dirty="0">
            <a:solidFill>
              <a:schemeClr val="bg1"/>
            </a:solidFill>
            <a:latin typeface="Calibri" panose="020F0502020204030204" pitchFamily="34" charset="0"/>
            <a:ea typeface="Century Gothic" charset="0"/>
            <a:cs typeface="Century Gothic" charset="0"/>
          </a:endParaRPr>
        </a:p>
      </dgm:t>
    </dgm:pt>
    <dgm:pt modelId="{0AA14EFD-6BAF-43CD-BD6E-6C1DF2DFC433}" type="parTrans" cxnId="{6E8FECBB-1CB9-4F8A-A71F-5E82B7A3BC3B}">
      <dgm:prSet/>
      <dgm:spPr/>
      <dgm:t>
        <a:bodyPr/>
        <a:lstStyle/>
        <a:p>
          <a:pPr algn="ctr">
            <a:lnSpc>
              <a:spcPct val="100000"/>
            </a:lnSpc>
            <a:spcBef>
              <a:spcPts val="500"/>
            </a:spcBef>
          </a:pPr>
          <a:endParaRPr lang="en-GB" sz="2000">
            <a:solidFill>
              <a:schemeClr val="bg1"/>
            </a:solidFill>
          </a:endParaRPr>
        </a:p>
      </dgm:t>
    </dgm:pt>
    <dgm:pt modelId="{13164E76-A2FB-4DCA-9B11-9D615805082C}" type="sibTrans" cxnId="{6E8FECBB-1CB9-4F8A-A71F-5E82B7A3BC3B}">
      <dgm:prSet/>
      <dgm:spPr/>
      <dgm:t>
        <a:bodyPr/>
        <a:lstStyle/>
        <a:p>
          <a:pPr algn="ctr">
            <a:lnSpc>
              <a:spcPct val="100000"/>
            </a:lnSpc>
            <a:spcBef>
              <a:spcPts val="500"/>
            </a:spcBef>
          </a:pPr>
          <a:endParaRPr lang="en-GB" sz="2000">
            <a:solidFill>
              <a:schemeClr val="bg1"/>
            </a:solidFill>
          </a:endParaRPr>
        </a:p>
      </dgm:t>
    </dgm:pt>
    <dgm:pt modelId="{B2E2ED16-7055-4AC5-A8EC-7AF1B57B79A4}" type="pres">
      <dgm:prSet presAssocID="{9290380C-179E-4B03-B131-4C69188C23CF}" presName="linear" presStyleCnt="0">
        <dgm:presLayoutVars>
          <dgm:animLvl val="lvl"/>
          <dgm:resizeHandles val="exact"/>
        </dgm:presLayoutVars>
      </dgm:prSet>
      <dgm:spPr/>
    </dgm:pt>
    <dgm:pt modelId="{A57949B4-3E3A-400C-B12E-E58609BC90A0}" type="pres">
      <dgm:prSet presAssocID="{1621B4BE-7605-4F07-B82B-778DA8274C92}" presName="parentText" presStyleLbl="node1" presStyleIdx="0" presStyleCnt="4" custLinFactNeighborX="77" custLinFactNeighborY="-34900">
        <dgm:presLayoutVars>
          <dgm:chMax val="0"/>
          <dgm:bulletEnabled val="1"/>
        </dgm:presLayoutVars>
      </dgm:prSet>
      <dgm:spPr/>
    </dgm:pt>
    <dgm:pt modelId="{C69763B1-126B-48A1-9F76-07CC7B9B93BE}" type="pres">
      <dgm:prSet presAssocID="{F65E31FE-9250-4794-9911-EC5BD8917C1F}" presName="spacer" presStyleCnt="0"/>
      <dgm:spPr/>
    </dgm:pt>
    <dgm:pt modelId="{C2A45298-B07F-495A-A500-A76889132E85}" type="pres">
      <dgm:prSet presAssocID="{9120893D-5466-42E7-AD13-9E4397D127FA}" presName="parentText" presStyleLbl="node1" presStyleIdx="1" presStyleCnt="4" custLinFactNeighborX="-16" custLinFactNeighborY="-26212">
        <dgm:presLayoutVars>
          <dgm:chMax val="0"/>
          <dgm:bulletEnabled val="1"/>
        </dgm:presLayoutVars>
      </dgm:prSet>
      <dgm:spPr/>
    </dgm:pt>
    <dgm:pt modelId="{DDF2B649-A8FF-492C-8342-91E4BC2D7481}" type="pres">
      <dgm:prSet presAssocID="{4AA06002-8F50-4230-A5B3-EA08844A971D}" presName="spacer" presStyleCnt="0"/>
      <dgm:spPr/>
    </dgm:pt>
    <dgm:pt modelId="{786A791D-40D4-43BF-8045-CCEE56644D27}" type="pres">
      <dgm:prSet presAssocID="{BDEBFF8D-C94B-47B1-B576-C76DE672C471}" presName="parentText" presStyleLbl="node1" presStyleIdx="2" presStyleCnt="4" custLinFactNeighborX="-302" custLinFactNeighborY="-3724">
        <dgm:presLayoutVars>
          <dgm:chMax val="0"/>
          <dgm:bulletEnabled val="1"/>
        </dgm:presLayoutVars>
      </dgm:prSet>
      <dgm:spPr/>
    </dgm:pt>
    <dgm:pt modelId="{E87340A9-09D4-4B9C-89C0-EBBEC84F77CE}" type="pres">
      <dgm:prSet presAssocID="{61AE82A8-E1F0-4683-9D40-79C98EBBDF55}" presName="spacer" presStyleCnt="0"/>
      <dgm:spPr/>
    </dgm:pt>
    <dgm:pt modelId="{E2260704-B24E-4B33-BF88-6B1E8D92DA78}" type="pres">
      <dgm:prSet presAssocID="{20A7CE3D-8722-4205-A072-A782C1A63CD5}" presName="parentText" presStyleLbl="node1" presStyleIdx="3" presStyleCnt="4" custLinFactNeighborX="77" custLinFactNeighborY="18764">
        <dgm:presLayoutVars>
          <dgm:chMax val="0"/>
          <dgm:bulletEnabled val="1"/>
        </dgm:presLayoutVars>
      </dgm:prSet>
      <dgm:spPr/>
    </dgm:pt>
  </dgm:ptLst>
  <dgm:cxnLst>
    <dgm:cxn modelId="{DE459D12-6403-494C-A1C6-E2701E1DB86A}" srcId="{9290380C-179E-4B03-B131-4C69188C23CF}" destId="{BDEBFF8D-C94B-47B1-B576-C76DE672C471}" srcOrd="2" destOrd="0" parTransId="{DFEAFFF1-42B6-4B44-8B84-C40C12B97486}" sibTransId="{61AE82A8-E1F0-4683-9D40-79C98EBBDF55}"/>
    <dgm:cxn modelId="{DFA4AB18-DD19-42C4-A4FA-2966F625604F}" srcId="{9290380C-179E-4B03-B131-4C69188C23CF}" destId="{9120893D-5466-42E7-AD13-9E4397D127FA}" srcOrd="1" destOrd="0" parTransId="{87F4CECE-3563-4902-B0F4-A0E17FC10CC8}" sibTransId="{4AA06002-8F50-4230-A5B3-EA08844A971D}"/>
    <dgm:cxn modelId="{AF563F62-A099-41CD-A9B5-87ED8925F5AD}" type="presOf" srcId="{9120893D-5466-42E7-AD13-9E4397D127FA}" destId="{C2A45298-B07F-495A-A500-A76889132E85}" srcOrd="0" destOrd="0" presId="urn:microsoft.com/office/officeart/2005/8/layout/vList2"/>
    <dgm:cxn modelId="{F9FB2859-AAFD-4AA5-A4C4-6C4BB0B0165E}" srcId="{9290380C-179E-4B03-B131-4C69188C23CF}" destId="{1621B4BE-7605-4F07-B82B-778DA8274C92}" srcOrd="0" destOrd="0" parTransId="{CF91861B-5A9D-47C2-96B6-468083298F8E}" sibTransId="{F65E31FE-9250-4794-9911-EC5BD8917C1F}"/>
    <dgm:cxn modelId="{66142188-DBA9-41E6-AE87-73825155AD3F}" type="presOf" srcId="{1621B4BE-7605-4F07-B82B-778DA8274C92}" destId="{A57949B4-3E3A-400C-B12E-E58609BC90A0}" srcOrd="0" destOrd="0" presId="urn:microsoft.com/office/officeart/2005/8/layout/vList2"/>
    <dgm:cxn modelId="{23F6BE90-3B50-4BFE-B18F-9EF0C5606738}" type="presOf" srcId="{20A7CE3D-8722-4205-A072-A782C1A63CD5}" destId="{E2260704-B24E-4B33-BF88-6B1E8D92DA78}" srcOrd="0" destOrd="0" presId="urn:microsoft.com/office/officeart/2005/8/layout/vList2"/>
    <dgm:cxn modelId="{6E8FECBB-1CB9-4F8A-A71F-5E82B7A3BC3B}" srcId="{9290380C-179E-4B03-B131-4C69188C23CF}" destId="{20A7CE3D-8722-4205-A072-A782C1A63CD5}" srcOrd="3" destOrd="0" parTransId="{0AA14EFD-6BAF-43CD-BD6E-6C1DF2DFC433}" sibTransId="{13164E76-A2FB-4DCA-9B11-9D615805082C}"/>
    <dgm:cxn modelId="{9C1E01C8-CC2F-46E2-968D-41B8780D76D3}" type="presOf" srcId="{9290380C-179E-4B03-B131-4C69188C23CF}" destId="{B2E2ED16-7055-4AC5-A8EC-7AF1B57B79A4}" srcOrd="0" destOrd="0" presId="urn:microsoft.com/office/officeart/2005/8/layout/vList2"/>
    <dgm:cxn modelId="{635B7EF5-4712-4DBC-927B-2BD63870B1C2}" type="presOf" srcId="{BDEBFF8D-C94B-47B1-B576-C76DE672C471}" destId="{786A791D-40D4-43BF-8045-CCEE56644D27}" srcOrd="0" destOrd="0" presId="urn:microsoft.com/office/officeart/2005/8/layout/vList2"/>
    <dgm:cxn modelId="{66653EEA-B084-4B00-A94C-C10A3ECF64E0}" type="presParOf" srcId="{B2E2ED16-7055-4AC5-A8EC-7AF1B57B79A4}" destId="{A57949B4-3E3A-400C-B12E-E58609BC90A0}" srcOrd="0" destOrd="0" presId="urn:microsoft.com/office/officeart/2005/8/layout/vList2"/>
    <dgm:cxn modelId="{A69A2998-3D50-4AC3-BF20-093D65293C2D}" type="presParOf" srcId="{B2E2ED16-7055-4AC5-A8EC-7AF1B57B79A4}" destId="{C69763B1-126B-48A1-9F76-07CC7B9B93BE}" srcOrd="1" destOrd="0" presId="urn:microsoft.com/office/officeart/2005/8/layout/vList2"/>
    <dgm:cxn modelId="{7C72F1AD-F69A-4C3F-BF80-5545047B80E6}" type="presParOf" srcId="{B2E2ED16-7055-4AC5-A8EC-7AF1B57B79A4}" destId="{C2A45298-B07F-495A-A500-A76889132E85}" srcOrd="2" destOrd="0" presId="urn:microsoft.com/office/officeart/2005/8/layout/vList2"/>
    <dgm:cxn modelId="{D770A4CD-12A7-401F-B73D-F911EC72CA89}" type="presParOf" srcId="{B2E2ED16-7055-4AC5-A8EC-7AF1B57B79A4}" destId="{DDF2B649-A8FF-492C-8342-91E4BC2D7481}" srcOrd="3" destOrd="0" presId="urn:microsoft.com/office/officeart/2005/8/layout/vList2"/>
    <dgm:cxn modelId="{EE788B9D-3D6C-465C-8B80-1C26EE111558}" type="presParOf" srcId="{B2E2ED16-7055-4AC5-A8EC-7AF1B57B79A4}" destId="{786A791D-40D4-43BF-8045-CCEE56644D27}" srcOrd="4" destOrd="0" presId="urn:microsoft.com/office/officeart/2005/8/layout/vList2"/>
    <dgm:cxn modelId="{F2A65DD2-9704-44EB-8D12-295FF0E0D64C}" type="presParOf" srcId="{B2E2ED16-7055-4AC5-A8EC-7AF1B57B79A4}" destId="{E87340A9-09D4-4B9C-89C0-EBBEC84F77CE}" srcOrd="5" destOrd="0" presId="urn:microsoft.com/office/officeart/2005/8/layout/vList2"/>
    <dgm:cxn modelId="{AC0120E2-D0E5-41E7-B3A0-D336AF9F1F47}" type="presParOf" srcId="{B2E2ED16-7055-4AC5-A8EC-7AF1B57B79A4}" destId="{E2260704-B24E-4B33-BF88-6B1E8D92DA78}"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F2D3BBD3-1BB9-3B4E-97C2-D53302F3CE31}" type="doc">
      <dgm:prSet loTypeId="urn:microsoft.com/office/officeart/2005/8/layout/default" loCatId="" qsTypeId="urn:microsoft.com/office/officeart/2005/8/quickstyle/simple4" qsCatId="simple" csTypeId="urn:microsoft.com/office/officeart/2005/8/colors/colorful1" csCatId="colorful" phldr="1"/>
      <dgm:spPr/>
      <dgm:t>
        <a:bodyPr/>
        <a:lstStyle/>
        <a:p>
          <a:endParaRPr lang="en-US"/>
        </a:p>
      </dgm:t>
    </dgm:pt>
    <dgm:pt modelId="{B4B9AE30-9F40-374A-81E8-F205329824D0}">
      <dgm:prSet phldrT="[Text]" custT="1"/>
      <dgm:spPr/>
      <dgm:t>
        <a:bodyPr/>
        <a:lstStyle/>
        <a:p>
          <a:r>
            <a:rPr lang="cy-GB" sz="2000" b="0" dirty="0">
              <a:latin typeface="Calibri" panose="020F0502020204030204" pitchFamily="34" charset="0"/>
            </a:rPr>
            <a:t>Anhwylder y Sbectrwm Awtistig (ASA)</a:t>
          </a:r>
          <a:endParaRPr lang="en-US" sz="2000" b="0" dirty="0">
            <a:latin typeface="Calibri" panose="020F0502020204030204" pitchFamily="34" charset="0"/>
          </a:endParaRPr>
        </a:p>
      </dgm:t>
    </dgm:pt>
    <dgm:pt modelId="{7EE37AC6-2709-4641-BFD6-6C2D8D200E13}" type="parTrans" cxnId="{9AB809E0-C9F1-124A-8823-DF42FCA9837D}">
      <dgm:prSet/>
      <dgm:spPr/>
      <dgm:t>
        <a:bodyPr/>
        <a:lstStyle/>
        <a:p>
          <a:endParaRPr lang="en-US" sz="2000">
            <a:latin typeface="Calibri" panose="020F0502020204030204" pitchFamily="34" charset="0"/>
          </a:endParaRPr>
        </a:p>
      </dgm:t>
    </dgm:pt>
    <dgm:pt modelId="{D15CE6E9-B932-FD47-A27F-739E334FA504}" type="sibTrans" cxnId="{9AB809E0-C9F1-124A-8823-DF42FCA9837D}">
      <dgm:prSet/>
      <dgm:spPr/>
      <dgm:t>
        <a:bodyPr/>
        <a:lstStyle/>
        <a:p>
          <a:endParaRPr lang="en-US" sz="2000">
            <a:latin typeface="Calibri" panose="020F0502020204030204" pitchFamily="34" charset="0"/>
          </a:endParaRPr>
        </a:p>
      </dgm:t>
    </dgm:pt>
    <dgm:pt modelId="{C6F356E9-18C1-A346-9B1D-A5255B2A70F1}">
      <dgm:prSet phldrT="[Text]" custT="1"/>
      <dgm:spPr/>
      <dgm:t>
        <a:bodyPr/>
        <a:lstStyle/>
        <a:p>
          <a:r>
            <a:rPr lang="cy-GB" sz="2000" b="0" dirty="0">
              <a:latin typeface="Calibri" panose="020F0502020204030204" pitchFamily="34" charset="0"/>
            </a:rPr>
            <a:t>Syndrom </a:t>
          </a:r>
        </a:p>
        <a:p>
          <a:r>
            <a:rPr lang="cy-GB" sz="2000" b="0" dirty="0" err="1">
              <a:latin typeface="Calibri" panose="020F0502020204030204" pitchFamily="34" charset="0"/>
            </a:rPr>
            <a:t>Asperger</a:t>
          </a:r>
          <a:endParaRPr lang="en-US" sz="2000" b="0" dirty="0">
            <a:latin typeface="Calibri" panose="020F0502020204030204" pitchFamily="34" charset="0"/>
          </a:endParaRPr>
        </a:p>
      </dgm:t>
    </dgm:pt>
    <dgm:pt modelId="{90BF3B68-04A5-0B4D-8597-09E92CC28BFD}" type="parTrans" cxnId="{68D8F02A-8925-0F4B-8869-EDECE2168A72}">
      <dgm:prSet/>
      <dgm:spPr/>
      <dgm:t>
        <a:bodyPr/>
        <a:lstStyle/>
        <a:p>
          <a:endParaRPr lang="en-US" sz="2000">
            <a:latin typeface="Calibri" panose="020F0502020204030204" pitchFamily="34" charset="0"/>
          </a:endParaRPr>
        </a:p>
      </dgm:t>
    </dgm:pt>
    <dgm:pt modelId="{76BEC95A-C751-C044-B490-3CB503D5B73A}" type="sibTrans" cxnId="{68D8F02A-8925-0F4B-8869-EDECE2168A72}">
      <dgm:prSet/>
      <dgm:spPr/>
      <dgm:t>
        <a:bodyPr/>
        <a:lstStyle/>
        <a:p>
          <a:endParaRPr lang="en-US" sz="2000">
            <a:latin typeface="Calibri" panose="020F0502020204030204" pitchFamily="34" charset="0"/>
          </a:endParaRPr>
        </a:p>
      </dgm:t>
    </dgm:pt>
    <dgm:pt modelId="{11C9416E-FC93-434F-82B4-01D102A78CF5}">
      <dgm:prSet phldrT="[Text]" custT="1"/>
      <dgm:spPr/>
      <dgm:t>
        <a:bodyPr/>
        <a:lstStyle/>
        <a:p>
          <a:r>
            <a:rPr lang="cy-GB" sz="2000" b="0" dirty="0">
              <a:latin typeface="Calibri" panose="020F0502020204030204" pitchFamily="34" charset="0"/>
            </a:rPr>
            <a:t>Cyflyrau’r Sbectrwm Awtistig (CSA)</a:t>
          </a:r>
          <a:endParaRPr lang="en-US" sz="2000" b="0" dirty="0">
            <a:latin typeface="Calibri" panose="020F0502020204030204" pitchFamily="34" charset="0"/>
          </a:endParaRPr>
        </a:p>
      </dgm:t>
    </dgm:pt>
    <dgm:pt modelId="{08A52574-53F2-754C-9A37-BED671D9DCFD}" type="parTrans" cxnId="{131027AA-82C8-3E45-8A60-17D257B2A149}">
      <dgm:prSet/>
      <dgm:spPr/>
      <dgm:t>
        <a:bodyPr/>
        <a:lstStyle/>
        <a:p>
          <a:endParaRPr lang="en-US" sz="2000">
            <a:latin typeface="Calibri" panose="020F0502020204030204" pitchFamily="34" charset="0"/>
          </a:endParaRPr>
        </a:p>
      </dgm:t>
    </dgm:pt>
    <dgm:pt modelId="{66C55FA4-79EB-D54B-B911-13A1A7DA00B5}" type="sibTrans" cxnId="{131027AA-82C8-3E45-8A60-17D257B2A149}">
      <dgm:prSet/>
      <dgm:spPr/>
      <dgm:t>
        <a:bodyPr/>
        <a:lstStyle/>
        <a:p>
          <a:endParaRPr lang="en-US" sz="2000">
            <a:latin typeface="Calibri" panose="020F0502020204030204" pitchFamily="34" charset="0"/>
          </a:endParaRPr>
        </a:p>
      </dgm:t>
    </dgm:pt>
    <dgm:pt modelId="{470F5A89-710B-3C46-B74E-990EF4F36DC4}">
      <dgm:prSet phldrT="[Text]" custT="1"/>
      <dgm:spPr/>
      <dgm:t>
        <a:bodyPr/>
        <a:lstStyle/>
        <a:p>
          <a:r>
            <a:rPr lang="cy-GB" sz="2000" b="0" dirty="0">
              <a:latin typeface="Calibri" panose="020F0502020204030204" pitchFamily="34" charset="0"/>
            </a:rPr>
            <a:t>Awtistiaeth mewn Plentyndod</a:t>
          </a:r>
          <a:endParaRPr lang="en-US" sz="2000" b="0" dirty="0">
            <a:latin typeface="Calibri" panose="020F0502020204030204" pitchFamily="34" charset="0"/>
          </a:endParaRPr>
        </a:p>
      </dgm:t>
    </dgm:pt>
    <dgm:pt modelId="{9CB1D1CB-961A-BA43-807A-7FDCECAF9D04}" type="parTrans" cxnId="{F0504C5F-0874-BC4D-A919-EA4A0711A784}">
      <dgm:prSet/>
      <dgm:spPr/>
      <dgm:t>
        <a:bodyPr/>
        <a:lstStyle/>
        <a:p>
          <a:endParaRPr lang="en-US" sz="2000">
            <a:latin typeface="Calibri" panose="020F0502020204030204" pitchFamily="34" charset="0"/>
          </a:endParaRPr>
        </a:p>
      </dgm:t>
    </dgm:pt>
    <dgm:pt modelId="{12AB5937-60C8-CF4C-AE2B-57B889824D4F}" type="sibTrans" cxnId="{F0504C5F-0874-BC4D-A919-EA4A0711A784}">
      <dgm:prSet/>
      <dgm:spPr/>
      <dgm:t>
        <a:bodyPr/>
        <a:lstStyle/>
        <a:p>
          <a:endParaRPr lang="en-US" sz="2000">
            <a:latin typeface="Calibri" panose="020F0502020204030204" pitchFamily="34" charset="0"/>
          </a:endParaRPr>
        </a:p>
      </dgm:t>
    </dgm:pt>
    <dgm:pt modelId="{A9151465-8498-DE48-9FA7-F6ADC7279F47}">
      <dgm:prSet phldrT="[Text]" custT="1"/>
      <dgm:spPr/>
      <dgm:t>
        <a:bodyPr/>
        <a:lstStyle/>
        <a:p>
          <a:r>
            <a:rPr lang="cy-GB" sz="2000" b="0" noProof="0" dirty="0">
              <a:latin typeface="Calibri" panose="020F0502020204030204" pitchFamily="34" charset="0"/>
            </a:rPr>
            <a:t>Anhwylder Datblygu Treiddiol</a:t>
          </a:r>
        </a:p>
      </dgm:t>
    </dgm:pt>
    <dgm:pt modelId="{6E95B10E-4BE5-4149-83F2-719ED6299AE8}" type="parTrans" cxnId="{DB93EA4B-418A-C84F-B61B-F8DE1A434588}">
      <dgm:prSet/>
      <dgm:spPr/>
      <dgm:t>
        <a:bodyPr/>
        <a:lstStyle/>
        <a:p>
          <a:endParaRPr lang="en-US" sz="2000">
            <a:latin typeface="Calibri" panose="020F0502020204030204" pitchFamily="34" charset="0"/>
          </a:endParaRPr>
        </a:p>
      </dgm:t>
    </dgm:pt>
    <dgm:pt modelId="{B9DE324B-89EB-6D4B-9CB6-1D40530F5E96}" type="sibTrans" cxnId="{DB93EA4B-418A-C84F-B61B-F8DE1A434588}">
      <dgm:prSet/>
      <dgm:spPr/>
      <dgm:t>
        <a:bodyPr/>
        <a:lstStyle/>
        <a:p>
          <a:endParaRPr lang="en-US" sz="2000">
            <a:latin typeface="Calibri" panose="020F0502020204030204" pitchFamily="34" charset="0"/>
          </a:endParaRPr>
        </a:p>
      </dgm:t>
    </dgm:pt>
    <dgm:pt modelId="{FBA59BD3-2657-AE4C-8C25-64C08EC6AE6D}" type="pres">
      <dgm:prSet presAssocID="{F2D3BBD3-1BB9-3B4E-97C2-D53302F3CE31}" presName="diagram" presStyleCnt="0">
        <dgm:presLayoutVars>
          <dgm:dir/>
          <dgm:resizeHandles val="exact"/>
        </dgm:presLayoutVars>
      </dgm:prSet>
      <dgm:spPr/>
    </dgm:pt>
    <dgm:pt modelId="{5564C5F8-D23D-2846-B855-0F1713DD3FBB}" type="pres">
      <dgm:prSet presAssocID="{B4B9AE30-9F40-374A-81E8-F205329824D0}" presName="node" presStyleLbl="node1" presStyleIdx="0" presStyleCnt="5" custScaleX="102932" custScaleY="104157" custLinFactNeighborX="3541" custLinFactNeighborY="7943">
        <dgm:presLayoutVars>
          <dgm:bulletEnabled val="1"/>
        </dgm:presLayoutVars>
      </dgm:prSet>
      <dgm:spPr/>
    </dgm:pt>
    <dgm:pt modelId="{D10522CA-1A3B-A846-8123-A9D9BB63F752}" type="pres">
      <dgm:prSet presAssocID="{D15CE6E9-B932-FD47-A27F-739E334FA504}" presName="sibTrans" presStyleCnt="0"/>
      <dgm:spPr/>
    </dgm:pt>
    <dgm:pt modelId="{5F0239F3-E989-DB47-9DEC-F2B95DBBD04F}" type="pres">
      <dgm:prSet presAssocID="{C6F356E9-18C1-A346-9B1D-A5255B2A70F1}" presName="node" presStyleLbl="node1" presStyleIdx="1" presStyleCnt="5" custScaleX="102932" custScaleY="104157" custLinFactNeighborX="687" custLinFactNeighborY="8016">
        <dgm:presLayoutVars>
          <dgm:bulletEnabled val="1"/>
        </dgm:presLayoutVars>
      </dgm:prSet>
      <dgm:spPr/>
    </dgm:pt>
    <dgm:pt modelId="{00BBE567-07B9-7143-BA5F-A49EE9ED4B62}" type="pres">
      <dgm:prSet presAssocID="{76BEC95A-C751-C044-B490-3CB503D5B73A}" presName="sibTrans" presStyleCnt="0"/>
      <dgm:spPr/>
    </dgm:pt>
    <dgm:pt modelId="{64086311-279F-9E4C-893C-B3A5914F3EE8}" type="pres">
      <dgm:prSet presAssocID="{11C9416E-FC93-434F-82B4-01D102A78CF5}" presName="node" presStyleLbl="node1" presStyleIdx="2" presStyleCnt="5" custScaleX="102932" custScaleY="104157" custLinFactNeighborX="3541" custLinFactNeighborY="3555">
        <dgm:presLayoutVars>
          <dgm:bulletEnabled val="1"/>
        </dgm:presLayoutVars>
      </dgm:prSet>
      <dgm:spPr/>
    </dgm:pt>
    <dgm:pt modelId="{4CE06005-A716-5142-BAB6-B72A1761D065}" type="pres">
      <dgm:prSet presAssocID="{66C55FA4-79EB-D54B-B911-13A1A7DA00B5}" presName="sibTrans" presStyleCnt="0"/>
      <dgm:spPr/>
    </dgm:pt>
    <dgm:pt modelId="{3A8AF02B-B89C-5F4B-8C1C-ECA1422E3C1B}" type="pres">
      <dgm:prSet presAssocID="{470F5A89-710B-3C46-B74E-990EF4F36DC4}" presName="node" presStyleLbl="node1" presStyleIdx="3" presStyleCnt="5" custScaleX="102932" custScaleY="104157" custLinFactNeighborX="894" custLinFactNeighborY="3543">
        <dgm:presLayoutVars>
          <dgm:bulletEnabled val="1"/>
        </dgm:presLayoutVars>
      </dgm:prSet>
      <dgm:spPr/>
    </dgm:pt>
    <dgm:pt modelId="{40F86856-366F-6446-9B87-A425BE000EB7}" type="pres">
      <dgm:prSet presAssocID="{12AB5937-60C8-CF4C-AE2B-57B889824D4F}" presName="sibTrans" presStyleCnt="0"/>
      <dgm:spPr/>
    </dgm:pt>
    <dgm:pt modelId="{F21368B1-0785-714F-8686-82FC5FDE5F2F}" type="pres">
      <dgm:prSet presAssocID="{A9151465-8498-DE48-9FA7-F6ADC7279F47}" presName="node" presStyleLbl="node1" presStyleIdx="4" presStyleCnt="5" custScaleX="102932" custScaleY="104157" custLinFactNeighborX="2212" custLinFactNeighborY="-856">
        <dgm:presLayoutVars>
          <dgm:bulletEnabled val="1"/>
        </dgm:presLayoutVars>
      </dgm:prSet>
      <dgm:spPr/>
    </dgm:pt>
  </dgm:ptLst>
  <dgm:cxnLst>
    <dgm:cxn modelId="{1F75AE09-7BD9-D34C-A449-9C10F0F9F4DE}" type="presOf" srcId="{B4B9AE30-9F40-374A-81E8-F205329824D0}" destId="{5564C5F8-D23D-2846-B855-0F1713DD3FBB}" srcOrd="0" destOrd="0" presId="urn:microsoft.com/office/officeart/2005/8/layout/default"/>
    <dgm:cxn modelId="{B7EA200A-2F08-2848-B465-C1D24290B47C}" type="presOf" srcId="{11C9416E-FC93-434F-82B4-01D102A78CF5}" destId="{64086311-279F-9E4C-893C-B3A5914F3EE8}" srcOrd="0" destOrd="0" presId="urn:microsoft.com/office/officeart/2005/8/layout/default"/>
    <dgm:cxn modelId="{68D8F02A-8925-0F4B-8869-EDECE2168A72}" srcId="{F2D3BBD3-1BB9-3B4E-97C2-D53302F3CE31}" destId="{C6F356E9-18C1-A346-9B1D-A5255B2A70F1}" srcOrd="1" destOrd="0" parTransId="{90BF3B68-04A5-0B4D-8597-09E92CC28BFD}" sibTransId="{76BEC95A-C751-C044-B490-3CB503D5B73A}"/>
    <dgm:cxn modelId="{74FEF040-40B8-F34F-933B-AC268976E076}" type="presOf" srcId="{C6F356E9-18C1-A346-9B1D-A5255B2A70F1}" destId="{5F0239F3-E989-DB47-9DEC-F2B95DBBD04F}" srcOrd="0" destOrd="0" presId="urn:microsoft.com/office/officeart/2005/8/layout/default"/>
    <dgm:cxn modelId="{91BFD65E-A114-4D40-A0E8-1A26D4082386}" type="presOf" srcId="{470F5A89-710B-3C46-B74E-990EF4F36DC4}" destId="{3A8AF02B-B89C-5F4B-8C1C-ECA1422E3C1B}" srcOrd="0" destOrd="0" presId="urn:microsoft.com/office/officeart/2005/8/layout/default"/>
    <dgm:cxn modelId="{F0504C5F-0874-BC4D-A919-EA4A0711A784}" srcId="{F2D3BBD3-1BB9-3B4E-97C2-D53302F3CE31}" destId="{470F5A89-710B-3C46-B74E-990EF4F36DC4}" srcOrd="3" destOrd="0" parTransId="{9CB1D1CB-961A-BA43-807A-7FDCECAF9D04}" sibTransId="{12AB5937-60C8-CF4C-AE2B-57B889824D4F}"/>
    <dgm:cxn modelId="{DB93EA4B-418A-C84F-B61B-F8DE1A434588}" srcId="{F2D3BBD3-1BB9-3B4E-97C2-D53302F3CE31}" destId="{A9151465-8498-DE48-9FA7-F6ADC7279F47}" srcOrd="4" destOrd="0" parTransId="{6E95B10E-4BE5-4149-83F2-719ED6299AE8}" sibTransId="{B9DE324B-89EB-6D4B-9CB6-1D40530F5E96}"/>
    <dgm:cxn modelId="{2B0B2986-AE48-174F-9ED1-0E112E61BD2E}" type="presOf" srcId="{A9151465-8498-DE48-9FA7-F6ADC7279F47}" destId="{F21368B1-0785-714F-8686-82FC5FDE5F2F}" srcOrd="0" destOrd="0" presId="urn:microsoft.com/office/officeart/2005/8/layout/default"/>
    <dgm:cxn modelId="{131027AA-82C8-3E45-8A60-17D257B2A149}" srcId="{F2D3BBD3-1BB9-3B4E-97C2-D53302F3CE31}" destId="{11C9416E-FC93-434F-82B4-01D102A78CF5}" srcOrd="2" destOrd="0" parTransId="{08A52574-53F2-754C-9A37-BED671D9DCFD}" sibTransId="{66C55FA4-79EB-D54B-B911-13A1A7DA00B5}"/>
    <dgm:cxn modelId="{9AB809E0-C9F1-124A-8823-DF42FCA9837D}" srcId="{F2D3BBD3-1BB9-3B4E-97C2-D53302F3CE31}" destId="{B4B9AE30-9F40-374A-81E8-F205329824D0}" srcOrd="0" destOrd="0" parTransId="{7EE37AC6-2709-4641-BFD6-6C2D8D200E13}" sibTransId="{D15CE6E9-B932-FD47-A27F-739E334FA504}"/>
    <dgm:cxn modelId="{024280E9-8386-5846-85DE-506696E276D2}" type="presOf" srcId="{F2D3BBD3-1BB9-3B4E-97C2-D53302F3CE31}" destId="{FBA59BD3-2657-AE4C-8C25-64C08EC6AE6D}" srcOrd="0" destOrd="0" presId="urn:microsoft.com/office/officeart/2005/8/layout/default"/>
    <dgm:cxn modelId="{3241E5F8-4CB7-924B-A669-4615BB46AD8D}" type="presParOf" srcId="{FBA59BD3-2657-AE4C-8C25-64C08EC6AE6D}" destId="{5564C5F8-D23D-2846-B855-0F1713DD3FBB}" srcOrd="0" destOrd="0" presId="urn:microsoft.com/office/officeart/2005/8/layout/default"/>
    <dgm:cxn modelId="{F5765C7C-C9B6-3845-BDC6-B0EC81650B69}" type="presParOf" srcId="{FBA59BD3-2657-AE4C-8C25-64C08EC6AE6D}" destId="{D10522CA-1A3B-A846-8123-A9D9BB63F752}" srcOrd="1" destOrd="0" presId="urn:microsoft.com/office/officeart/2005/8/layout/default"/>
    <dgm:cxn modelId="{40E1BE26-C7B4-F448-9A3B-B446F1B68668}" type="presParOf" srcId="{FBA59BD3-2657-AE4C-8C25-64C08EC6AE6D}" destId="{5F0239F3-E989-DB47-9DEC-F2B95DBBD04F}" srcOrd="2" destOrd="0" presId="urn:microsoft.com/office/officeart/2005/8/layout/default"/>
    <dgm:cxn modelId="{F7FE2E3B-59A7-DE4B-A53C-753A230D8A8E}" type="presParOf" srcId="{FBA59BD3-2657-AE4C-8C25-64C08EC6AE6D}" destId="{00BBE567-07B9-7143-BA5F-A49EE9ED4B62}" srcOrd="3" destOrd="0" presId="urn:microsoft.com/office/officeart/2005/8/layout/default"/>
    <dgm:cxn modelId="{B27C8BEC-E7CE-9748-AA8C-829A99E60B4D}" type="presParOf" srcId="{FBA59BD3-2657-AE4C-8C25-64C08EC6AE6D}" destId="{64086311-279F-9E4C-893C-B3A5914F3EE8}" srcOrd="4" destOrd="0" presId="urn:microsoft.com/office/officeart/2005/8/layout/default"/>
    <dgm:cxn modelId="{A9400A04-E03A-D148-A798-AC7C5D1E3F8E}" type="presParOf" srcId="{FBA59BD3-2657-AE4C-8C25-64C08EC6AE6D}" destId="{4CE06005-A716-5142-BAB6-B72A1761D065}" srcOrd="5" destOrd="0" presId="urn:microsoft.com/office/officeart/2005/8/layout/default"/>
    <dgm:cxn modelId="{22AAEC10-03B6-9649-A2B6-98AF41439993}" type="presParOf" srcId="{FBA59BD3-2657-AE4C-8C25-64C08EC6AE6D}" destId="{3A8AF02B-B89C-5F4B-8C1C-ECA1422E3C1B}" srcOrd="6" destOrd="0" presId="urn:microsoft.com/office/officeart/2005/8/layout/default"/>
    <dgm:cxn modelId="{FEFC215F-CF56-904C-9CEB-0869D03F5956}" type="presParOf" srcId="{FBA59BD3-2657-AE4C-8C25-64C08EC6AE6D}" destId="{40F86856-366F-6446-9B87-A425BE000EB7}" srcOrd="7" destOrd="0" presId="urn:microsoft.com/office/officeart/2005/8/layout/default"/>
    <dgm:cxn modelId="{961B0450-77CC-0447-92AD-847F22E778FC}" type="presParOf" srcId="{FBA59BD3-2657-AE4C-8C25-64C08EC6AE6D}" destId="{F21368B1-0785-714F-8686-82FC5FDE5F2F}" srcOrd="8" destOrd="0" presId="urn:microsoft.com/office/officeart/2005/8/layout/default"/>
  </dgm:cxnLst>
  <dgm:bg>
    <a:noFill/>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C1CFCADF-E93A-4CAE-BF88-16A9CD702220}" type="doc">
      <dgm:prSet loTypeId="urn:microsoft.com/office/officeart/2005/8/layout/vList4" loCatId="list" qsTypeId="urn:microsoft.com/office/officeart/2005/8/quickstyle/simple1" qsCatId="simple" csTypeId="urn:microsoft.com/office/officeart/2005/8/colors/colorful1" csCatId="colorful" phldr="1"/>
      <dgm:spPr/>
      <dgm:t>
        <a:bodyPr/>
        <a:lstStyle/>
        <a:p>
          <a:endParaRPr lang="en-GB"/>
        </a:p>
      </dgm:t>
    </dgm:pt>
    <dgm:pt modelId="{E299CF95-A2BC-40A1-A52E-4ED552701560}">
      <dgm:prSet phldrT="[Text]" custT="1"/>
      <dgm:spPr/>
      <dgm:t>
        <a:bodyPr/>
        <a:lstStyle/>
        <a:p>
          <a:r>
            <a:rPr lang="cy-GB" sz="2800" b="1" noProof="0" dirty="0">
              <a:latin typeface="Calibri" panose="020F0502020204030204" pitchFamily="34" charset="0"/>
            </a:rPr>
            <a:t>A</a:t>
          </a:r>
          <a:r>
            <a:rPr lang="cy-GB" sz="1800" b="0" noProof="0" dirty="0">
              <a:latin typeface="Calibri" panose="020F0502020204030204" pitchFamily="34" charset="0"/>
            </a:rPr>
            <a:t>mharu ar gymdeithasu a chyfathrebu geiriol</a:t>
          </a:r>
          <a:endParaRPr lang="cy-GB" sz="1800" b="0" noProof="0" dirty="0">
            <a:latin typeface="Calibri" panose="020F0502020204030204" pitchFamily="34" charset="0"/>
            <a:ea typeface="Century Gothic" charset="0"/>
            <a:cs typeface="Century Gothic" charset="0"/>
          </a:endParaRPr>
        </a:p>
      </dgm:t>
    </dgm:pt>
    <dgm:pt modelId="{02B9D27B-1300-4D29-892F-6ECDF15B09F2}" type="parTrans" cxnId="{1C8C8CB1-FE0A-4D1B-A98F-1D2107349A0F}">
      <dgm:prSet/>
      <dgm:spPr/>
      <dgm:t>
        <a:bodyPr/>
        <a:lstStyle/>
        <a:p>
          <a:endParaRPr lang="en-GB">
            <a:latin typeface="Century Gothic" charset="0"/>
            <a:ea typeface="Century Gothic" charset="0"/>
            <a:cs typeface="Century Gothic" charset="0"/>
          </a:endParaRPr>
        </a:p>
      </dgm:t>
    </dgm:pt>
    <dgm:pt modelId="{D939AF9D-2175-4F94-986B-08E5293FF903}" type="sibTrans" cxnId="{1C8C8CB1-FE0A-4D1B-A98F-1D2107349A0F}">
      <dgm:prSet/>
      <dgm:spPr/>
      <dgm:t>
        <a:bodyPr/>
        <a:lstStyle/>
        <a:p>
          <a:endParaRPr lang="en-GB">
            <a:latin typeface="Century Gothic" charset="0"/>
            <a:ea typeface="Century Gothic" charset="0"/>
            <a:cs typeface="Century Gothic" charset="0"/>
          </a:endParaRPr>
        </a:p>
      </dgm:t>
    </dgm:pt>
    <dgm:pt modelId="{D2EF8321-261A-4937-9DDA-B25912BCC9BA}">
      <dgm:prSet phldrT="[Text]" custT="1"/>
      <dgm:spPr/>
      <dgm:t>
        <a:bodyPr/>
        <a:lstStyle/>
        <a:p>
          <a:r>
            <a:rPr lang="cy-GB" sz="2800" b="1" noProof="0" dirty="0">
              <a:latin typeface="Calibri" panose="020F0502020204030204" pitchFamily="34" charset="0"/>
            </a:rPr>
            <a:t>W</a:t>
          </a:r>
          <a:r>
            <a:rPr lang="cy-GB" sz="1800" b="0" noProof="0" dirty="0">
              <a:latin typeface="Calibri" panose="020F0502020204030204" pitchFamily="34" charset="0"/>
            </a:rPr>
            <a:t>rth yr un drefn ac ymddygiad dro ar ôl tro, ynghyd ag ystod gul o ddiddordebau</a:t>
          </a:r>
          <a:endParaRPr lang="cy-GB" sz="1800" b="0" noProof="0" dirty="0">
            <a:latin typeface="Calibri" panose="020F0502020204030204" pitchFamily="34" charset="0"/>
            <a:ea typeface="Century Gothic" charset="0"/>
            <a:cs typeface="Century Gothic" charset="0"/>
          </a:endParaRPr>
        </a:p>
      </dgm:t>
    </dgm:pt>
    <dgm:pt modelId="{904BE53B-D6B4-4CD3-AE05-7CADF9F6355A}" type="parTrans" cxnId="{B1A2630B-BC9D-4B3B-B0EA-756EDF2EB8ED}">
      <dgm:prSet/>
      <dgm:spPr/>
      <dgm:t>
        <a:bodyPr/>
        <a:lstStyle/>
        <a:p>
          <a:endParaRPr lang="en-GB">
            <a:latin typeface="Century Gothic" charset="0"/>
            <a:ea typeface="Century Gothic" charset="0"/>
            <a:cs typeface="Century Gothic" charset="0"/>
          </a:endParaRPr>
        </a:p>
      </dgm:t>
    </dgm:pt>
    <dgm:pt modelId="{F3F1A9FB-A39B-445D-A736-9185D0614793}" type="sibTrans" cxnId="{B1A2630B-BC9D-4B3B-B0EA-756EDF2EB8ED}">
      <dgm:prSet/>
      <dgm:spPr/>
      <dgm:t>
        <a:bodyPr/>
        <a:lstStyle/>
        <a:p>
          <a:endParaRPr lang="en-GB">
            <a:latin typeface="Century Gothic" charset="0"/>
            <a:ea typeface="Century Gothic" charset="0"/>
            <a:cs typeface="Century Gothic" charset="0"/>
          </a:endParaRPr>
        </a:p>
      </dgm:t>
    </dgm:pt>
    <dgm:pt modelId="{7C4D7D3A-0719-47A4-9DFA-D2A90051CA9C}">
      <dgm:prSet phldrT="[Text]" custT="1"/>
      <dgm:spPr/>
      <dgm:t>
        <a:bodyPr/>
        <a:lstStyle/>
        <a:p>
          <a:r>
            <a:rPr lang="cy-GB" sz="2800" b="1" noProof="0" dirty="0">
              <a:latin typeface="Calibri" panose="020F0502020204030204" pitchFamily="34" charset="0"/>
            </a:rPr>
            <a:t>G</a:t>
          </a:r>
          <a:r>
            <a:rPr lang="cy-GB" sz="1800" b="0" noProof="0" dirty="0">
              <a:latin typeface="Calibri" panose="020F0502020204030204" pitchFamily="34" charset="0"/>
            </a:rPr>
            <a:t>all ymatebion y synhwyrau fod yn anarferol</a:t>
          </a:r>
          <a:endParaRPr lang="cy-GB" sz="1800" b="0" noProof="0" dirty="0">
            <a:latin typeface="Calibri" panose="020F0502020204030204" pitchFamily="34" charset="0"/>
            <a:ea typeface="Century Gothic" charset="0"/>
            <a:cs typeface="Century Gothic" charset="0"/>
          </a:endParaRPr>
        </a:p>
      </dgm:t>
    </dgm:pt>
    <dgm:pt modelId="{B68F2338-5052-438B-A538-D43C198AD12D}" type="parTrans" cxnId="{80EE2525-C28C-4D2D-AB61-80F5DEA9CEE9}">
      <dgm:prSet/>
      <dgm:spPr/>
      <dgm:t>
        <a:bodyPr/>
        <a:lstStyle/>
        <a:p>
          <a:endParaRPr lang="en-GB">
            <a:latin typeface="Century Gothic" charset="0"/>
            <a:ea typeface="Century Gothic" charset="0"/>
            <a:cs typeface="Century Gothic" charset="0"/>
          </a:endParaRPr>
        </a:p>
      </dgm:t>
    </dgm:pt>
    <dgm:pt modelId="{B04542FA-4A7B-412D-B581-4BB7A06FD5C7}" type="sibTrans" cxnId="{80EE2525-C28C-4D2D-AB61-80F5DEA9CEE9}">
      <dgm:prSet/>
      <dgm:spPr/>
      <dgm:t>
        <a:bodyPr/>
        <a:lstStyle/>
        <a:p>
          <a:endParaRPr lang="en-GB">
            <a:latin typeface="Century Gothic" charset="0"/>
            <a:ea typeface="Century Gothic" charset="0"/>
            <a:cs typeface="Century Gothic" charset="0"/>
          </a:endParaRPr>
        </a:p>
      </dgm:t>
    </dgm:pt>
    <dgm:pt modelId="{CEED471D-22F6-4B78-94C2-B87F00F1A1AB}">
      <dgm:prSet custT="1"/>
      <dgm:spPr/>
      <dgm:t>
        <a:bodyPr/>
        <a:lstStyle/>
        <a:p>
          <a:r>
            <a:rPr lang="cy-GB" sz="2800" b="1" noProof="0" dirty="0">
              <a:latin typeface="Calibri" panose="020F0502020204030204" pitchFamily="34" charset="0"/>
            </a:rPr>
            <a:t>M</a:t>
          </a:r>
          <a:r>
            <a:rPr lang="cy-GB" sz="1800" b="0" noProof="0" dirty="0">
              <a:latin typeface="Calibri" panose="020F0502020204030204" pitchFamily="34" charset="0"/>
            </a:rPr>
            <a:t>eddwl creadigol a dychymyg yn wan</a:t>
          </a:r>
          <a:endParaRPr lang="cy-GB" sz="1800" b="0" noProof="0" dirty="0">
            <a:latin typeface="Calibri" panose="020F0502020204030204" pitchFamily="34" charset="0"/>
            <a:ea typeface="Century Gothic" charset="0"/>
            <a:cs typeface="Century Gothic" charset="0"/>
          </a:endParaRPr>
        </a:p>
      </dgm:t>
    </dgm:pt>
    <dgm:pt modelId="{DD9133D7-3B78-47E3-AED9-6C021FCC23D6}" type="parTrans" cxnId="{4F5C8DFD-7548-408C-9F72-789257BAC353}">
      <dgm:prSet/>
      <dgm:spPr/>
      <dgm:t>
        <a:bodyPr/>
        <a:lstStyle/>
        <a:p>
          <a:endParaRPr lang="en-US">
            <a:latin typeface="Century Gothic" charset="0"/>
            <a:ea typeface="Century Gothic" charset="0"/>
            <a:cs typeface="Century Gothic" charset="0"/>
          </a:endParaRPr>
        </a:p>
      </dgm:t>
    </dgm:pt>
    <dgm:pt modelId="{2C68A220-ACBE-406E-B366-63093488F44B}" type="sibTrans" cxnId="{4F5C8DFD-7548-408C-9F72-789257BAC353}">
      <dgm:prSet/>
      <dgm:spPr/>
      <dgm:t>
        <a:bodyPr/>
        <a:lstStyle/>
        <a:p>
          <a:endParaRPr lang="en-US">
            <a:latin typeface="Century Gothic" charset="0"/>
            <a:ea typeface="Century Gothic" charset="0"/>
            <a:cs typeface="Century Gothic" charset="0"/>
          </a:endParaRPr>
        </a:p>
      </dgm:t>
    </dgm:pt>
    <dgm:pt modelId="{078D98F4-B3B4-470E-A044-AC514A5FFE18}">
      <dgm:prSet phldrT="[Text]" custT="1"/>
      <dgm:spPr/>
      <dgm:t>
        <a:bodyPr/>
        <a:lstStyle/>
        <a:p>
          <a:r>
            <a:rPr lang="cy-GB" sz="2800" b="1" noProof="0" dirty="0">
              <a:latin typeface="Calibri" panose="020F0502020204030204" pitchFamily="34" charset="0"/>
            </a:rPr>
            <a:t>L</a:t>
          </a:r>
          <a:r>
            <a:rPr lang="cy-GB" sz="1800" b="0" noProof="0" dirty="0">
              <a:latin typeface="Calibri" panose="020F0502020204030204" pitchFamily="34" charset="0"/>
            </a:rPr>
            <a:t>efel isel o amneidio a chyfathrebu heb eiriau</a:t>
          </a:r>
          <a:endParaRPr lang="cy-GB" sz="1800" b="0" noProof="0" dirty="0">
            <a:latin typeface="Calibri" panose="020F0502020204030204" pitchFamily="34" charset="0"/>
            <a:ea typeface="Century Gothic" charset="0"/>
            <a:cs typeface="Century Gothic" charset="0"/>
          </a:endParaRPr>
        </a:p>
      </dgm:t>
    </dgm:pt>
    <dgm:pt modelId="{B9024C4C-5DBA-4811-B398-D9F3ACE87293}" type="parTrans" cxnId="{C0DDD894-BB80-49CF-851B-E96EF609C9D7}">
      <dgm:prSet/>
      <dgm:spPr/>
      <dgm:t>
        <a:bodyPr/>
        <a:lstStyle/>
        <a:p>
          <a:endParaRPr lang="en-US">
            <a:latin typeface="Century Gothic" charset="0"/>
            <a:ea typeface="Century Gothic" charset="0"/>
            <a:cs typeface="Century Gothic" charset="0"/>
          </a:endParaRPr>
        </a:p>
      </dgm:t>
    </dgm:pt>
    <dgm:pt modelId="{BEEFF5B8-741A-4B60-A411-52452478DBBD}" type="sibTrans" cxnId="{C0DDD894-BB80-49CF-851B-E96EF609C9D7}">
      <dgm:prSet/>
      <dgm:spPr/>
      <dgm:t>
        <a:bodyPr/>
        <a:lstStyle/>
        <a:p>
          <a:endParaRPr lang="en-US">
            <a:latin typeface="Century Gothic" charset="0"/>
            <a:ea typeface="Century Gothic" charset="0"/>
            <a:cs typeface="Century Gothic" charset="0"/>
          </a:endParaRPr>
        </a:p>
      </dgm:t>
    </dgm:pt>
    <dgm:pt modelId="{44966FDD-E356-D142-AA51-3FAE70E2E4A3}" type="pres">
      <dgm:prSet presAssocID="{C1CFCADF-E93A-4CAE-BF88-16A9CD702220}" presName="linear" presStyleCnt="0">
        <dgm:presLayoutVars>
          <dgm:dir/>
          <dgm:resizeHandles val="exact"/>
        </dgm:presLayoutVars>
      </dgm:prSet>
      <dgm:spPr/>
    </dgm:pt>
    <dgm:pt modelId="{FA1E4EDD-DAF8-E74E-9FE4-1C5D2A7415DD}" type="pres">
      <dgm:prSet presAssocID="{E299CF95-A2BC-40A1-A52E-4ED552701560}" presName="comp" presStyleCnt="0"/>
      <dgm:spPr/>
    </dgm:pt>
    <dgm:pt modelId="{B130628D-95FA-E741-8C05-DB14FEB318BB}" type="pres">
      <dgm:prSet presAssocID="{E299CF95-A2BC-40A1-A52E-4ED552701560}" presName="box" presStyleLbl="node1" presStyleIdx="0" presStyleCnt="5" custLinFactNeighborY="0"/>
      <dgm:spPr/>
    </dgm:pt>
    <dgm:pt modelId="{0E26BE41-D710-AF41-B4F9-EE0E836F7E42}" type="pres">
      <dgm:prSet presAssocID="{E299CF95-A2BC-40A1-A52E-4ED552701560}" presName="img" presStyleLbl="fgImgPlace1" presStyleIdx="0" presStyleCnt="5" custLinFactNeighborX="666" custLinFactNeighborY="-389"/>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t="-49000" b="-49000"/>
          </a:stretch>
        </a:blipFill>
      </dgm:spPr>
    </dgm:pt>
    <dgm:pt modelId="{FEBD9D6D-E016-F04E-A96F-0F2833A59262}" type="pres">
      <dgm:prSet presAssocID="{E299CF95-A2BC-40A1-A52E-4ED552701560}" presName="text" presStyleLbl="node1" presStyleIdx="0" presStyleCnt="5">
        <dgm:presLayoutVars>
          <dgm:bulletEnabled val="1"/>
        </dgm:presLayoutVars>
      </dgm:prSet>
      <dgm:spPr/>
    </dgm:pt>
    <dgm:pt modelId="{327B22CB-203F-DB44-B0B2-00DC5657E77F}" type="pres">
      <dgm:prSet presAssocID="{D939AF9D-2175-4F94-986B-08E5293FF903}" presName="spacer" presStyleCnt="0"/>
      <dgm:spPr/>
    </dgm:pt>
    <dgm:pt modelId="{36DDAD27-5B38-C04B-9420-AEFC5522964E}" type="pres">
      <dgm:prSet presAssocID="{CEED471D-22F6-4B78-94C2-B87F00F1A1AB}" presName="comp" presStyleCnt="0"/>
      <dgm:spPr/>
    </dgm:pt>
    <dgm:pt modelId="{18A3E817-2E4B-A54A-8268-5D0A6CD33B10}" type="pres">
      <dgm:prSet presAssocID="{CEED471D-22F6-4B78-94C2-B87F00F1A1AB}" presName="box" presStyleLbl="node1" presStyleIdx="1" presStyleCnt="5" custLinFactNeighborX="213" custLinFactNeighborY="2877"/>
      <dgm:spPr/>
    </dgm:pt>
    <dgm:pt modelId="{D7D6B002-04C9-F248-B6E6-E962D9225E33}" type="pres">
      <dgm:prSet presAssocID="{CEED471D-22F6-4B78-94C2-B87F00F1A1AB}" presName="img" presStyleLbl="fgImgPlace1" presStyleIdx="1" presStyleCnt="5" custAng="0" custLinFactNeighborX="-1636" custLinFactNeighborY="1654"/>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t="-16000" b="-16000"/>
          </a:stretch>
        </a:blipFill>
      </dgm:spPr>
    </dgm:pt>
    <dgm:pt modelId="{A2C40BAA-03E7-7C4E-84F9-4432CBE4158B}" type="pres">
      <dgm:prSet presAssocID="{CEED471D-22F6-4B78-94C2-B87F00F1A1AB}" presName="text" presStyleLbl="node1" presStyleIdx="1" presStyleCnt="5">
        <dgm:presLayoutVars>
          <dgm:bulletEnabled val="1"/>
        </dgm:presLayoutVars>
      </dgm:prSet>
      <dgm:spPr/>
    </dgm:pt>
    <dgm:pt modelId="{EB0DDA0A-1F8F-A647-80B7-92029E472FB2}" type="pres">
      <dgm:prSet presAssocID="{2C68A220-ACBE-406E-B366-63093488F44B}" presName="spacer" presStyleCnt="0"/>
      <dgm:spPr/>
    </dgm:pt>
    <dgm:pt modelId="{53A26982-2459-BF42-875F-17494DC28B38}" type="pres">
      <dgm:prSet presAssocID="{078D98F4-B3B4-470E-A044-AC514A5FFE18}" presName="comp" presStyleCnt="0"/>
      <dgm:spPr/>
    </dgm:pt>
    <dgm:pt modelId="{48063540-A97E-2840-A64E-45B7E209D1E8}" type="pres">
      <dgm:prSet presAssocID="{078D98F4-B3B4-470E-A044-AC514A5FFE18}" presName="box" presStyleLbl="node1" presStyleIdx="2" presStyleCnt="5" custLinFactNeighborY="-748"/>
      <dgm:spPr/>
    </dgm:pt>
    <dgm:pt modelId="{79CE5369-D25F-7343-BDCB-DD7448C5CA36}" type="pres">
      <dgm:prSet presAssocID="{078D98F4-B3B4-470E-A044-AC514A5FFE18}" presName="img" presStyleLbl="fgImgPlace1" presStyleIdx="2" presStyleCnt="5" custLinFactNeighborX="-1636"/>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t="-16000" b="-16000"/>
          </a:stretch>
        </a:blipFill>
      </dgm:spPr>
    </dgm:pt>
    <dgm:pt modelId="{2FA9EE1E-9CC2-C14E-B3BC-1607034F9258}" type="pres">
      <dgm:prSet presAssocID="{078D98F4-B3B4-470E-A044-AC514A5FFE18}" presName="text" presStyleLbl="node1" presStyleIdx="2" presStyleCnt="5">
        <dgm:presLayoutVars>
          <dgm:bulletEnabled val="1"/>
        </dgm:presLayoutVars>
      </dgm:prSet>
      <dgm:spPr/>
    </dgm:pt>
    <dgm:pt modelId="{64337C6B-299D-3846-8A10-2034EEBDA14C}" type="pres">
      <dgm:prSet presAssocID="{BEEFF5B8-741A-4B60-A411-52452478DBBD}" presName="spacer" presStyleCnt="0"/>
      <dgm:spPr/>
    </dgm:pt>
    <dgm:pt modelId="{0187C5CA-6189-A84C-89EC-B9C9DEA7470F}" type="pres">
      <dgm:prSet presAssocID="{D2EF8321-261A-4937-9DDA-B25912BCC9BA}" presName="comp" presStyleCnt="0"/>
      <dgm:spPr/>
    </dgm:pt>
    <dgm:pt modelId="{64489C13-379B-2149-AB53-A73CB00AF088}" type="pres">
      <dgm:prSet presAssocID="{D2EF8321-261A-4937-9DDA-B25912BCC9BA}" presName="box" presStyleLbl="node1" presStyleIdx="3" presStyleCnt="5" custLinFactNeighborY="-189"/>
      <dgm:spPr/>
    </dgm:pt>
    <dgm:pt modelId="{924182AF-A6BC-F042-BA44-8803AF7E717E}" type="pres">
      <dgm:prSet presAssocID="{D2EF8321-261A-4937-9DDA-B25912BCC9BA}" presName="img" presStyleLbl="fgImgPlace1" presStyleIdx="3" presStyleCnt="5" custLinFactNeighborX="-1636"/>
      <dgm:spPr>
        <a:blipFill>
          <a:blip xmlns:r="http://schemas.openxmlformats.org/officeDocument/2006/relationships" r:embed="rId4" cstate="print">
            <a:extLst>
              <a:ext uri="{28A0092B-C50C-407E-A947-70E740481C1C}">
                <a14:useLocalDpi xmlns:a14="http://schemas.microsoft.com/office/drawing/2010/main" val="0"/>
              </a:ext>
            </a:extLst>
          </a:blip>
          <a:srcRect/>
          <a:stretch>
            <a:fillRect t="-86000" b="-86000"/>
          </a:stretch>
        </a:blipFill>
      </dgm:spPr>
    </dgm:pt>
    <dgm:pt modelId="{C8B94D93-CC47-714C-9121-E3BD73493574}" type="pres">
      <dgm:prSet presAssocID="{D2EF8321-261A-4937-9DDA-B25912BCC9BA}" presName="text" presStyleLbl="node1" presStyleIdx="3" presStyleCnt="5">
        <dgm:presLayoutVars>
          <dgm:bulletEnabled val="1"/>
        </dgm:presLayoutVars>
      </dgm:prSet>
      <dgm:spPr/>
    </dgm:pt>
    <dgm:pt modelId="{975CE8B0-FE6E-1D46-8065-4F17668A3F32}" type="pres">
      <dgm:prSet presAssocID="{F3F1A9FB-A39B-445D-A736-9185D0614793}" presName="spacer" presStyleCnt="0"/>
      <dgm:spPr/>
    </dgm:pt>
    <dgm:pt modelId="{BD5FC841-984F-6149-843C-63A3E22E5492}" type="pres">
      <dgm:prSet presAssocID="{7C4D7D3A-0719-47A4-9DFA-D2A90051CA9C}" presName="comp" presStyleCnt="0"/>
      <dgm:spPr/>
    </dgm:pt>
    <dgm:pt modelId="{D173FD87-DB72-454F-8D88-C334481B06A4}" type="pres">
      <dgm:prSet presAssocID="{7C4D7D3A-0719-47A4-9DFA-D2A90051CA9C}" presName="box" presStyleLbl="node1" presStyleIdx="4" presStyleCnt="5" custLinFactNeighborY="369"/>
      <dgm:spPr/>
    </dgm:pt>
    <dgm:pt modelId="{1806E549-AD9C-F047-BCA6-CD548400E5BF}" type="pres">
      <dgm:prSet presAssocID="{7C4D7D3A-0719-47A4-9DFA-D2A90051CA9C}" presName="img" presStyleLbl="fgImgPlace1" presStyleIdx="4" presStyleCnt="5" custLinFactNeighborX="-1636"/>
      <dgm:spPr>
        <a:blipFill>
          <a:blip xmlns:r="http://schemas.openxmlformats.org/officeDocument/2006/relationships" r:embed="rId5" cstate="print">
            <a:extLst>
              <a:ext uri="{28A0092B-C50C-407E-A947-70E740481C1C}">
                <a14:useLocalDpi xmlns:a14="http://schemas.microsoft.com/office/drawing/2010/main" val="0"/>
              </a:ext>
            </a:extLst>
          </a:blip>
          <a:srcRect/>
          <a:stretch>
            <a:fillRect t="-16000" b="-16000"/>
          </a:stretch>
        </a:blipFill>
      </dgm:spPr>
    </dgm:pt>
    <dgm:pt modelId="{B3DB3304-EFB2-4E48-A97C-E00217F63CBB}" type="pres">
      <dgm:prSet presAssocID="{7C4D7D3A-0719-47A4-9DFA-D2A90051CA9C}" presName="text" presStyleLbl="node1" presStyleIdx="4" presStyleCnt="5">
        <dgm:presLayoutVars>
          <dgm:bulletEnabled val="1"/>
        </dgm:presLayoutVars>
      </dgm:prSet>
      <dgm:spPr/>
    </dgm:pt>
  </dgm:ptLst>
  <dgm:cxnLst>
    <dgm:cxn modelId="{B1A2630B-BC9D-4B3B-B0EA-756EDF2EB8ED}" srcId="{C1CFCADF-E93A-4CAE-BF88-16A9CD702220}" destId="{D2EF8321-261A-4937-9DDA-B25912BCC9BA}" srcOrd="3" destOrd="0" parTransId="{904BE53B-D6B4-4CD3-AE05-7CADF9F6355A}" sibTransId="{F3F1A9FB-A39B-445D-A736-9185D0614793}"/>
    <dgm:cxn modelId="{12DE1215-8991-EE41-8F47-D6EC6754ACAC}" type="presOf" srcId="{E299CF95-A2BC-40A1-A52E-4ED552701560}" destId="{FEBD9D6D-E016-F04E-A96F-0F2833A59262}" srcOrd="1" destOrd="0" presId="urn:microsoft.com/office/officeart/2005/8/layout/vList4"/>
    <dgm:cxn modelId="{8FF3551A-B8C1-5342-A8E1-E80BE1584900}" type="presOf" srcId="{D2EF8321-261A-4937-9DDA-B25912BCC9BA}" destId="{64489C13-379B-2149-AB53-A73CB00AF088}" srcOrd="0" destOrd="0" presId="urn:microsoft.com/office/officeart/2005/8/layout/vList4"/>
    <dgm:cxn modelId="{8055711B-1EF3-FA43-A070-0EAEB43C8222}" type="presOf" srcId="{7C4D7D3A-0719-47A4-9DFA-D2A90051CA9C}" destId="{B3DB3304-EFB2-4E48-A97C-E00217F63CBB}" srcOrd="1" destOrd="0" presId="urn:microsoft.com/office/officeart/2005/8/layout/vList4"/>
    <dgm:cxn modelId="{80EE2525-C28C-4D2D-AB61-80F5DEA9CEE9}" srcId="{C1CFCADF-E93A-4CAE-BF88-16A9CD702220}" destId="{7C4D7D3A-0719-47A4-9DFA-D2A90051CA9C}" srcOrd="4" destOrd="0" parTransId="{B68F2338-5052-438B-A538-D43C198AD12D}" sibTransId="{B04542FA-4A7B-412D-B581-4BB7A06FD5C7}"/>
    <dgm:cxn modelId="{41AED261-3903-8C43-815E-21E57AD5EC25}" type="presOf" srcId="{E299CF95-A2BC-40A1-A52E-4ED552701560}" destId="{B130628D-95FA-E741-8C05-DB14FEB318BB}" srcOrd="0" destOrd="0" presId="urn:microsoft.com/office/officeart/2005/8/layout/vList4"/>
    <dgm:cxn modelId="{94B9D67D-C727-A147-8E53-654E3931E8AA}" type="presOf" srcId="{7C4D7D3A-0719-47A4-9DFA-D2A90051CA9C}" destId="{D173FD87-DB72-454F-8D88-C334481B06A4}" srcOrd="0" destOrd="0" presId="urn:microsoft.com/office/officeart/2005/8/layout/vList4"/>
    <dgm:cxn modelId="{8E5B0B8F-22EB-734B-ABBD-03427D5CF4AC}" type="presOf" srcId="{CEED471D-22F6-4B78-94C2-B87F00F1A1AB}" destId="{18A3E817-2E4B-A54A-8268-5D0A6CD33B10}" srcOrd="0" destOrd="0" presId="urn:microsoft.com/office/officeart/2005/8/layout/vList4"/>
    <dgm:cxn modelId="{C0DDD894-BB80-49CF-851B-E96EF609C9D7}" srcId="{C1CFCADF-E93A-4CAE-BF88-16A9CD702220}" destId="{078D98F4-B3B4-470E-A044-AC514A5FFE18}" srcOrd="2" destOrd="0" parTransId="{B9024C4C-5DBA-4811-B398-D9F3ACE87293}" sibTransId="{BEEFF5B8-741A-4B60-A411-52452478DBBD}"/>
    <dgm:cxn modelId="{34E29D95-4DA5-7A45-B662-4F0A3A12ACDB}" type="presOf" srcId="{078D98F4-B3B4-470E-A044-AC514A5FFE18}" destId="{2FA9EE1E-9CC2-C14E-B3BC-1607034F9258}" srcOrd="1" destOrd="0" presId="urn:microsoft.com/office/officeart/2005/8/layout/vList4"/>
    <dgm:cxn modelId="{1C8C8CB1-FE0A-4D1B-A98F-1D2107349A0F}" srcId="{C1CFCADF-E93A-4CAE-BF88-16A9CD702220}" destId="{E299CF95-A2BC-40A1-A52E-4ED552701560}" srcOrd="0" destOrd="0" parTransId="{02B9D27B-1300-4D29-892F-6ECDF15B09F2}" sibTransId="{D939AF9D-2175-4F94-986B-08E5293FF903}"/>
    <dgm:cxn modelId="{3E3BB8C0-14AB-EE4C-A049-F7E36D20BAF4}" type="presOf" srcId="{CEED471D-22F6-4B78-94C2-B87F00F1A1AB}" destId="{A2C40BAA-03E7-7C4E-84F9-4432CBE4158B}" srcOrd="1" destOrd="0" presId="urn:microsoft.com/office/officeart/2005/8/layout/vList4"/>
    <dgm:cxn modelId="{9922B1E0-D582-6C49-A356-67C2669CA329}" type="presOf" srcId="{C1CFCADF-E93A-4CAE-BF88-16A9CD702220}" destId="{44966FDD-E356-D142-AA51-3FAE70E2E4A3}" srcOrd="0" destOrd="0" presId="urn:microsoft.com/office/officeart/2005/8/layout/vList4"/>
    <dgm:cxn modelId="{C31C89E4-6A43-C844-8BFB-D310BF9B4353}" type="presOf" srcId="{078D98F4-B3B4-470E-A044-AC514A5FFE18}" destId="{48063540-A97E-2840-A64E-45B7E209D1E8}" srcOrd="0" destOrd="0" presId="urn:microsoft.com/office/officeart/2005/8/layout/vList4"/>
    <dgm:cxn modelId="{925A9BE5-0FBB-6845-8DDE-87E949E340FE}" type="presOf" srcId="{D2EF8321-261A-4937-9DDA-B25912BCC9BA}" destId="{C8B94D93-CC47-714C-9121-E3BD73493574}" srcOrd="1" destOrd="0" presId="urn:microsoft.com/office/officeart/2005/8/layout/vList4"/>
    <dgm:cxn modelId="{4F5C8DFD-7548-408C-9F72-789257BAC353}" srcId="{C1CFCADF-E93A-4CAE-BF88-16A9CD702220}" destId="{CEED471D-22F6-4B78-94C2-B87F00F1A1AB}" srcOrd="1" destOrd="0" parTransId="{DD9133D7-3B78-47E3-AED9-6C021FCC23D6}" sibTransId="{2C68A220-ACBE-406E-B366-63093488F44B}"/>
    <dgm:cxn modelId="{74A7401F-88BF-644D-9F58-C4DB98DE8AD1}" type="presParOf" srcId="{44966FDD-E356-D142-AA51-3FAE70E2E4A3}" destId="{FA1E4EDD-DAF8-E74E-9FE4-1C5D2A7415DD}" srcOrd="0" destOrd="0" presId="urn:microsoft.com/office/officeart/2005/8/layout/vList4"/>
    <dgm:cxn modelId="{6F5D1F96-0065-0546-B311-3105DC8BF648}" type="presParOf" srcId="{FA1E4EDD-DAF8-E74E-9FE4-1C5D2A7415DD}" destId="{B130628D-95FA-E741-8C05-DB14FEB318BB}" srcOrd="0" destOrd="0" presId="urn:microsoft.com/office/officeart/2005/8/layout/vList4"/>
    <dgm:cxn modelId="{4EA82FC2-6C33-C948-838A-F7DEE5FD3A05}" type="presParOf" srcId="{FA1E4EDD-DAF8-E74E-9FE4-1C5D2A7415DD}" destId="{0E26BE41-D710-AF41-B4F9-EE0E836F7E42}" srcOrd="1" destOrd="0" presId="urn:microsoft.com/office/officeart/2005/8/layout/vList4"/>
    <dgm:cxn modelId="{054A990D-E642-944A-8FF2-71E56454F770}" type="presParOf" srcId="{FA1E4EDD-DAF8-E74E-9FE4-1C5D2A7415DD}" destId="{FEBD9D6D-E016-F04E-A96F-0F2833A59262}" srcOrd="2" destOrd="0" presId="urn:microsoft.com/office/officeart/2005/8/layout/vList4"/>
    <dgm:cxn modelId="{237BEA92-B414-8140-8B4B-BB590CD285DF}" type="presParOf" srcId="{44966FDD-E356-D142-AA51-3FAE70E2E4A3}" destId="{327B22CB-203F-DB44-B0B2-00DC5657E77F}" srcOrd="1" destOrd="0" presId="urn:microsoft.com/office/officeart/2005/8/layout/vList4"/>
    <dgm:cxn modelId="{95D523C4-42D2-EB4C-96B4-C6EBC0ACBB95}" type="presParOf" srcId="{44966FDD-E356-D142-AA51-3FAE70E2E4A3}" destId="{36DDAD27-5B38-C04B-9420-AEFC5522964E}" srcOrd="2" destOrd="0" presId="urn:microsoft.com/office/officeart/2005/8/layout/vList4"/>
    <dgm:cxn modelId="{67E20002-99A2-0344-9433-59D1DCD5F74B}" type="presParOf" srcId="{36DDAD27-5B38-C04B-9420-AEFC5522964E}" destId="{18A3E817-2E4B-A54A-8268-5D0A6CD33B10}" srcOrd="0" destOrd="0" presId="urn:microsoft.com/office/officeart/2005/8/layout/vList4"/>
    <dgm:cxn modelId="{1392C126-7D9D-EA4A-9F1F-A065139F60BD}" type="presParOf" srcId="{36DDAD27-5B38-C04B-9420-AEFC5522964E}" destId="{D7D6B002-04C9-F248-B6E6-E962D9225E33}" srcOrd="1" destOrd="0" presId="urn:microsoft.com/office/officeart/2005/8/layout/vList4"/>
    <dgm:cxn modelId="{42610D3B-99AD-FE48-8120-B4CB9DF7534F}" type="presParOf" srcId="{36DDAD27-5B38-C04B-9420-AEFC5522964E}" destId="{A2C40BAA-03E7-7C4E-84F9-4432CBE4158B}" srcOrd="2" destOrd="0" presId="urn:microsoft.com/office/officeart/2005/8/layout/vList4"/>
    <dgm:cxn modelId="{4E0FA943-6243-2A44-9FE8-702761F60DA7}" type="presParOf" srcId="{44966FDD-E356-D142-AA51-3FAE70E2E4A3}" destId="{EB0DDA0A-1F8F-A647-80B7-92029E472FB2}" srcOrd="3" destOrd="0" presId="urn:microsoft.com/office/officeart/2005/8/layout/vList4"/>
    <dgm:cxn modelId="{59A70535-52CA-1743-9D0C-6B8F3AF04FBC}" type="presParOf" srcId="{44966FDD-E356-D142-AA51-3FAE70E2E4A3}" destId="{53A26982-2459-BF42-875F-17494DC28B38}" srcOrd="4" destOrd="0" presId="urn:microsoft.com/office/officeart/2005/8/layout/vList4"/>
    <dgm:cxn modelId="{8412C28A-80F1-644B-8C58-E13D1A27231B}" type="presParOf" srcId="{53A26982-2459-BF42-875F-17494DC28B38}" destId="{48063540-A97E-2840-A64E-45B7E209D1E8}" srcOrd="0" destOrd="0" presId="urn:microsoft.com/office/officeart/2005/8/layout/vList4"/>
    <dgm:cxn modelId="{DC32D058-4FFB-4545-87FC-07A3941C36B4}" type="presParOf" srcId="{53A26982-2459-BF42-875F-17494DC28B38}" destId="{79CE5369-D25F-7343-BDCB-DD7448C5CA36}" srcOrd="1" destOrd="0" presId="urn:microsoft.com/office/officeart/2005/8/layout/vList4"/>
    <dgm:cxn modelId="{931CF3D9-E741-0747-9FA4-A837286461DA}" type="presParOf" srcId="{53A26982-2459-BF42-875F-17494DC28B38}" destId="{2FA9EE1E-9CC2-C14E-B3BC-1607034F9258}" srcOrd="2" destOrd="0" presId="urn:microsoft.com/office/officeart/2005/8/layout/vList4"/>
    <dgm:cxn modelId="{10E6D327-12CD-564E-97DD-73E746C53F70}" type="presParOf" srcId="{44966FDD-E356-D142-AA51-3FAE70E2E4A3}" destId="{64337C6B-299D-3846-8A10-2034EEBDA14C}" srcOrd="5" destOrd="0" presId="urn:microsoft.com/office/officeart/2005/8/layout/vList4"/>
    <dgm:cxn modelId="{F3DA22DE-4771-7F40-8FDB-8A755CEF3766}" type="presParOf" srcId="{44966FDD-E356-D142-AA51-3FAE70E2E4A3}" destId="{0187C5CA-6189-A84C-89EC-B9C9DEA7470F}" srcOrd="6" destOrd="0" presId="urn:microsoft.com/office/officeart/2005/8/layout/vList4"/>
    <dgm:cxn modelId="{CF36C7EB-7F1E-D04A-B48E-AD124D3DE590}" type="presParOf" srcId="{0187C5CA-6189-A84C-89EC-B9C9DEA7470F}" destId="{64489C13-379B-2149-AB53-A73CB00AF088}" srcOrd="0" destOrd="0" presId="urn:microsoft.com/office/officeart/2005/8/layout/vList4"/>
    <dgm:cxn modelId="{6085761D-8806-064D-B038-76DF8511B2CF}" type="presParOf" srcId="{0187C5CA-6189-A84C-89EC-B9C9DEA7470F}" destId="{924182AF-A6BC-F042-BA44-8803AF7E717E}" srcOrd="1" destOrd="0" presId="urn:microsoft.com/office/officeart/2005/8/layout/vList4"/>
    <dgm:cxn modelId="{5FAEFB34-BEDB-8542-AB63-27A425616E73}" type="presParOf" srcId="{0187C5CA-6189-A84C-89EC-B9C9DEA7470F}" destId="{C8B94D93-CC47-714C-9121-E3BD73493574}" srcOrd="2" destOrd="0" presId="urn:microsoft.com/office/officeart/2005/8/layout/vList4"/>
    <dgm:cxn modelId="{DEB0F1CA-FC29-1A4F-8697-4EA4F5B170C5}" type="presParOf" srcId="{44966FDD-E356-D142-AA51-3FAE70E2E4A3}" destId="{975CE8B0-FE6E-1D46-8065-4F17668A3F32}" srcOrd="7" destOrd="0" presId="urn:microsoft.com/office/officeart/2005/8/layout/vList4"/>
    <dgm:cxn modelId="{C4B79792-73E6-FE47-B391-EEEAA8ED4B1D}" type="presParOf" srcId="{44966FDD-E356-D142-AA51-3FAE70E2E4A3}" destId="{BD5FC841-984F-6149-843C-63A3E22E5492}" srcOrd="8" destOrd="0" presId="urn:microsoft.com/office/officeart/2005/8/layout/vList4"/>
    <dgm:cxn modelId="{2DFA2E46-CA45-814F-A510-07DF3324E5AF}" type="presParOf" srcId="{BD5FC841-984F-6149-843C-63A3E22E5492}" destId="{D173FD87-DB72-454F-8D88-C334481B06A4}" srcOrd="0" destOrd="0" presId="urn:microsoft.com/office/officeart/2005/8/layout/vList4"/>
    <dgm:cxn modelId="{ACABCC03-E22E-3549-B5C0-377586B47448}" type="presParOf" srcId="{BD5FC841-984F-6149-843C-63A3E22E5492}" destId="{1806E549-AD9C-F047-BCA6-CD548400E5BF}" srcOrd="1" destOrd="0" presId="urn:microsoft.com/office/officeart/2005/8/layout/vList4"/>
    <dgm:cxn modelId="{A7175EF4-699A-624B-925C-7A687F8FFBAD}" type="presParOf" srcId="{BD5FC841-984F-6149-843C-63A3E22E5492}" destId="{B3DB3304-EFB2-4E48-A97C-E00217F63CBB}"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6BD579F-D4B6-493B-A7DE-61CAD395F527}" type="doc">
      <dgm:prSet loTypeId="urn:microsoft.com/office/officeart/2005/8/layout/default" loCatId="list" qsTypeId="urn:microsoft.com/office/officeart/2005/8/quickstyle/3d4" qsCatId="3D" csTypeId="urn:microsoft.com/office/officeart/2005/8/colors/colorful1" csCatId="colorful" phldr="1"/>
      <dgm:spPr/>
      <dgm:t>
        <a:bodyPr/>
        <a:lstStyle/>
        <a:p>
          <a:endParaRPr lang="en-GB"/>
        </a:p>
      </dgm:t>
    </dgm:pt>
    <dgm:pt modelId="{9ADB313E-BF62-4FC0-8BEE-351B5D528875}">
      <dgm:prSet custT="1"/>
      <dgm:spPr/>
      <dgm:t>
        <a:bodyPr/>
        <a:lstStyle/>
        <a:p>
          <a:pPr rtl="0">
            <a:lnSpc>
              <a:spcPct val="100000"/>
            </a:lnSpc>
            <a:spcBef>
              <a:spcPts val="500"/>
            </a:spcBef>
            <a:spcAft>
              <a:spcPts val="0"/>
            </a:spcAft>
          </a:pPr>
          <a:r>
            <a:rPr lang="cy-GB" sz="2200" b="0" noProof="0" dirty="0">
              <a:latin typeface="Calibri" panose="020F0502020204030204" pitchFamily="34" charset="0"/>
            </a:rPr>
            <a:t>Siaradwch yn araf ac yn glir</a:t>
          </a:r>
        </a:p>
      </dgm:t>
    </dgm:pt>
    <dgm:pt modelId="{6CA4DEE7-62F1-4874-8E99-DC569E0CC0B7}" type="parTrans" cxnId="{EE868BF4-0632-4BBF-B808-48F9D4C77BC8}">
      <dgm:prSet/>
      <dgm:spPr/>
      <dgm:t>
        <a:bodyPr/>
        <a:lstStyle/>
        <a:p>
          <a:endParaRPr lang="en-GB" b="1"/>
        </a:p>
      </dgm:t>
    </dgm:pt>
    <dgm:pt modelId="{333C7AC5-3D4A-4E4E-8710-E7890A469F8B}" type="sibTrans" cxnId="{EE868BF4-0632-4BBF-B808-48F9D4C77BC8}">
      <dgm:prSet/>
      <dgm:spPr/>
      <dgm:t>
        <a:bodyPr/>
        <a:lstStyle/>
        <a:p>
          <a:endParaRPr lang="en-GB" b="1"/>
        </a:p>
      </dgm:t>
    </dgm:pt>
    <dgm:pt modelId="{6468D9AA-9FC9-4B47-B975-03BB7673B979}">
      <dgm:prSet custT="1"/>
      <dgm:spPr/>
      <dgm:t>
        <a:bodyPr/>
        <a:lstStyle/>
        <a:p>
          <a:pPr rtl="0">
            <a:lnSpc>
              <a:spcPct val="100000"/>
            </a:lnSpc>
            <a:spcBef>
              <a:spcPts val="500"/>
            </a:spcBef>
            <a:spcAft>
              <a:spcPts val="0"/>
            </a:spcAft>
          </a:pPr>
          <a:r>
            <a:rPr lang="cy-GB" sz="2200" b="0" noProof="0" dirty="0">
              <a:latin typeface="Calibri" panose="020F0502020204030204" pitchFamily="34" charset="0"/>
            </a:rPr>
            <a:t>Peidiwch â defnyddio idiomau na throsiadau</a:t>
          </a:r>
        </a:p>
      </dgm:t>
    </dgm:pt>
    <dgm:pt modelId="{C9187D9C-0549-4FA4-8818-9A5053A8B195}" type="parTrans" cxnId="{AF3DEE0C-46B5-4FBC-AA52-AEFC5BBC973A}">
      <dgm:prSet/>
      <dgm:spPr/>
      <dgm:t>
        <a:bodyPr/>
        <a:lstStyle/>
        <a:p>
          <a:endParaRPr lang="en-GB" b="1"/>
        </a:p>
      </dgm:t>
    </dgm:pt>
    <dgm:pt modelId="{A22DC672-1B58-4C1D-A266-9F5712E1047C}" type="sibTrans" cxnId="{AF3DEE0C-46B5-4FBC-AA52-AEFC5BBC973A}">
      <dgm:prSet/>
      <dgm:spPr/>
      <dgm:t>
        <a:bodyPr/>
        <a:lstStyle/>
        <a:p>
          <a:endParaRPr lang="en-GB" b="1"/>
        </a:p>
      </dgm:t>
    </dgm:pt>
    <dgm:pt modelId="{650147FA-237E-4FF4-BC75-9C6E40BAE278}">
      <dgm:prSet custT="1"/>
      <dgm:spPr/>
      <dgm:t>
        <a:bodyPr/>
        <a:lstStyle/>
        <a:p>
          <a:pPr rtl="0">
            <a:lnSpc>
              <a:spcPct val="100000"/>
            </a:lnSpc>
            <a:spcBef>
              <a:spcPts val="500"/>
            </a:spcBef>
            <a:spcAft>
              <a:spcPts val="0"/>
            </a:spcAft>
          </a:pPr>
          <a:r>
            <a:rPr lang="cy-GB" sz="2200" b="0" noProof="0" dirty="0">
              <a:latin typeface="Calibri" panose="020F0502020204030204" pitchFamily="34" charset="0"/>
            </a:rPr>
            <a:t>Caniatewch amser i’r unigolyn brosesu’r wybodaeth</a:t>
          </a:r>
        </a:p>
      </dgm:t>
    </dgm:pt>
    <dgm:pt modelId="{900B200C-2C7C-4351-8541-11EC69CFD3AD}" type="parTrans" cxnId="{53032907-D802-45CA-B513-2D4247822969}">
      <dgm:prSet/>
      <dgm:spPr/>
      <dgm:t>
        <a:bodyPr/>
        <a:lstStyle/>
        <a:p>
          <a:endParaRPr lang="en-GB" b="1"/>
        </a:p>
      </dgm:t>
    </dgm:pt>
    <dgm:pt modelId="{22EFEAC5-490B-4B9F-ABB1-3E6117C8025D}" type="sibTrans" cxnId="{53032907-D802-45CA-B513-2D4247822969}">
      <dgm:prSet/>
      <dgm:spPr/>
      <dgm:t>
        <a:bodyPr/>
        <a:lstStyle/>
        <a:p>
          <a:endParaRPr lang="en-GB" b="1"/>
        </a:p>
      </dgm:t>
    </dgm:pt>
    <dgm:pt modelId="{8530F02E-7E12-40EA-9BBC-2A510E7F140E}">
      <dgm:prSet custT="1"/>
      <dgm:spPr/>
      <dgm:t>
        <a:bodyPr/>
        <a:lstStyle/>
        <a:p>
          <a:pPr rtl="0">
            <a:lnSpc>
              <a:spcPct val="100000"/>
            </a:lnSpc>
            <a:spcBef>
              <a:spcPts val="500"/>
            </a:spcBef>
            <a:spcAft>
              <a:spcPts val="0"/>
            </a:spcAft>
          </a:pPr>
          <a:r>
            <a:rPr lang="cy-GB" sz="2200" b="0" noProof="0" dirty="0">
              <a:latin typeface="Calibri" panose="020F0502020204030204" pitchFamily="34" charset="0"/>
            </a:rPr>
            <a:t>Cadwch gyfarwyddiadau’n fyr</a:t>
          </a:r>
        </a:p>
      </dgm:t>
    </dgm:pt>
    <dgm:pt modelId="{D4158BED-888C-4B0D-82A8-E37D989EF3F3}" type="parTrans" cxnId="{D2BFB716-276D-442D-9D02-C84970D19A3A}">
      <dgm:prSet/>
      <dgm:spPr/>
      <dgm:t>
        <a:bodyPr/>
        <a:lstStyle/>
        <a:p>
          <a:endParaRPr lang="en-GB" b="1"/>
        </a:p>
      </dgm:t>
    </dgm:pt>
    <dgm:pt modelId="{9B43ECD9-7B3D-4A8D-81FD-9C87D333E6FF}" type="sibTrans" cxnId="{D2BFB716-276D-442D-9D02-C84970D19A3A}">
      <dgm:prSet/>
      <dgm:spPr/>
      <dgm:t>
        <a:bodyPr/>
        <a:lstStyle/>
        <a:p>
          <a:endParaRPr lang="en-GB" b="1"/>
        </a:p>
      </dgm:t>
    </dgm:pt>
    <dgm:pt modelId="{DA60BE41-7739-4CCA-B27D-445672503379}">
      <dgm:prSet custT="1"/>
      <dgm:spPr/>
      <dgm:t>
        <a:bodyPr/>
        <a:lstStyle/>
        <a:p>
          <a:pPr rtl="0">
            <a:lnSpc>
              <a:spcPct val="100000"/>
            </a:lnSpc>
            <a:spcBef>
              <a:spcPts val="500"/>
            </a:spcBef>
            <a:spcAft>
              <a:spcPts val="0"/>
            </a:spcAft>
          </a:pPr>
          <a:r>
            <a:rPr lang="cy-GB" sz="2200" b="0" noProof="0" dirty="0">
              <a:latin typeface="Calibri" panose="020F0502020204030204" pitchFamily="34" charset="0"/>
            </a:rPr>
            <a:t>Ceisiwch osgoi dibynnu ar ystumiau, mynegiant y wyneb neu dôn y llais</a:t>
          </a:r>
        </a:p>
      </dgm:t>
    </dgm:pt>
    <dgm:pt modelId="{B0F01C6D-AB91-4249-9E12-F2985C8A0500}" type="parTrans" cxnId="{4BF337F8-D396-47FE-9600-ABBFD7962ED8}">
      <dgm:prSet/>
      <dgm:spPr/>
      <dgm:t>
        <a:bodyPr/>
        <a:lstStyle/>
        <a:p>
          <a:endParaRPr lang="en-GB" b="1"/>
        </a:p>
      </dgm:t>
    </dgm:pt>
    <dgm:pt modelId="{63B4BF20-EC8F-4848-9224-046501B6A2E3}" type="sibTrans" cxnId="{4BF337F8-D396-47FE-9600-ABBFD7962ED8}">
      <dgm:prSet/>
      <dgm:spPr/>
      <dgm:t>
        <a:bodyPr/>
        <a:lstStyle/>
        <a:p>
          <a:endParaRPr lang="en-GB" b="1"/>
        </a:p>
      </dgm:t>
    </dgm:pt>
    <dgm:pt modelId="{D5A7E1EF-6993-4CC9-ADEE-F1D7491EC414}">
      <dgm:prSet custT="1"/>
      <dgm:spPr/>
      <dgm:t>
        <a:bodyPr/>
        <a:lstStyle/>
        <a:p>
          <a:r>
            <a:rPr lang="cy-GB" sz="2200" b="0" kern="1200" noProof="0" dirty="0">
              <a:solidFill>
                <a:srgbClr val="FFFFFF"/>
              </a:solidFill>
              <a:latin typeface="Calibri" panose="020F0502020204030204" pitchFamily="34" charset="0"/>
              <a:ea typeface="+mn-ea"/>
              <a:cs typeface="+mn-cs"/>
            </a:rPr>
            <a:t>Sicrhewch fod llythyrau'n glir, yn gryno ac yn strwythuredig</a:t>
          </a:r>
        </a:p>
      </dgm:t>
    </dgm:pt>
    <dgm:pt modelId="{137A0276-16FE-40FE-93D6-045D48A820AD}" type="parTrans" cxnId="{F1D40113-994C-4DD2-84C9-28623464B50D}">
      <dgm:prSet/>
      <dgm:spPr/>
      <dgm:t>
        <a:bodyPr/>
        <a:lstStyle/>
        <a:p>
          <a:endParaRPr lang="en-US"/>
        </a:p>
      </dgm:t>
    </dgm:pt>
    <dgm:pt modelId="{76E74428-E634-4E6E-8313-5423A02348E1}" type="sibTrans" cxnId="{F1D40113-994C-4DD2-84C9-28623464B50D}">
      <dgm:prSet/>
      <dgm:spPr/>
      <dgm:t>
        <a:bodyPr/>
        <a:lstStyle/>
        <a:p>
          <a:endParaRPr lang="en-US"/>
        </a:p>
      </dgm:t>
    </dgm:pt>
    <dgm:pt modelId="{E22FDB5C-57BC-3443-A2AB-84F8A8FA8F6F}" type="pres">
      <dgm:prSet presAssocID="{A6BD579F-D4B6-493B-A7DE-61CAD395F527}" presName="diagram" presStyleCnt="0">
        <dgm:presLayoutVars>
          <dgm:dir/>
          <dgm:resizeHandles val="exact"/>
        </dgm:presLayoutVars>
      </dgm:prSet>
      <dgm:spPr/>
    </dgm:pt>
    <dgm:pt modelId="{C997B8AA-1007-F448-9FED-19DD31D3CB87}" type="pres">
      <dgm:prSet presAssocID="{9ADB313E-BF62-4FC0-8BEE-351B5D528875}" presName="node" presStyleLbl="node1" presStyleIdx="0" presStyleCnt="6" custLinFactNeighborY="153">
        <dgm:presLayoutVars>
          <dgm:bulletEnabled val="1"/>
        </dgm:presLayoutVars>
      </dgm:prSet>
      <dgm:spPr/>
    </dgm:pt>
    <dgm:pt modelId="{372124F5-D674-FF49-8311-8EB37C34450C}" type="pres">
      <dgm:prSet presAssocID="{333C7AC5-3D4A-4E4E-8710-E7890A469F8B}" presName="sibTrans" presStyleCnt="0"/>
      <dgm:spPr/>
    </dgm:pt>
    <dgm:pt modelId="{69007284-89D4-0547-8567-41CB7DD2B5CF}" type="pres">
      <dgm:prSet presAssocID="{6468D9AA-9FC9-4B47-B975-03BB7673B979}" presName="node" presStyleLbl="node1" presStyleIdx="1" presStyleCnt="6">
        <dgm:presLayoutVars>
          <dgm:bulletEnabled val="1"/>
        </dgm:presLayoutVars>
      </dgm:prSet>
      <dgm:spPr/>
    </dgm:pt>
    <dgm:pt modelId="{10763F02-0FDC-6046-9CEA-C4B240EE57C3}" type="pres">
      <dgm:prSet presAssocID="{A22DC672-1B58-4C1D-A266-9F5712E1047C}" presName="sibTrans" presStyleCnt="0"/>
      <dgm:spPr/>
    </dgm:pt>
    <dgm:pt modelId="{8A9D93E9-572F-5A43-9DD2-C3989E76121B}" type="pres">
      <dgm:prSet presAssocID="{650147FA-237E-4FF4-BC75-9C6E40BAE278}" presName="node" presStyleLbl="node1" presStyleIdx="2" presStyleCnt="6">
        <dgm:presLayoutVars>
          <dgm:bulletEnabled val="1"/>
        </dgm:presLayoutVars>
      </dgm:prSet>
      <dgm:spPr/>
    </dgm:pt>
    <dgm:pt modelId="{AA39D7E8-6590-ED47-9E62-929D843D529B}" type="pres">
      <dgm:prSet presAssocID="{22EFEAC5-490B-4B9F-ABB1-3E6117C8025D}" presName="sibTrans" presStyleCnt="0"/>
      <dgm:spPr/>
    </dgm:pt>
    <dgm:pt modelId="{CC8D1091-A701-3042-8C06-8452A7DC3258}" type="pres">
      <dgm:prSet presAssocID="{8530F02E-7E12-40EA-9BBC-2A510E7F140E}" presName="node" presStyleLbl="node1" presStyleIdx="3" presStyleCnt="6">
        <dgm:presLayoutVars>
          <dgm:bulletEnabled val="1"/>
        </dgm:presLayoutVars>
      </dgm:prSet>
      <dgm:spPr/>
    </dgm:pt>
    <dgm:pt modelId="{E7E5BC24-EA2D-2241-AA25-83A4AEA483AF}" type="pres">
      <dgm:prSet presAssocID="{9B43ECD9-7B3D-4A8D-81FD-9C87D333E6FF}" presName="sibTrans" presStyleCnt="0"/>
      <dgm:spPr/>
    </dgm:pt>
    <dgm:pt modelId="{09775631-6F8C-CB4D-B218-CB41CBDDD29E}" type="pres">
      <dgm:prSet presAssocID="{DA60BE41-7739-4CCA-B27D-445672503379}" presName="node" presStyleLbl="node1" presStyleIdx="4" presStyleCnt="6">
        <dgm:presLayoutVars>
          <dgm:bulletEnabled val="1"/>
        </dgm:presLayoutVars>
      </dgm:prSet>
      <dgm:spPr/>
    </dgm:pt>
    <dgm:pt modelId="{D0092993-DF4C-4A05-B159-06C3EED6D5FF}" type="pres">
      <dgm:prSet presAssocID="{63B4BF20-EC8F-4848-9224-046501B6A2E3}" presName="sibTrans" presStyleCnt="0"/>
      <dgm:spPr/>
    </dgm:pt>
    <dgm:pt modelId="{C9890976-5DFD-42A5-93A8-D0A510939968}" type="pres">
      <dgm:prSet presAssocID="{D5A7E1EF-6993-4CC9-ADEE-F1D7491EC414}" presName="node" presStyleLbl="node1" presStyleIdx="5" presStyleCnt="6" custLinFactNeighborY="153">
        <dgm:presLayoutVars>
          <dgm:bulletEnabled val="1"/>
        </dgm:presLayoutVars>
      </dgm:prSet>
      <dgm:spPr/>
    </dgm:pt>
  </dgm:ptLst>
  <dgm:cxnLst>
    <dgm:cxn modelId="{53032907-D802-45CA-B513-2D4247822969}" srcId="{A6BD579F-D4B6-493B-A7DE-61CAD395F527}" destId="{650147FA-237E-4FF4-BC75-9C6E40BAE278}" srcOrd="2" destOrd="0" parTransId="{900B200C-2C7C-4351-8541-11EC69CFD3AD}" sibTransId="{22EFEAC5-490B-4B9F-ABB1-3E6117C8025D}"/>
    <dgm:cxn modelId="{F854FC0B-7B00-1247-8386-67F33694E8B5}" type="presOf" srcId="{DA60BE41-7739-4CCA-B27D-445672503379}" destId="{09775631-6F8C-CB4D-B218-CB41CBDDD29E}" srcOrd="0" destOrd="0" presId="urn:microsoft.com/office/officeart/2005/8/layout/default"/>
    <dgm:cxn modelId="{34D7350C-7DBE-A24D-B7C6-C302AC0E4C4A}" type="presOf" srcId="{A6BD579F-D4B6-493B-A7DE-61CAD395F527}" destId="{E22FDB5C-57BC-3443-A2AB-84F8A8FA8F6F}" srcOrd="0" destOrd="0" presId="urn:microsoft.com/office/officeart/2005/8/layout/default"/>
    <dgm:cxn modelId="{AF3DEE0C-46B5-4FBC-AA52-AEFC5BBC973A}" srcId="{A6BD579F-D4B6-493B-A7DE-61CAD395F527}" destId="{6468D9AA-9FC9-4B47-B975-03BB7673B979}" srcOrd="1" destOrd="0" parTransId="{C9187D9C-0549-4FA4-8818-9A5053A8B195}" sibTransId="{A22DC672-1B58-4C1D-A266-9F5712E1047C}"/>
    <dgm:cxn modelId="{F1D40113-994C-4DD2-84C9-28623464B50D}" srcId="{A6BD579F-D4B6-493B-A7DE-61CAD395F527}" destId="{D5A7E1EF-6993-4CC9-ADEE-F1D7491EC414}" srcOrd="5" destOrd="0" parTransId="{137A0276-16FE-40FE-93D6-045D48A820AD}" sibTransId="{76E74428-E634-4E6E-8313-5423A02348E1}"/>
    <dgm:cxn modelId="{D2BFB716-276D-442D-9D02-C84970D19A3A}" srcId="{A6BD579F-D4B6-493B-A7DE-61CAD395F527}" destId="{8530F02E-7E12-40EA-9BBC-2A510E7F140E}" srcOrd="3" destOrd="0" parTransId="{D4158BED-888C-4B0D-82A8-E37D989EF3F3}" sibTransId="{9B43ECD9-7B3D-4A8D-81FD-9C87D333E6FF}"/>
    <dgm:cxn modelId="{F2A4B319-5A77-5A48-B966-8A28B3444DCA}" type="presOf" srcId="{9ADB313E-BF62-4FC0-8BEE-351B5D528875}" destId="{C997B8AA-1007-F448-9FED-19DD31D3CB87}" srcOrd="0" destOrd="0" presId="urn:microsoft.com/office/officeart/2005/8/layout/default"/>
    <dgm:cxn modelId="{9265AB6A-F5BA-4B9B-A78D-D4E3FDB642E7}" type="presOf" srcId="{D5A7E1EF-6993-4CC9-ADEE-F1D7491EC414}" destId="{C9890976-5DFD-42A5-93A8-D0A510939968}" srcOrd="0" destOrd="0" presId="urn:microsoft.com/office/officeart/2005/8/layout/default"/>
    <dgm:cxn modelId="{2B7799DF-E665-824A-9AC1-E7F92CF84F79}" type="presOf" srcId="{6468D9AA-9FC9-4B47-B975-03BB7673B979}" destId="{69007284-89D4-0547-8567-41CB7DD2B5CF}" srcOrd="0" destOrd="0" presId="urn:microsoft.com/office/officeart/2005/8/layout/default"/>
    <dgm:cxn modelId="{2FE4B5E8-909D-DF49-A21E-89BAA05911A2}" type="presOf" srcId="{650147FA-237E-4FF4-BC75-9C6E40BAE278}" destId="{8A9D93E9-572F-5A43-9DD2-C3989E76121B}" srcOrd="0" destOrd="0" presId="urn:microsoft.com/office/officeart/2005/8/layout/default"/>
    <dgm:cxn modelId="{EE868BF4-0632-4BBF-B808-48F9D4C77BC8}" srcId="{A6BD579F-D4B6-493B-A7DE-61CAD395F527}" destId="{9ADB313E-BF62-4FC0-8BEE-351B5D528875}" srcOrd="0" destOrd="0" parTransId="{6CA4DEE7-62F1-4874-8E99-DC569E0CC0B7}" sibTransId="{333C7AC5-3D4A-4E4E-8710-E7890A469F8B}"/>
    <dgm:cxn modelId="{4BF337F8-D396-47FE-9600-ABBFD7962ED8}" srcId="{A6BD579F-D4B6-493B-A7DE-61CAD395F527}" destId="{DA60BE41-7739-4CCA-B27D-445672503379}" srcOrd="4" destOrd="0" parTransId="{B0F01C6D-AB91-4249-9E12-F2985C8A0500}" sibTransId="{63B4BF20-EC8F-4848-9224-046501B6A2E3}"/>
    <dgm:cxn modelId="{F3172DFA-179E-DD45-986A-0DB102A7341F}" type="presOf" srcId="{8530F02E-7E12-40EA-9BBC-2A510E7F140E}" destId="{CC8D1091-A701-3042-8C06-8452A7DC3258}" srcOrd="0" destOrd="0" presId="urn:microsoft.com/office/officeart/2005/8/layout/default"/>
    <dgm:cxn modelId="{5412DE95-D440-7D47-9A2C-7019F6C2195B}" type="presParOf" srcId="{E22FDB5C-57BC-3443-A2AB-84F8A8FA8F6F}" destId="{C997B8AA-1007-F448-9FED-19DD31D3CB87}" srcOrd="0" destOrd="0" presId="urn:microsoft.com/office/officeart/2005/8/layout/default"/>
    <dgm:cxn modelId="{3B0FEFE7-C759-8C4A-8158-E444F4001E4C}" type="presParOf" srcId="{E22FDB5C-57BC-3443-A2AB-84F8A8FA8F6F}" destId="{372124F5-D674-FF49-8311-8EB37C34450C}" srcOrd="1" destOrd="0" presId="urn:microsoft.com/office/officeart/2005/8/layout/default"/>
    <dgm:cxn modelId="{2E23C449-86C8-AF43-AC5D-BC5B38405665}" type="presParOf" srcId="{E22FDB5C-57BC-3443-A2AB-84F8A8FA8F6F}" destId="{69007284-89D4-0547-8567-41CB7DD2B5CF}" srcOrd="2" destOrd="0" presId="urn:microsoft.com/office/officeart/2005/8/layout/default"/>
    <dgm:cxn modelId="{7ED1FA4C-1819-7040-9C90-6CB4A3A62A86}" type="presParOf" srcId="{E22FDB5C-57BC-3443-A2AB-84F8A8FA8F6F}" destId="{10763F02-0FDC-6046-9CEA-C4B240EE57C3}" srcOrd="3" destOrd="0" presId="urn:microsoft.com/office/officeart/2005/8/layout/default"/>
    <dgm:cxn modelId="{1C86662B-2F99-1B4B-B286-466CBC5AC4AC}" type="presParOf" srcId="{E22FDB5C-57BC-3443-A2AB-84F8A8FA8F6F}" destId="{8A9D93E9-572F-5A43-9DD2-C3989E76121B}" srcOrd="4" destOrd="0" presId="urn:microsoft.com/office/officeart/2005/8/layout/default"/>
    <dgm:cxn modelId="{F390DE13-F05E-B640-88DE-FE7EAA201989}" type="presParOf" srcId="{E22FDB5C-57BC-3443-A2AB-84F8A8FA8F6F}" destId="{AA39D7E8-6590-ED47-9E62-929D843D529B}" srcOrd="5" destOrd="0" presId="urn:microsoft.com/office/officeart/2005/8/layout/default"/>
    <dgm:cxn modelId="{47FDC7C7-77B4-4342-84CF-E4582EC0077D}" type="presParOf" srcId="{E22FDB5C-57BC-3443-A2AB-84F8A8FA8F6F}" destId="{CC8D1091-A701-3042-8C06-8452A7DC3258}" srcOrd="6" destOrd="0" presId="urn:microsoft.com/office/officeart/2005/8/layout/default"/>
    <dgm:cxn modelId="{AA8D32CB-8D55-C34A-9A98-BC9A86D36DBE}" type="presParOf" srcId="{E22FDB5C-57BC-3443-A2AB-84F8A8FA8F6F}" destId="{E7E5BC24-EA2D-2241-AA25-83A4AEA483AF}" srcOrd="7" destOrd="0" presId="urn:microsoft.com/office/officeart/2005/8/layout/default"/>
    <dgm:cxn modelId="{3F21D6C5-4E71-9D4E-BE20-A58A042C764C}" type="presParOf" srcId="{E22FDB5C-57BC-3443-A2AB-84F8A8FA8F6F}" destId="{09775631-6F8C-CB4D-B218-CB41CBDDD29E}" srcOrd="8" destOrd="0" presId="urn:microsoft.com/office/officeart/2005/8/layout/default"/>
    <dgm:cxn modelId="{F745EB83-CAC3-4FD4-9E0C-E9C74B74F70A}" type="presParOf" srcId="{E22FDB5C-57BC-3443-A2AB-84F8A8FA8F6F}" destId="{D0092993-DF4C-4A05-B159-06C3EED6D5FF}" srcOrd="9" destOrd="0" presId="urn:microsoft.com/office/officeart/2005/8/layout/default"/>
    <dgm:cxn modelId="{C5AF344B-CD09-4266-92B1-1FDEEF541D76}" type="presParOf" srcId="{E22FDB5C-57BC-3443-A2AB-84F8A8FA8F6F}" destId="{C9890976-5DFD-42A5-93A8-D0A510939968}"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6BD579F-D4B6-493B-A7DE-61CAD395F527}" type="doc">
      <dgm:prSet loTypeId="urn:microsoft.com/office/officeart/2005/8/layout/default" loCatId="list" qsTypeId="urn:microsoft.com/office/officeart/2005/8/quickstyle/3d4" qsCatId="3D" csTypeId="urn:microsoft.com/office/officeart/2005/8/colors/colorful1" csCatId="colorful" phldr="1"/>
      <dgm:spPr/>
      <dgm:t>
        <a:bodyPr/>
        <a:lstStyle/>
        <a:p>
          <a:endParaRPr lang="en-GB"/>
        </a:p>
      </dgm:t>
    </dgm:pt>
    <dgm:pt modelId="{9ADB313E-BF62-4FC0-8BEE-351B5D528875}">
      <dgm:prSet custT="1"/>
      <dgm:spPr/>
      <dgm:t>
        <a:bodyPr/>
        <a:lstStyle/>
        <a:p>
          <a:pPr rtl="0">
            <a:lnSpc>
              <a:spcPct val="100000"/>
            </a:lnSpc>
            <a:spcBef>
              <a:spcPts val="500"/>
            </a:spcBef>
            <a:spcAft>
              <a:spcPts val="0"/>
            </a:spcAft>
          </a:pPr>
          <a:r>
            <a:rPr lang="cy-GB" sz="1800" b="0" noProof="0" dirty="0">
              <a:latin typeface="Calibri" panose="020F0502020204030204" pitchFamily="34" charset="0"/>
            </a:rPr>
            <a:t>Esboniwch y “rheolau” yn hytrach na thybio eu bod wedi eu deall</a:t>
          </a:r>
        </a:p>
      </dgm:t>
    </dgm:pt>
    <dgm:pt modelId="{6CA4DEE7-62F1-4874-8E99-DC569E0CC0B7}" type="parTrans" cxnId="{EE868BF4-0632-4BBF-B808-48F9D4C77BC8}">
      <dgm:prSet/>
      <dgm:spPr/>
      <dgm:t>
        <a:bodyPr/>
        <a:lstStyle/>
        <a:p>
          <a:endParaRPr lang="en-GB" b="1"/>
        </a:p>
      </dgm:t>
    </dgm:pt>
    <dgm:pt modelId="{333C7AC5-3D4A-4E4E-8710-E7890A469F8B}" type="sibTrans" cxnId="{EE868BF4-0632-4BBF-B808-48F9D4C77BC8}">
      <dgm:prSet/>
      <dgm:spPr/>
      <dgm:t>
        <a:bodyPr/>
        <a:lstStyle/>
        <a:p>
          <a:endParaRPr lang="en-GB" b="1"/>
        </a:p>
      </dgm:t>
    </dgm:pt>
    <dgm:pt modelId="{6468D9AA-9FC9-4B47-B975-03BB7673B979}">
      <dgm:prSet custT="1"/>
      <dgm:spPr/>
      <dgm:t>
        <a:bodyPr/>
        <a:lstStyle/>
        <a:p>
          <a:pPr rtl="0">
            <a:lnSpc>
              <a:spcPct val="100000"/>
            </a:lnSpc>
            <a:spcBef>
              <a:spcPts val="500"/>
            </a:spcBef>
            <a:spcAft>
              <a:spcPts val="0"/>
            </a:spcAft>
          </a:pPr>
          <a:r>
            <a:rPr lang="cy-GB" sz="1800" b="0" noProof="0" dirty="0">
              <a:latin typeface="Calibri" panose="020F0502020204030204" pitchFamily="34" charset="0"/>
            </a:rPr>
            <a:t>Ceisiwch gychwyn ffyrdd o ryngweithio’n gymdeithasol. Os yw’r unigolyn angen help, efallai na fydd ef/hi yn teimlo’n ddigon hyderus i ofyn</a:t>
          </a:r>
        </a:p>
      </dgm:t>
    </dgm:pt>
    <dgm:pt modelId="{C9187D9C-0549-4FA4-8818-9A5053A8B195}" type="parTrans" cxnId="{AF3DEE0C-46B5-4FBC-AA52-AEFC5BBC973A}">
      <dgm:prSet/>
      <dgm:spPr/>
      <dgm:t>
        <a:bodyPr/>
        <a:lstStyle/>
        <a:p>
          <a:endParaRPr lang="en-GB" b="1"/>
        </a:p>
      </dgm:t>
    </dgm:pt>
    <dgm:pt modelId="{A22DC672-1B58-4C1D-A266-9F5712E1047C}" type="sibTrans" cxnId="{AF3DEE0C-46B5-4FBC-AA52-AEFC5BBC973A}">
      <dgm:prSet/>
      <dgm:spPr/>
      <dgm:t>
        <a:bodyPr/>
        <a:lstStyle/>
        <a:p>
          <a:endParaRPr lang="en-GB" b="1"/>
        </a:p>
      </dgm:t>
    </dgm:pt>
    <dgm:pt modelId="{650147FA-237E-4FF4-BC75-9C6E40BAE278}">
      <dgm:prSet custT="1"/>
      <dgm:spPr/>
      <dgm:t>
        <a:bodyPr/>
        <a:lstStyle/>
        <a:p>
          <a:pPr rtl="0">
            <a:lnSpc>
              <a:spcPct val="100000"/>
            </a:lnSpc>
            <a:spcBef>
              <a:spcPts val="500"/>
            </a:spcBef>
            <a:spcAft>
              <a:spcPts val="0"/>
            </a:spcAft>
          </a:pPr>
          <a:r>
            <a:rPr lang="cy-GB" sz="1800" b="0" noProof="0" dirty="0">
              <a:latin typeface="Calibri" panose="020F0502020204030204" pitchFamily="34" charset="0"/>
            </a:rPr>
            <a:t>Ceisiwch gadw at y ffeithiau a chadw clebran cymdeithasol hyd at leiafswm</a:t>
          </a:r>
        </a:p>
      </dgm:t>
    </dgm:pt>
    <dgm:pt modelId="{900B200C-2C7C-4351-8541-11EC69CFD3AD}" type="parTrans" cxnId="{53032907-D802-45CA-B513-2D4247822969}">
      <dgm:prSet/>
      <dgm:spPr/>
      <dgm:t>
        <a:bodyPr/>
        <a:lstStyle/>
        <a:p>
          <a:endParaRPr lang="en-GB" b="1"/>
        </a:p>
      </dgm:t>
    </dgm:pt>
    <dgm:pt modelId="{22EFEAC5-490B-4B9F-ABB1-3E6117C8025D}" type="sibTrans" cxnId="{53032907-D802-45CA-B513-2D4247822969}">
      <dgm:prSet/>
      <dgm:spPr/>
      <dgm:t>
        <a:bodyPr/>
        <a:lstStyle/>
        <a:p>
          <a:endParaRPr lang="en-GB" b="1"/>
        </a:p>
      </dgm:t>
    </dgm:pt>
    <dgm:pt modelId="{8530F02E-7E12-40EA-9BBC-2A510E7F140E}">
      <dgm:prSet custT="1"/>
      <dgm:spPr/>
      <dgm:t>
        <a:bodyPr/>
        <a:lstStyle/>
        <a:p>
          <a:pPr rtl="0">
            <a:lnSpc>
              <a:spcPct val="100000"/>
            </a:lnSpc>
            <a:spcBef>
              <a:spcPts val="500"/>
            </a:spcBef>
            <a:spcAft>
              <a:spcPts val="0"/>
            </a:spcAft>
          </a:pPr>
          <a:r>
            <a:rPr lang="cy-GB" sz="1800" b="0" noProof="0" dirty="0">
              <a:latin typeface="Calibri" panose="020F0502020204030204" pitchFamily="34" charset="0"/>
            </a:rPr>
            <a:t>Defnyddiwch gyfarwyddiadau ychwanegol neu gynllun clir i helpu gyda talu biliau neu cysylltu gyda eraill</a:t>
          </a:r>
        </a:p>
      </dgm:t>
    </dgm:pt>
    <dgm:pt modelId="{D4158BED-888C-4B0D-82A8-E37D989EF3F3}" type="parTrans" cxnId="{D2BFB716-276D-442D-9D02-C84970D19A3A}">
      <dgm:prSet/>
      <dgm:spPr/>
      <dgm:t>
        <a:bodyPr/>
        <a:lstStyle/>
        <a:p>
          <a:endParaRPr lang="en-GB" b="1"/>
        </a:p>
      </dgm:t>
    </dgm:pt>
    <dgm:pt modelId="{9B43ECD9-7B3D-4A8D-81FD-9C87D333E6FF}" type="sibTrans" cxnId="{D2BFB716-276D-442D-9D02-C84970D19A3A}">
      <dgm:prSet/>
      <dgm:spPr/>
      <dgm:t>
        <a:bodyPr/>
        <a:lstStyle/>
        <a:p>
          <a:endParaRPr lang="en-GB" b="1"/>
        </a:p>
      </dgm:t>
    </dgm:pt>
    <dgm:pt modelId="{DA60BE41-7739-4CCA-B27D-445672503379}">
      <dgm:prSet custT="1"/>
      <dgm:spPr/>
      <dgm:t>
        <a:bodyPr/>
        <a:lstStyle/>
        <a:p>
          <a:pPr rtl="0">
            <a:lnSpc>
              <a:spcPct val="100000"/>
            </a:lnSpc>
            <a:spcBef>
              <a:spcPts val="500"/>
            </a:spcBef>
            <a:spcAft>
              <a:spcPts val="0"/>
            </a:spcAft>
          </a:pPr>
          <a:r>
            <a:rPr lang="cy-GB" sz="1800" b="0" noProof="0" dirty="0">
              <a:latin typeface="Calibri" panose="020F0502020204030204" pitchFamily="34" charset="0"/>
            </a:rPr>
            <a:t>Ceisiwch gynnig strwythur ychwanegol o fewn gweithgareddau sy’n cynnwys cymryd tro neu weithgareddau tîm</a:t>
          </a:r>
        </a:p>
      </dgm:t>
    </dgm:pt>
    <dgm:pt modelId="{B0F01C6D-AB91-4249-9E12-F2985C8A0500}" type="parTrans" cxnId="{4BF337F8-D396-47FE-9600-ABBFD7962ED8}">
      <dgm:prSet/>
      <dgm:spPr/>
      <dgm:t>
        <a:bodyPr/>
        <a:lstStyle/>
        <a:p>
          <a:endParaRPr lang="en-GB" b="1"/>
        </a:p>
      </dgm:t>
    </dgm:pt>
    <dgm:pt modelId="{63B4BF20-EC8F-4848-9224-046501B6A2E3}" type="sibTrans" cxnId="{4BF337F8-D396-47FE-9600-ABBFD7962ED8}">
      <dgm:prSet/>
      <dgm:spPr/>
      <dgm:t>
        <a:bodyPr/>
        <a:lstStyle/>
        <a:p>
          <a:endParaRPr lang="en-GB" b="1"/>
        </a:p>
      </dgm:t>
    </dgm:pt>
    <dgm:pt modelId="{92888FBE-4E00-9943-84E5-4C885B2C7F57}" type="pres">
      <dgm:prSet presAssocID="{A6BD579F-D4B6-493B-A7DE-61CAD395F527}" presName="diagram" presStyleCnt="0">
        <dgm:presLayoutVars>
          <dgm:dir/>
          <dgm:resizeHandles val="exact"/>
        </dgm:presLayoutVars>
      </dgm:prSet>
      <dgm:spPr/>
    </dgm:pt>
    <dgm:pt modelId="{884D72FF-60E0-F140-808B-7D9AA1769243}" type="pres">
      <dgm:prSet presAssocID="{9ADB313E-BF62-4FC0-8BEE-351B5D528875}" presName="node" presStyleLbl="node1" presStyleIdx="0" presStyleCnt="5" custScaleY="130735" custLinFactNeighborY="16822">
        <dgm:presLayoutVars>
          <dgm:bulletEnabled val="1"/>
        </dgm:presLayoutVars>
      </dgm:prSet>
      <dgm:spPr/>
    </dgm:pt>
    <dgm:pt modelId="{9ABFA3D4-272B-3B46-BF83-7FFE0CDA53B7}" type="pres">
      <dgm:prSet presAssocID="{333C7AC5-3D4A-4E4E-8710-E7890A469F8B}" presName="sibTrans" presStyleCnt="0"/>
      <dgm:spPr/>
    </dgm:pt>
    <dgm:pt modelId="{592A0AD9-20E5-7245-8BAB-EC2C0BBF6391}" type="pres">
      <dgm:prSet presAssocID="{6468D9AA-9FC9-4B47-B975-03BB7673B979}" presName="node" presStyleLbl="node1" presStyleIdx="1" presStyleCnt="5" custScaleY="130735" custLinFactNeighborY="16822">
        <dgm:presLayoutVars>
          <dgm:bulletEnabled val="1"/>
        </dgm:presLayoutVars>
      </dgm:prSet>
      <dgm:spPr/>
    </dgm:pt>
    <dgm:pt modelId="{9A8B8A52-6791-654E-970D-B7874AE269E6}" type="pres">
      <dgm:prSet presAssocID="{A22DC672-1B58-4C1D-A266-9F5712E1047C}" presName="sibTrans" presStyleCnt="0"/>
      <dgm:spPr/>
    </dgm:pt>
    <dgm:pt modelId="{B788A27E-9A52-A04D-989C-3B2A5D227312}" type="pres">
      <dgm:prSet presAssocID="{650147FA-237E-4FF4-BC75-9C6E40BAE278}" presName="node" presStyleLbl="node1" presStyleIdx="2" presStyleCnt="5" custScaleY="133191" custLinFactNeighborY="16975">
        <dgm:presLayoutVars>
          <dgm:bulletEnabled val="1"/>
        </dgm:presLayoutVars>
      </dgm:prSet>
      <dgm:spPr/>
    </dgm:pt>
    <dgm:pt modelId="{32B10D5A-CB8B-6C46-B1EB-BB7A02CA0D98}" type="pres">
      <dgm:prSet presAssocID="{22EFEAC5-490B-4B9F-ABB1-3E6117C8025D}" presName="sibTrans" presStyleCnt="0"/>
      <dgm:spPr/>
    </dgm:pt>
    <dgm:pt modelId="{3CB78652-8B93-5C4A-8F90-D42461F0C0C9}" type="pres">
      <dgm:prSet presAssocID="{8530F02E-7E12-40EA-9BBC-2A510E7F140E}" presName="node" presStyleLbl="node1" presStyleIdx="3" presStyleCnt="5" custScaleX="102584" custScaleY="122318" custLinFactNeighborY="14208">
        <dgm:presLayoutVars>
          <dgm:bulletEnabled val="1"/>
        </dgm:presLayoutVars>
      </dgm:prSet>
      <dgm:spPr/>
    </dgm:pt>
    <dgm:pt modelId="{71F809B9-DF7C-FB43-B3C2-4FA92E91F7CF}" type="pres">
      <dgm:prSet presAssocID="{9B43ECD9-7B3D-4A8D-81FD-9C87D333E6FF}" presName="sibTrans" presStyleCnt="0"/>
      <dgm:spPr/>
    </dgm:pt>
    <dgm:pt modelId="{C49565F6-A544-DD4F-B1FA-9ED0DA1EBF47}" type="pres">
      <dgm:prSet presAssocID="{DA60BE41-7739-4CCA-B27D-445672503379}" presName="node" presStyleLbl="node1" presStyleIdx="4" presStyleCnt="5" custScaleX="100762" custScaleY="122318" custLinFactNeighborY="14208">
        <dgm:presLayoutVars>
          <dgm:bulletEnabled val="1"/>
        </dgm:presLayoutVars>
      </dgm:prSet>
      <dgm:spPr/>
    </dgm:pt>
  </dgm:ptLst>
  <dgm:cxnLst>
    <dgm:cxn modelId="{53032907-D802-45CA-B513-2D4247822969}" srcId="{A6BD579F-D4B6-493B-A7DE-61CAD395F527}" destId="{650147FA-237E-4FF4-BC75-9C6E40BAE278}" srcOrd="2" destOrd="0" parTransId="{900B200C-2C7C-4351-8541-11EC69CFD3AD}" sibTransId="{22EFEAC5-490B-4B9F-ABB1-3E6117C8025D}"/>
    <dgm:cxn modelId="{AF3DEE0C-46B5-4FBC-AA52-AEFC5BBC973A}" srcId="{A6BD579F-D4B6-493B-A7DE-61CAD395F527}" destId="{6468D9AA-9FC9-4B47-B975-03BB7673B979}" srcOrd="1" destOrd="0" parTransId="{C9187D9C-0549-4FA4-8818-9A5053A8B195}" sibTransId="{A22DC672-1B58-4C1D-A266-9F5712E1047C}"/>
    <dgm:cxn modelId="{D2BFB716-276D-442D-9D02-C84970D19A3A}" srcId="{A6BD579F-D4B6-493B-A7DE-61CAD395F527}" destId="{8530F02E-7E12-40EA-9BBC-2A510E7F140E}" srcOrd="3" destOrd="0" parTransId="{D4158BED-888C-4B0D-82A8-E37D989EF3F3}" sibTransId="{9B43ECD9-7B3D-4A8D-81FD-9C87D333E6FF}"/>
    <dgm:cxn modelId="{CBBF2F1A-6D83-AF49-ABC5-309D1405DE44}" type="presOf" srcId="{650147FA-237E-4FF4-BC75-9C6E40BAE278}" destId="{B788A27E-9A52-A04D-989C-3B2A5D227312}" srcOrd="0" destOrd="0" presId="urn:microsoft.com/office/officeart/2005/8/layout/default"/>
    <dgm:cxn modelId="{C354AD1D-B532-5D4A-A0CE-945AF88F3033}" type="presOf" srcId="{DA60BE41-7739-4CCA-B27D-445672503379}" destId="{C49565F6-A544-DD4F-B1FA-9ED0DA1EBF47}" srcOrd="0" destOrd="0" presId="urn:microsoft.com/office/officeart/2005/8/layout/default"/>
    <dgm:cxn modelId="{43CA9D3B-B902-964D-A86D-7CBB61E2E523}" type="presOf" srcId="{A6BD579F-D4B6-493B-A7DE-61CAD395F527}" destId="{92888FBE-4E00-9943-84E5-4C885B2C7F57}" srcOrd="0" destOrd="0" presId="urn:microsoft.com/office/officeart/2005/8/layout/default"/>
    <dgm:cxn modelId="{006D5960-4DEB-2342-8ECA-A3709D57FC9B}" type="presOf" srcId="{8530F02E-7E12-40EA-9BBC-2A510E7F140E}" destId="{3CB78652-8B93-5C4A-8F90-D42461F0C0C9}" srcOrd="0" destOrd="0" presId="urn:microsoft.com/office/officeart/2005/8/layout/default"/>
    <dgm:cxn modelId="{FBC2B387-290D-8449-9DC4-969ABDEE5683}" type="presOf" srcId="{9ADB313E-BF62-4FC0-8BEE-351B5D528875}" destId="{884D72FF-60E0-F140-808B-7D9AA1769243}" srcOrd="0" destOrd="0" presId="urn:microsoft.com/office/officeart/2005/8/layout/default"/>
    <dgm:cxn modelId="{85E7F4CF-000A-0C41-90AC-874EE9077974}" type="presOf" srcId="{6468D9AA-9FC9-4B47-B975-03BB7673B979}" destId="{592A0AD9-20E5-7245-8BAB-EC2C0BBF6391}" srcOrd="0" destOrd="0" presId="urn:microsoft.com/office/officeart/2005/8/layout/default"/>
    <dgm:cxn modelId="{EE868BF4-0632-4BBF-B808-48F9D4C77BC8}" srcId="{A6BD579F-D4B6-493B-A7DE-61CAD395F527}" destId="{9ADB313E-BF62-4FC0-8BEE-351B5D528875}" srcOrd="0" destOrd="0" parTransId="{6CA4DEE7-62F1-4874-8E99-DC569E0CC0B7}" sibTransId="{333C7AC5-3D4A-4E4E-8710-E7890A469F8B}"/>
    <dgm:cxn modelId="{4BF337F8-D396-47FE-9600-ABBFD7962ED8}" srcId="{A6BD579F-D4B6-493B-A7DE-61CAD395F527}" destId="{DA60BE41-7739-4CCA-B27D-445672503379}" srcOrd="4" destOrd="0" parTransId="{B0F01C6D-AB91-4249-9E12-F2985C8A0500}" sibTransId="{63B4BF20-EC8F-4848-9224-046501B6A2E3}"/>
    <dgm:cxn modelId="{F04AFF15-9A01-2847-8527-90904F84893A}" type="presParOf" srcId="{92888FBE-4E00-9943-84E5-4C885B2C7F57}" destId="{884D72FF-60E0-F140-808B-7D9AA1769243}" srcOrd="0" destOrd="0" presId="urn:microsoft.com/office/officeart/2005/8/layout/default"/>
    <dgm:cxn modelId="{62268EDD-30D2-F948-A205-2701AFC1A521}" type="presParOf" srcId="{92888FBE-4E00-9943-84E5-4C885B2C7F57}" destId="{9ABFA3D4-272B-3B46-BF83-7FFE0CDA53B7}" srcOrd="1" destOrd="0" presId="urn:microsoft.com/office/officeart/2005/8/layout/default"/>
    <dgm:cxn modelId="{0C7AEBFD-78CC-6245-9364-1262C26A736D}" type="presParOf" srcId="{92888FBE-4E00-9943-84E5-4C885B2C7F57}" destId="{592A0AD9-20E5-7245-8BAB-EC2C0BBF6391}" srcOrd="2" destOrd="0" presId="urn:microsoft.com/office/officeart/2005/8/layout/default"/>
    <dgm:cxn modelId="{8F9480C9-D8E2-5040-BF23-183B7ECF0CB1}" type="presParOf" srcId="{92888FBE-4E00-9943-84E5-4C885B2C7F57}" destId="{9A8B8A52-6791-654E-970D-B7874AE269E6}" srcOrd="3" destOrd="0" presId="urn:microsoft.com/office/officeart/2005/8/layout/default"/>
    <dgm:cxn modelId="{B48B1A82-2A0B-3C48-99EA-D7E6A4BFBA3E}" type="presParOf" srcId="{92888FBE-4E00-9943-84E5-4C885B2C7F57}" destId="{B788A27E-9A52-A04D-989C-3B2A5D227312}" srcOrd="4" destOrd="0" presId="urn:microsoft.com/office/officeart/2005/8/layout/default"/>
    <dgm:cxn modelId="{A4BA66B8-2293-9940-8B25-927FDCF8525B}" type="presParOf" srcId="{92888FBE-4E00-9943-84E5-4C885B2C7F57}" destId="{32B10D5A-CB8B-6C46-B1EB-BB7A02CA0D98}" srcOrd="5" destOrd="0" presId="urn:microsoft.com/office/officeart/2005/8/layout/default"/>
    <dgm:cxn modelId="{8D9E68AC-5CEC-7444-90C6-E4D8F09CB66E}" type="presParOf" srcId="{92888FBE-4E00-9943-84E5-4C885B2C7F57}" destId="{3CB78652-8B93-5C4A-8F90-D42461F0C0C9}" srcOrd="6" destOrd="0" presId="urn:microsoft.com/office/officeart/2005/8/layout/default"/>
    <dgm:cxn modelId="{415C039B-5925-2B4B-9DE6-4C394A47ABC4}" type="presParOf" srcId="{92888FBE-4E00-9943-84E5-4C885B2C7F57}" destId="{71F809B9-DF7C-FB43-B3C2-4FA92E91F7CF}" srcOrd="7" destOrd="0" presId="urn:microsoft.com/office/officeart/2005/8/layout/default"/>
    <dgm:cxn modelId="{0098D918-15C1-9F49-8A14-DD7804B1EA4E}" type="presParOf" srcId="{92888FBE-4E00-9943-84E5-4C885B2C7F57}" destId="{C49565F6-A544-DD4F-B1FA-9ED0DA1EBF47}"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6BD579F-D4B6-493B-A7DE-61CAD395F527}" type="doc">
      <dgm:prSet loTypeId="urn:microsoft.com/office/officeart/2005/8/layout/default" loCatId="list" qsTypeId="urn:microsoft.com/office/officeart/2005/8/quickstyle/3d4" qsCatId="3D" csTypeId="urn:microsoft.com/office/officeart/2005/8/colors/colorful1" csCatId="colorful" phldr="1"/>
      <dgm:spPr/>
      <dgm:t>
        <a:bodyPr/>
        <a:lstStyle/>
        <a:p>
          <a:endParaRPr lang="en-GB"/>
        </a:p>
      </dgm:t>
    </dgm:pt>
    <dgm:pt modelId="{9ADB313E-BF62-4FC0-8BEE-351B5D528875}">
      <dgm:prSet custT="1"/>
      <dgm:spPr/>
      <dgm:t>
        <a:bodyPr/>
        <a:lstStyle/>
        <a:p>
          <a:pPr rtl="0">
            <a:lnSpc>
              <a:spcPct val="100000"/>
            </a:lnSpc>
            <a:spcBef>
              <a:spcPts val="500"/>
            </a:spcBef>
            <a:spcAft>
              <a:spcPts val="0"/>
            </a:spcAft>
          </a:pPr>
          <a:r>
            <a:rPr lang="cy-GB" sz="2000" b="0" noProof="0" dirty="0">
              <a:latin typeface="Calibri" panose="020F0502020204030204" pitchFamily="34" charset="0"/>
            </a:rPr>
            <a:t>Ceisiwch gyfyngu ar nifer y dewisiadau a roddir iddynt wrth gynnig opsiynau</a:t>
          </a:r>
        </a:p>
      </dgm:t>
    </dgm:pt>
    <dgm:pt modelId="{6CA4DEE7-62F1-4874-8E99-DC569E0CC0B7}" type="parTrans" cxnId="{EE868BF4-0632-4BBF-B808-48F9D4C77BC8}">
      <dgm:prSet/>
      <dgm:spPr/>
      <dgm:t>
        <a:bodyPr/>
        <a:lstStyle/>
        <a:p>
          <a:endParaRPr lang="en-GB" b="0"/>
        </a:p>
      </dgm:t>
    </dgm:pt>
    <dgm:pt modelId="{333C7AC5-3D4A-4E4E-8710-E7890A469F8B}" type="sibTrans" cxnId="{EE868BF4-0632-4BBF-B808-48F9D4C77BC8}">
      <dgm:prSet/>
      <dgm:spPr/>
      <dgm:t>
        <a:bodyPr/>
        <a:lstStyle/>
        <a:p>
          <a:endParaRPr lang="en-GB" b="0"/>
        </a:p>
      </dgm:t>
    </dgm:pt>
    <dgm:pt modelId="{6468D9AA-9FC9-4B47-B975-03BB7673B979}">
      <dgm:prSet custT="1"/>
      <dgm:spPr/>
      <dgm:t>
        <a:bodyPr/>
        <a:lstStyle/>
        <a:p>
          <a:pPr rtl="0">
            <a:lnSpc>
              <a:spcPct val="100000"/>
            </a:lnSpc>
            <a:spcBef>
              <a:spcPts val="500"/>
            </a:spcBef>
            <a:spcAft>
              <a:spcPts val="0"/>
            </a:spcAft>
          </a:pPr>
          <a:r>
            <a:rPr lang="cy-GB" sz="2000" b="0" noProof="0" dirty="0">
              <a:latin typeface="Calibri" panose="020F0502020204030204" pitchFamily="34" charset="0"/>
            </a:rPr>
            <a:t>Defnyddiwch gwestiynau penodol a chyfyngu ar y defnydd o gwestiynau penagored</a:t>
          </a:r>
        </a:p>
      </dgm:t>
    </dgm:pt>
    <dgm:pt modelId="{C9187D9C-0549-4FA4-8818-9A5053A8B195}" type="parTrans" cxnId="{AF3DEE0C-46B5-4FBC-AA52-AEFC5BBC973A}">
      <dgm:prSet/>
      <dgm:spPr/>
      <dgm:t>
        <a:bodyPr/>
        <a:lstStyle/>
        <a:p>
          <a:endParaRPr lang="en-GB" b="0"/>
        </a:p>
      </dgm:t>
    </dgm:pt>
    <dgm:pt modelId="{A22DC672-1B58-4C1D-A266-9F5712E1047C}" type="sibTrans" cxnId="{AF3DEE0C-46B5-4FBC-AA52-AEFC5BBC973A}">
      <dgm:prSet/>
      <dgm:spPr/>
      <dgm:t>
        <a:bodyPr/>
        <a:lstStyle/>
        <a:p>
          <a:endParaRPr lang="en-GB" b="0"/>
        </a:p>
      </dgm:t>
    </dgm:pt>
    <dgm:pt modelId="{650147FA-237E-4FF4-BC75-9C6E40BAE278}">
      <dgm:prSet custT="1"/>
      <dgm:spPr/>
      <dgm:t>
        <a:bodyPr/>
        <a:lstStyle/>
        <a:p>
          <a:pPr rtl="0">
            <a:lnSpc>
              <a:spcPct val="100000"/>
            </a:lnSpc>
            <a:spcBef>
              <a:spcPts val="500"/>
            </a:spcBef>
            <a:spcAft>
              <a:spcPts val="0"/>
            </a:spcAft>
          </a:pPr>
          <a:r>
            <a:rPr lang="cy-GB" sz="2000" b="0" noProof="0" dirty="0">
              <a:latin typeface="Calibri" panose="020F0502020204030204" pitchFamily="34" charset="0"/>
            </a:rPr>
            <a:t>Ceisiwch dorri cyfarwyddiadau i lawr yn gamau llai</a:t>
          </a:r>
        </a:p>
      </dgm:t>
    </dgm:pt>
    <dgm:pt modelId="{900B200C-2C7C-4351-8541-11EC69CFD3AD}" type="parTrans" cxnId="{53032907-D802-45CA-B513-2D4247822969}">
      <dgm:prSet/>
      <dgm:spPr/>
      <dgm:t>
        <a:bodyPr/>
        <a:lstStyle/>
        <a:p>
          <a:endParaRPr lang="en-GB" b="0"/>
        </a:p>
      </dgm:t>
    </dgm:pt>
    <dgm:pt modelId="{22EFEAC5-490B-4B9F-ABB1-3E6117C8025D}" type="sibTrans" cxnId="{53032907-D802-45CA-B513-2D4247822969}">
      <dgm:prSet/>
      <dgm:spPr/>
      <dgm:t>
        <a:bodyPr/>
        <a:lstStyle/>
        <a:p>
          <a:endParaRPr lang="en-GB" b="0"/>
        </a:p>
      </dgm:t>
    </dgm:pt>
    <dgm:pt modelId="{8530F02E-7E12-40EA-9BBC-2A510E7F140E}">
      <dgm:prSet custT="1"/>
      <dgm:spPr/>
      <dgm:t>
        <a:bodyPr/>
        <a:lstStyle/>
        <a:p>
          <a:pPr rtl="0">
            <a:lnSpc>
              <a:spcPct val="100000"/>
            </a:lnSpc>
            <a:spcBef>
              <a:spcPts val="500"/>
            </a:spcBef>
            <a:spcAft>
              <a:spcPts val="0"/>
            </a:spcAft>
          </a:pPr>
          <a:r>
            <a:rPr lang="cy-GB" sz="2000" b="0" noProof="0" dirty="0">
              <a:latin typeface="Calibri" panose="020F0502020204030204" pitchFamily="34" charset="0"/>
            </a:rPr>
            <a:t>Cefnogwch yr unigolyn wrth ddatrys problemau</a:t>
          </a:r>
        </a:p>
      </dgm:t>
    </dgm:pt>
    <dgm:pt modelId="{D4158BED-888C-4B0D-82A8-E37D989EF3F3}" type="parTrans" cxnId="{D2BFB716-276D-442D-9D02-C84970D19A3A}">
      <dgm:prSet/>
      <dgm:spPr/>
      <dgm:t>
        <a:bodyPr/>
        <a:lstStyle/>
        <a:p>
          <a:endParaRPr lang="en-GB" b="0"/>
        </a:p>
      </dgm:t>
    </dgm:pt>
    <dgm:pt modelId="{9B43ECD9-7B3D-4A8D-81FD-9C87D333E6FF}" type="sibTrans" cxnId="{D2BFB716-276D-442D-9D02-C84970D19A3A}">
      <dgm:prSet/>
      <dgm:spPr/>
      <dgm:t>
        <a:bodyPr/>
        <a:lstStyle/>
        <a:p>
          <a:endParaRPr lang="en-GB" b="0"/>
        </a:p>
      </dgm:t>
    </dgm:pt>
    <dgm:pt modelId="{DA60BE41-7739-4CCA-B27D-445672503379}">
      <dgm:prSet custT="1"/>
      <dgm:spPr/>
      <dgm:t>
        <a:bodyPr/>
        <a:lstStyle/>
        <a:p>
          <a:pPr rtl="0">
            <a:lnSpc>
              <a:spcPct val="100000"/>
            </a:lnSpc>
            <a:spcBef>
              <a:spcPts val="500"/>
            </a:spcBef>
            <a:spcAft>
              <a:spcPts val="0"/>
            </a:spcAft>
          </a:pPr>
          <a:r>
            <a:rPr lang="cy-GB" sz="2000" b="0" noProof="0" dirty="0">
              <a:latin typeface="Calibri" panose="020F0502020204030204" pitchFamily="34" charset="0"/>
            </a:rPr>
            <a:t>Cynigiwch ddigon o ddewisiadau yn hytrach na dibynnu ar yr unigolyn i greu syniad</a:t>
          </a:r>
        </a:p>
      </dgm:t>
    </dgm:pt>
    <dgm:pt modelId="{B0F01C6D-AB91-4249-9E12-F2985C8A0500}" type="parTrans" cxnId="{4BF337F8-D396-47FE-9600-ABBFD7962ED8}">
      <dgm:prSet/>
      <dgm:spPr/>
      <dgm:t>
        <a:bodyPr/>
        <a:lstStyle/>
        <a:p>
          <a:endParaRPr lang="en-GB" b="0"/>
        </a:p>
      </dgm:t>
    </dgm:pt>
    <dgm:pt modelId="{63B4BF20-EC8F-4848-9224-046501B6A2E3}" type="sibTrans" cxnId="{4BF337F8-D396-47FE-9600-ABBFD7962ED8}">
      <dgm:prSet/>
      <dgm:spPr/>
      <dgm:t>
        <a:bodyPr/>
        <a:lstStyle/>
        <a:p>
          <a:endParaRPr lang="en-GB" b="0"/>
        </a:p>
      </dgm:t>
    </dgm:pt>
    <dgm:pt modelId="{ED9F5789-C5D4-4B2F-BD19-F1D6F9505266}">
      <dgm:prSet/>
      <dgm:spPr/>
      <dgm:t>
        <a:bodyPr/>
        <a:lstStyle/>
        <a:p>
          <a:r>
            <a:rPr lang="cy-GB" b="0" noProof="0" dirty="0">
              <a:latin typeface="Calibri" panose="020F0502020204030204" pitchFamily="34" charset="0"/>
            </a:rPr>
            <a:t>Sicrhewch fod gohebiaeth yn amlinellu'r tasgau sydd i'w cwblhau - peidiwch â chymryd yn ganiataol bod y person yn gwybod</a:t>
          </a:r>
        </a:p>
      </dgm:t>
    </dgm:pt>
    <dgm:pt modelId="{B0A57E10-584B-48A0-BA8D-56E9DD895FB8}" type="parTrans" cxnId="{14C9FAE9-3727-46BB-A656-F8DF54CE1211}">
      <dgm:prSet/>
      <dgm:spPr/>
      <dgm:t>
        <a:bodyPr/>
        <a:lstStyle/>
        <a:p>
          <a:endParaRPr lang="en-US"/>
        </a:p>
      </dgm:t>
    </dgm:pt>
    <dgm:pt modelId="{B60B66B0-6F05-49E8-ABF3-E52F947224CE}" type="sibTrans" cxnId="{14C9FAE9-3727-46BB-A656-F8DF54CE1211}">
      <dgm:prSet/>
      <dgm:spPr/>
      <dgm:t>
        <a:bodyPr/>
        <a:lstStyle/>
        <a:p>
          <a:endParaRPr lang="en-US"/>
        </a:p>
      </dgm:t>
    </dgm:pt>
    <dgm:pt modelId="{355A478B-3A59-0045-A139-C11908542C60}" type="pres">
      <dgm:prSet presAssocID="{A6BD579F-D4B6-493B-A7DE-61CAD395F527}" presName="diagram" presStyleCnt="0">
        <dgm:presLayoutVars>
          <dgm:dir/>
          <dgm:resizeHandles val="exact"/>
        </dgm:presLayoutVars>
      </dgm:prSet>
      <dgm:spPr/>
    </dgm:pt>
    <dgm:pt modelId="{AD90E6E7-EF67-2E45-905F-630A0FD8E5CB}" type="pres">
      <dgm:prSet presAssocID="{9ADB313E-BF62-4FC0-8BEE-351B5D528875}" presName="node" presStyleLbl="node1" presStyleIdx="0" presStyleCnt="6" custScaleY="89574" custLinFactNeighborX="4386" custLinFactNeighborY="25">
        <dgm:presLayoutVars>
          <dgm:bulletEnabled val="1"/>
        </dgm:presLayoutVars>
      </dgm:prSet>
      <dgm:spPr/>
    </dgm:pt>
    <dgm:pt modelId="{123B17DA-4FF3-7345-ACD1-852A461DCFA9}" type="pres">
      <dgm:prSet presAssocID="{333C7AC5-3D4A-4E4E-8710-E7890A469F8B}" presName="sibTrans" presStyleCnt="0"/>
      <dgm:spPr/>
    </dgm:pt>
    <dgm:pt modelId="{AA6B95E7-1EB5-E54D-B68E-3D580987BCE7}" type="pres">
      <dgm:prSet presAssocID="{6468D9AA-9FC9-4B47-B975-03BB7673B979}" presName="node" presStyleLbl="node1" presStyleIdx="1" presStyleCnt="6" custScaleY="90960" custLinFactNeighborX="1483" custLinFactNeighborY="718">
        <dgm:presLayoutVars>
          <dgm:bulletEnabled val="1"/>
        </dgm:presLayoutVars>
      </dgm:prSet>
      <dgm:spPr/>
    </dgm:pt>
    <dgm:pt modelId="{808F55CC-3FA4-1645-AE4E-5D76CCCFFEBE}" type="pres">
      <dgm:prSet presAssocID="{A22DC672-1B58-4C1D-A266-9F5712E1047C}" presName="sibTrans" presStyleCnt="0"/>
      <dgm:spPr/>
    </dgm:pt>
    <dgm:pt modelId="{F00CD6D1-6778-9948-884C-5DCD30434BCE}" type="pres">
      <dgm:prSet presAssocID="{650147FA-237E-4FF4-BC75-9C6E40BAE278}" presName="node" presStyleLbl="node1" presStyleIdx="2" presStyleCnt="6" custScaleY="89524" custLinFactNeighborX="-1377">
        <dgm:presLayoutVars>
          <dgm:bulletEnabled val="1"/>
        </dgm:presLayoutVars>
      </dgm:prSet>
      <dgm:spPr/>
    </dgm:pt>
    <dgm:pt modelId="{D20E6A07-9965-C04E-B592-03DD822290DA}" type="pres">
      <dgm:prSet presAssocID="{22EFEAC5-490B-4B9F-ABB1-3E6117C8025D}" presName="sibTrans" presStyleCnt="0"/>
      <dgm:spPr/>
    </dgm:pt>
    <dgm:pt modelId="{9C3E7FB8-EA13-304B-83A4-E931AC8AF4CE}" type="pres">
      <dgm:prSet presAssocID="{8530F02E-7E12-40EA-9BBC-2A510E7F140E}" presName="node" presStyleLbl="node1" presStyleIdx="3" presStyleCnt="6" custLinFactNeighborX="-1377">
        <dgm:presLayoutVars>
          <dgm:bulletEnabled val="1"/>
        </dgm:presLayoutVars>
      </dgm:prSet>
      <dgm:spPr/>
    </dgm:pt>
    <dgm:pt modelId="{8670CF5A-2313-9847-A5BC-079EB2935DA3}" type="pres">
      <dgm:prSet presAssocID="{9B43ECD9-7B3D-4A8D-81FD-9C87D333E6FF}" presName="sibTrans" presStyleCnt="0"/>
      <dgm:spPr/>
    </dgm:pt>
    <dgm:pt modelId="{E14D0606-32AC-9A41-A9C6-BF3AD9C54309}" type="pres">
      <dgm:prSet presAssocID="{DA60BE41-7739-4CCA-B27D-445672503379}" presName="node" presStyleLbl="node1" presStyleIdx="4" presStyleCnt="6" custLinFactNeighborX="-1377">
        <dgm:presLayoutVars>
          <dgm:bulletEnabled val="1"/>
        </dgm:presLayoutVars>
      </dgm:prSet>
      <dgm:spPr/>
    </dgm:pt>
    <dgm:pt modelId="{5098FC23-6AB3-49CF-BE11-2BF710665FF9}" type="pres">
      <dgm:prSet presAssocID="{63B4BF20-EC8F-4848-9224-046501B6A2E3}" presName="sibTrans" presStyleCnt="0"/>
      <dgm:spPr/>
    </dgm:pt>
    <dgm:pt modelId="{C7A8CF64-E528-4081-8DFC-A65A6325744C}" type="pres">
      <dgm:prSet presAssocID="{ED9F5789-C5D4-4B2F-BD19-F1D6F9505266}" presName="node" presStyleLbl="node1" presStyleIdx="5" presStyleCnt="6" custScaleY="89574" custLinFactNeighborX="4386" custLinFactNeighborY="25">
        <dgm:presLayoutVars>
          <dgm:bulletEnabled val="1"/>
        </dgm:presLayoutVars>
      </dgm:prSet>
      <dgm:spPr/>
    </dgm:pt>
  </dgm:ptLst>
  <dgm:cxnLst>
    <dgm:cxn modelId="{53032907-D802-45CA-B513-2D4247822969}" srcId="{A6BD579F-D4B6-493B-A7DE-61CAD395F527}" destId="{650147FA-237E-4FF4-BC75-9C6E40BAE278}" srcOrd="2" destOrd="0" parTransId="{900B200C-2C7C-4351-8541-11EC69CFD3AD}" sibTransId="{22EFEAC5-490B-4B9F-ABB1-3E6117C8025D}"/>
    <dgm:cxn modelId="{AF3DEE0C-46B5-4FBC-AA52-AEFC5BBC973A}" srcId="{A6BD579F-D4B6-493B-A7DE-61CAD395F527}" destId="{6468D9AA-9FC9-4B47-B975-03BB7673B979}" srcOrd="1" destOrd="0" parTransId="{C9187D9C-0549-4FA4-8818-9A5053A8B195}" sibTransId="{A22DC672-1B58-4C1D-A266-9F5712E1047C}"/>
    <dgm:cxn modelId="{D2BFB716-276D-442D-9D02-C84970D19A3A}" srcId="{A6BD579F-D4B6-493B-A7DE-61CAD395F527}" destId="{8530F02E-7E12-40EA-9BBC-2A510E7F140E}" srcOrd="3" destOrd="0" parTransId="{D4158BED-888C-4B0D-82A8-E37D989EF3F3}" sibTransId="{9B43ECD9-7B3D-4A8D-81FD-9C87D333E6FF}"/>
    <dgm:cxn modelId="{18C08B2D-9BDA-3E43-B272-6494A7BD6E98}" type="presOf" srcId="{9ADB313E-BF62-4FC0-8BEE-351B5D528875}" destId="{AD90E6E7-EF67-2E45-905F-630A0FD8E5CB}" srcOrd="0" destOrd="0" presId="urn:microsoft.com/office/officeart/2005/8/layout/default"/>
    <dgm:cxn modelId="{3E4E7A5D-D2D8-D24D-88E2-94261031ACEC}" type="presOf" srcId="{6468D9AA-9FC9-4B47-B975-03BB7673B979}" destId="{AA6B95E7-1EB5-E54D-B68E-3D580987BCE7}" srcOrd="0" destOrd="0" presId="urn:microsoft.com/office/officeart/2005/8/layout/default"/>
    <dgm:cxn modelId="{1AF5D045-A780-6049-BF54-651362CA7C0A}" type="presOf" srcId="{A6BD579F-D4B6-493B-A7DE-61CAD395F527}" destId="{355A478B-3A59-0045-A139-C11908542C60}" srcOrd="0" destOrd="0" presId="urn:microsoft.com/office/officeart/2005/8/layout/default"/>
    <dgm:cxn modelId="{398610A9-7BA4-C44E-919E-07F5EAE98444}" type="presOf" srcId="{DA60BE41-7739-4CCA-B27D-445672503379}" destId="{E14D0606-32AC-9A41-A9C6-BF3AD9C54309}" srcOrd="0" destOrd="0" presId="urn:microsoft.com/office/officeart/2005/8/layout/default"/>
    <dgm:cxn modelId="{8256BDBA-91FA-4342-8409-A16561B38C36}" type="presOf" srcId="{8530F02E-7E12-40EA-9BBC-2A510E7F140E}" destId="{9C3E7FB8-EA13-304B-83A4-E931AC8AF4CE}" srcOrd="0" destOrd="0" presId="urn:microsoft.com/office/officeart/2005/8/layout/default"/>
    <dgm:cxn modelId="{8D425ABB-74D1-43AE-ACB9-C2CF5DE9D9B0}" type="presOf" srcId="{ED9F5789-C5D4-4B2F-BD19-F1D6F9505266}" destId="{C7A8CF64-E528-4081-8DFC-A65A6325744C}" srcOrd="0" destOrd="0" presId="urn:microsoft.com/office/officeart/2005/8/layout/default"/>
    <dgm:cxn modelId="{CAFB9EC2-CF31-1347-A95A-7A572D6C517D}" type="presOf" srcId="{650147FA-237E-4FF4-BC75-9C6E40BAE278}" destId="{F00CD6D1-6778-9948-884C-5DCD30434BCE}" srcOrd="0" destOrd="0" presId="urn:microsoft.com/office/officeart/2005/8/layout/default"/>
    <dgm:cxn modelId="{14C9FAE9-3727-46BB-A656-F8DF54CE1211}" srcId="{A6BD579F-D4B6-493B-A7DE-61CAD395F527}" destId="{ED9F5789-C5D4-4B2F-BD19-F1D6F9505266}" srcOrd="5" destOrd="0" parTransId="{B0A57E10-584B-48A0-BA8D-56E9DD895FB8}" sibTransId="{B60B66B0-6F05-49E8-ABF3-E52F947224CE}"/>
    <dgm:cxn modelId="{EE868BF4-0632-4BBF-B808-48F9D4C77BC8}" srcId="{A6BD579F-D4B6-493B-A7DE-61CAD395F527}" destId="{9ADB313E-BF62-4FC0-8BEE-351B5D528875}" srcOrd="0" destOrd="0" parTransId="{6CA4DEE7-62F1-4874-8E99-DC569E0CC0B7}" sibTransId="{333C7AC5-3D4A-4E4E-8710-E7890A469F8B}"/>
    <dgm:cxn modelId="{4BF337F8-D396-47FE-9600-ABBFD7962ED8}" srcId="{A6BD579F-D4B6-493B-A7DE-61CAD395F527}" destId="{DA60BE41-7739-4CCA-B27D-445672503379}" srcOrd="4" destOrd="0" parTransId="{B0F01C6D-AB91-4249-9E12-F2985C8A0500}" sibTransId="{63B4BF20-EC8F-4848-9224-046501B6A2E3}"/>
    <dgm:cxn modelId="{FBAF3DB2-CA63-7449-BD79-A40DC77AC0A1}" type="presParOf" srcId="{355A478B-3A59-0045-A139-C11908542C60}" destId="{AD90E6E7-EF67-2E45-905F-630A0FD8E5CB}" srcOrd="0" destOrd="0" presId="urn:microsoft.com/office/officeart/2005/8/layout/default"/>
    <dgm:cxn modelId="{59BB281F-063E-4145-8F07-2BBBA5B6C3F3}" type="presParOf" srcId="{355A478B-3A59-0045-A139-C11908542C60}" destId="{123B17DA-4FF3-7345-ACD1-852A461DCFA9}" srcOrd="1" destOrd="0" presId="urn:microsoft.com/office/officeart/2005/8/layout/default"/>
    <dgm:cxn modelId="{6DAF6961-A1E5-274F-8EDF-00F9423F8647}" type="presParOf" srcId="{355A478B-3A59-0045-A139-C11908542C60}" destId="{AA6B95E7-1EB5-E54D-B68E-3D580987BCE7}" srcOrd="2" destOrd="0" presId="urn:microsoft.com/office/officeart/2005/8/layout/default"/>
    <dgm:cxn modelId="{386688BB-BA4A-1446-B88D-BF45DF5E614E}" type="presParOf" srcId="{355A478B-3A59-0045-A139-C11908542C60}" destId="{808F55CC-3FA4-1645-AE4E-5D76CCCFFEBE}" srcOrd="3" destOrd="0" presId="urn:microsoft.com/office/officeart/2005/8/layout/default"/>
    <dgm:cxn modelId="{75912944-7281-C54B-BC7D-591EBBCB8709}" type="presParOf" srcId="{355A478B-3A59-0045-A139-C11908542C60}" destId="{F00CD6D1-6778-9948-884C-5DCD30434BCE}" srcOrd="4" destOrd="0" presId="urn:microsoft.com/office/officeart/2005/8/layout/default"/>
    <dgm:cxn modelId="{ABA45466-CB9C-ED41-B608-59CB5D0F64EE}" type="presParOf" srcId="{355A478B-3A59-0045-A139-C11908542C60}" destId="{D20E6A07-9965-C04E-B592-03DD822290DA}" srcOrd="5" destOrd="0" presId="urn:microsoft.com/office/officeart/2005/8/layout/default"/>
    <dgm:cxn modelId="{2A137AD4-798B-3545-9DA8-28CFAA1A5EBC}" type="presParOf" srcId="{355A478B-3A59-0045-A139-C11908542C60}" destId="{9C3E7FB8-EA13-304B-83A4-E931AC8AF4CE}" srcOrd="6" destOrd="0" presId="urn:microsoft.com/office/officeart/2005/8/layout/default"/>
    <dgm:cxn modelId="{4F50A845-EB0F-8D40-9525-1F9F3FCAB35A}" type="presParOf" srcId="{355A478B-3A59-0045-A139-C11908542C60}" destId="{8670CF5A-2313-9847-A5BC-079EB2935DA3}" srcOrd="7" destOrd="0" presId="urn:microsoft.com/office/officeart/2005/8/layout/default"/>
    <dgm:cxn modelId="{200B1DDD-95A0-F945-BA34-95834DE10BAF}" type="presParOf" srcId="{355A478B-3A59-0045-A139-C11908542C60}" destId="{E14D0606-32AC-9A41-A9C6-BF3AD9C54309}" srcOrd="8" destOrd="0" presId="urn:microsoft.com/office/officeart/2005/8/layout/default"/>
    <dgm:cxn modelId="{E981A8CC-A291-43D0-B960-C699F4383BF1}" type="presParOf" srcId="{355A478B-3A59-0045-A139-C11908542C60}" destId="{5098FC23-6AB3-49CF-BE11-2BF710665FF9}" srcOrd="9" destOrd="0" presId="urn:microsoft.com/office/officeart/2005/8/layout/default"/>
    <dgm:cxn modelId="{83912055-DD27-4A5C-B7A4-FCA92B1559D9}" type="presParOf" srcId="{355A478B-3A59-0045-A139-C11908542C60}" destId="{C7A8CF64-E528-4081-8DFC-A65A6325744C}"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6BD579F-D4B6-493B-A7DE-61CAD395F527}" type="doc">
      <dgm:prSet loTypeId="urn:microsoft.com/office/officeart/2005/8/layout/default" loCatId="list" qsTypeId="urn:microsoft.com/office/officeart/2005/8/quickstyle/3d4" qsCatId="3D" csTypeId="urn:microsoft.com/office/officeart/2005/8/colors/colorful1" csCatId="colorful" phldr="1"/>
      <dgm:spPr/>
      <dgm:t>
        <a:bodyPr/>
        <a:lstStyle/>
        <a:p>
          <a:endParaRPr lang="en-GB"/>
        </a:p>
      </dgm:t>
    </dgm:pt>
    <dgm:pt modelId="{9ADB313E-BF62-4FC0-8BEE-351B5D528875}">
      <dgm:prSet custT="1"/>
      <dgm:spPr/>
      <dgm:t>
        <a:bodyPr/>
        <a:lstStyle/>
        <a:p>
          <a:pPr rtl="0">
            <a:lnSpc>
              <a:spcPct val="100000"/>
            </a:lnSpc>
            <a:spcBef>
              <a:spcPts val="500"/>
            </a:spcBef>
            <a:spcAft>
              <a:spcPts val="0"/>
            </a:spcAft>
          </a:pPr>
          <a:r>
            <a:rPr lang="cy-GB" sz="1800" b="0" noProof="0" dirty="0">
              <a:latin typeface="Calibri" panose="020F0502020204030204" pitchFamily="34" charset="0"/>
            </a:rPr>
            <a:t>Peidiwch â dibynnu ar ystumiau nac iaith y corff i gyfleu neu bwysleisio pwynt</a:t>
          </a:r>
          <a:endParaRPr lang="cy-GB" sz="1800" b="0" noProof="0" dirty="0">
            <a:latin typeface="Calibri" panose="020F0502020204030204" pitchFamily="34" charset="0"/>
            <a:ea typeface="Century Gothic" charset="0"/>
            <a:cs typeface="Century Gothic" charset="0"/>
          </a:endParaRPr>
        </a:p>
      </dgm:t>
    </dgm:pt>
    <dgm:pt modelId="{6CA4DEE7-62F1-4874-8E99-DC569E0CC0B7}" type="parTrans" cxnId="{EE868BF4-0632-4BBF-B808-48F9D4C77BC8}">
      <dgm:prSet/>
      <dgm:spPr/>
      <dgm:t>
        <a:bodyPr/>
        <a:lstStyle/>
        <a:p>
          <a:endParaRPr lang="en-GB" b="0">
            <a:latin typeface="Century Gothic" charset="0"/>
            <a:ea typeface="Century Gothic" charset="0"/>
            <a:cs typeface="Century Gothic" charset="0"/>
          </a:endParaRPr>
        </a:p>
      </dgm:t>
    </dgm:pt>
    <dgm:pt modelId="{333C7AC5-3D4A-4E4E-8710-E7890A469F8B}" type="sibTrans" cxnId="{EE868BF4-0632-4BBF-B808-48F9D4C77BC8}">
      <dgm:prSet/>
      <dgm:spPr/>
      <dgm:t>
        <a:bodyPr/>
        <a:lstStyle/>
        <a:p>
          <a:endParaRPr lang="en-GB" b="0">
            <a:latin typeface="Century Gothic" charset="0"/>
            <a:ea typeface="Century Gothic" charset="0"/>
            <a:cs typeface="Century Gothic" charset="0"/>
          </a:endParaRPr>
        </a:p>
      </dgm:t>
    </dgm:pt>
    <dgm:pt modelId="{6468D9AA-9FC9-4B47-B975-03BB7673B979}">
      <dgm:prSet custT="1"/>
      <dgm:spPr/>
      <dgm:t>
        <a:bodyPr/>
        <a:lstStyle/>
        <a:p>
          <a:pPr rtl="0">
            <a:lnSpc>
              <a:spcPct val="100000"/>
            </a:lnSpc>
            <a:spcBef>
              <a:spcPts val="500"/>
            </a:spcBef>
            <a:spcAft>
              <a:spcPts val="0"/>
            </a:spcAft>
          </a:pPr>
          <a:r>
            <a:rPr lang="cy-GB" sz="1800" b="0" noProof="0" dirty="0">
              <a:latin typeface="Calibri" panose="020F0502020204030204" pitchFamily="34" charset="0"/>
            </a:rPr>
            <a:t>Ceisiwch ddeall nad yw llawer o unigolion ag awtistiaeth yn hoffi cyswllt llygad, dydyn nhw ddim yn bod yn anghwrtais</a:t>
          </a:r>
          <a:endParaRPr lang="cy-GB" sz="1800" b="0" noProof="0" dirty="0">
            <a:latin typeface="Calibri" panose="020F0502020204030204" pitchFamily="34" charset="0"/>
            <a:ea typeface="Century Gothic" charset="0"/>
            <a:cs typeface="Century Gothic" charset="0"/>
          </a:endParaRPr>
        </a:p>
      </dgm:t>
    </dgm:pt>
    <dgm:pt modelId="{C9187D9C-0549-4FA4-8818-9A5053A8B195}" type="parTrans" cxnId="{AF3DEE0C-46B5-4FBC-AA52-AEFC5BBC973A}">
      <dgm:prSet/>
      <dgm:spPr/>
      <dgm:t>
        <a:bodyPr/>
        <a:lstStyle/>
        <a:p>
          <a:endParaRPr lang="en-GB" b="0">
            <a:latin typeface="Century Gothic" charset="0"/>
            <a:ea typeface="Century Gothic" charset="0"/>
            <a:cs typeface="Century Gothic" charset="0"/>
          </a:endParaRPr>
        </a:p>
      </dgm:t>
    </dgm:pt>
    <dgm:pt modelId="{A22DC672-1B58-4C1D-A266-9F5712E1047C}" type="sibTrans" cxnId="{AF3DEE0C-46B5-4FBC-AA52-AEFC5BBC973A}">
      <dgm:prSet/>
      <dgm:spPr/>
      <dgm:t>
        <a:bodyPr/>
        <a:lstStyle/>
        <a:p>
          <a:endParaRPr lang="en-GB" b="0">
            <a:latin typeface="Century Gothic" charset="0"/>
            <a:ea typeface="Century Gothic" charset="0"/>
            <a:cs typeface="Century Gothic" charset="0"/>
          </a:endParaRPr>
        </a:p>
      </dgm:t>
    </dgm:pt>
    <dgm:pt modelId="{650147FA-237E-4FF4-BC75-9C6E40BAE278}">
      <dgm:prSet custT="1"/>
      <dgm:spPr/>
      <dgm:t>
        <a:bodyPr/>
        <a:lstStyle/>
        <a:p>
          <a:pPr rtl="0">
            <a:lnSpc>
              <a:spcPct val="100000"/>
            </a:lnSpc>
            <a:spcBef>
              <a:spcPts val="500"/>
            </a:spcBef>
            <a:spcAft>
              <a:spcPts val="0"/>
            </a:spcAft>
          </a:pPr>
          <a:r>
            <a:rPr lang="cy-GB" sz="1800" b="0" noProof="0" dirty="0">
              <a:latin typeface="Calibri" panose="020F0502020204030204" pitchFamily="34" charset="0"/>
            </a:rPr>
            <a:t>Peidiwch â defnyddio ystumiau megis pwyntio er mwyn cyfeirio rhywun</a:t>
          </a:r>
          <a:endParaRPr lang="cy-GB" sz="1800" b="0" noProof="0" dirty="0">
            <a:latin typeface="Calibri" panose="020F0502020204030204" pitchFamily="34" charset="0"/>
            <a:ea typeface="Century Gothic" charset="0"/>
            <a:cs typeface="Century Gothic" charset="0"/>
          </a:endParaRPr>
        </a:p>
      </dgm:t>
    </dgm:pt>
    <dgm:pt modelId="{900B200C-2C7C-4351-8541-11EC69CFD3AD}" type="parTrans" cxnId="{53032907-D802-45CA-B513-2D4247822969}">
      <dgm:prSet/>
      <dgm:spPr/>
      <dgm:t>
        <a:bodyPr/>
        <a:lstStyle/>
        <a:p>
          <a:endParaRPr lang="en-GB" b="0">
            <a:latin typeface="Century Gothic" charset="0"/>
            <a:ea typeface="Century Gothic" charset="0"/>
            <a:cs typeface="Century Gothic" charset="0"/>
          </a:endParaRPr>
        </a:p>
      </dgm:t>
    </dgm:pt>
    <dgm:pt modelId="{22EFEAC5-490B-4B9F-ABB1-3E6117C8025D}" type="sibTrans" cxnId="{53032907-D802-45CA-B513-2D4247822969}">
      <dgm:prSet/>
      <dgm:spPr/>
      <dgm:t>
        <a:bodyPr/>
        <a:lstStyle/>
        <a:p>
          <a:endParaRPr lang="en-GB" b="0">
            <a:latin typeface="Century Gothic" charset="0"/>
            <a:ea typeface="Century Gothic" charset="0"/>
            <a:cs typeface="Century Gothic" charset="0"/>
          </a:endParaRPr>
        </a:p>
      </dgm:t>
    </dgm:pt>
    <dgm:pt modelId="{8530F02E-7E12-40EA-9BBC-2A510E7F140E}">
      <dgm:prSet custT="1"/>
      <dgm:spPr/>
      <dgm:t>
        <a:bodyPr/>
        <a:lstStyle/>
        <a:p>
          <a:pPr rtl="0">
            <a:lnSpc>
              <a:spcPct val="100000"/>
            </a:lnSpc>
            <a:spcBef>
              <a:spcPts val="500"/>
            </a:spcBef>
            <a:spcAft>
              <a:spcPts val="0"/>
            </a:spcAft>
          </a:pPr>
          <a:r>
            <a:rPr lang="cy-GB" sz="1800" b="0" noProof="0" dirty="0">
              <a:latin typeface="Calibri" panose="020F0502020204030204" pitchFamily="34" charset="0"/>
            </a:rPr>
            <a:t>Ceisiwch gadw tôn eich llais yn wastad</a:t>
          </a:r>
          <a:endParaRPr lang="cy-GB" sz="1800" b="0" noProof="0" dirty="0">
            <a:latin typeface="Calibri" panose="020F0502020204030204" pitchFamily="34" charset="0"/>
            <a:ea typeface="Century Gothic" charset="0"/>
            <a:cs typeface="Century Gothic" charset="0"/>
          </a:endParaRPr>
        </a:p>
      </dgm:t>
    </dgm:pt>
    <dgm:pt modelId="{D4158BED-888C-4B0D-82A8-E37D989EF3F3}" type="parTrans" cxnId="{D2BFB716-276D-442D-9D02-C84970D19A3A}">
      <dgm:prSet/>
      <dgm:spPr/>
      <dgm:t>
        <a:bodyPr/>
        <a:lstStyle/>
        <a:p>
          <a:endParaRPr lang="en-GB" b="0">
            <a:latin typeface="Century Gothic" charset="0"/>
            <a:ea typeface="Century Gothic" charset="0"/>
            <a:cs typeface="Century Gothic" charset="0"/>
          </a:endParaRPr>
        </a:p>
      </dgm:t>
    </dgm:pt>
    <dgm:pt modelId="{9B43ECD9-7B3D-4A8D-81FD-9C87D333E6FF}" type="sibTrans" cxnId="{D2BFB716-276D-442D-9D02-C84970D19A3A}">
      <dgm:prSet/>
      <dgm:spPr/>
      <dgm:t>
        <a:bodyPr/>
        <a:lstStyle/>
        <a:p>
          <a:endParaRPr lang="en-GB" b="0">
            <a:latin typeface="Century Gothic" charset="0"/>
            <a:ea typeface="Century Gothic" charset="0"/>
            <a:cs typeface="Century Gothic" charset="0"/>
          </a:endParaRPr>
        </a:p>
      </dgm:t>
    </dgm:pt>
    <dgm:pt modelId="{BC83BCD8-7028-AD49-9C50-DC9A3FE25532}" type="pres">
      <dgm:prSet presAssocID="{A6BD579F-D4B6-493B-A7DE-61CAD395F527}" presName="diagram" presStyleCnt="0">
        <dgm:presLayoutVars>
          <dgm:dir/>
          <dgm:resizeHandles val="exact"/>
        </dgm:presLayoutVars>
      </dgm:prSet>
      <dgm:spPr/>
    </dgm:pt>
    <dgm:pt modelId="{773EB4FB-C221-AF49-ACB1-613A743D3B29}" type="pres">
      <dgm:prSet presAssocID="{9ADB313E-BF62-4FC0-8BEE-351B5D528875}" presName="node" presStyleLbl="node1" presStyleIdx="0" presStyleCnt="4" custScaleY="98871" custLinFactNeighborY="-3802">
        <dgm:presLayoutVars>
          <dgm:bulletEnabled val="1"/>
        </dgm:presLayoutVars>
      </dgm:prSet>
      <dgm:spPr/>
    </dgm:pt>
    <dgm:pt modelId="{2261742C-CA25-BB4A-BC5D-0A2543FCC588}" type="pres">
      <dgm:prSet presAssocID="{333C7AC5-3D4A-4E4E-8710-E7890A469F8B}" presName="sibTrans" presStyleCnt="0"/>
      <dgm:spPr/>
    </dgm:pt>
    <dgm:pt modelId="{B8C2CCDE-E3B4-CC43-B257-67FE47636A4E}" type="pres">
      <dgm:prSet presAssocID="{6468D9AA-9FC9-4B47-B975-03BB7673B979}" presName="node" presStyleLbl="node1" presStyleIdx="1" presStyleCnt="4" custScaleY="100001" custLinFactNeighborX="413" custLinFactNeighborY="-1388">
        <dgm:presLayoutVars>
          <dgm:bulletEnabled val="1"/>
        </dgm:presLayoutVars>
      </dgm:prSet>
      <dgm:spPr/>
    </dgm:pt>
    <dgm:pt modelId="{99E7C299-073A-754A-90F8-2BD6D1C3CEBD}" type="pres">
      <dgm:prSet presAssocID="{A22DC672-1B58-4C1D-A266-9F5712E1047C}" presName="sibTrans" presStyleCnt="0"/>
      <dgm:spPr/>
    </dgm:pt>
    <dgm:pt modelId="{8B83029C-3F8F-A940-81F3-148C97BDBE1E}" type="pres">
      <dgm:prSet presAssocID="{650147FA-237E-4FF4-BC75-9C6E40BAE278}" presName="node" presStyleLbl="node1" presStyleIdx="2" presStyleCnt="4" custLinFactNeighborY="-3802">
        <dgm:presLayoutVars>
          <dgm:bulletEnabled val="1"/>
        </dgm:presLayoutVars>
      </dgm:prSet>
      <dgm:spPr/>
    </dgm:pt>
    <dgm:pt modelId="{F3895158-C233-E345-8596-50E6568A30BB}" type="pres">
      <dgm:prSet presAssocID="{22EFEAC5-490B-4B9F-ABB1-3E6117C8025D}" presName="sibTrans" presStyleCnt="0"/>
      <dgm:spPr/>
    </dgm:pt>
    <dgm:pt modelId="{23A9AE97-11E8-FB4F-A751-FD4519FDF3EE}" type="pres">
      <dgm:prSet presAssocID="{8530F02E-7E12-40EA-9BBC-2A510E7F140E}" presName="node" presStyleLbl="node1" presStyleIdx="3" presStyleCnt="4">
        <dgm:presLayoutVars>
          <dgm:bulletEnabled val="1"/>
        </dgm:presLayoutVars>
      </dgm:prSet>
      <dgm:spPr/>
    </dgm:pt>
  </dgm:ptLst>
  <dgm:cxnLst>
    <dgm:cxn modelId="{53032907-D802-45CA-B513-2D4247822969}" srcId="{A6BD579F-D4B6-493B-A7DE-61CAD395F527}" destId="{650147FA-237E-4FF4-BC75-9C6E40BAE278}" srcOrd="2" destOrd="0" parTransId="{900B200C-2C7C-4351-8541-11EC69CFD3AD}" sibTransId="{22EFEAC5-490B-4B9F-ABB1-3E6117C8025D}"/>
    <dgm:cxn modelId="{AF3DEE0C-46B5-4FBC-AA52-AEFC5BBC973A}" srcId="{A6BD579F-D4B6-493B-A7DE-61CAD395F527}" destId="{6468D9AA-9FC9-4B47-B975-03BB7673B979}" srcOrd="1" destOrd="0" parTransId="{C9187D9C-0549-4FA4-8818-9A5053A8B195}" sibTransId="{A22DC672-1B58-4C1D-A266-9F5712E1047C}"/>
    <dgm:cxn modelId="{D2BFB716-276D-442D-9D02-C84970D19A3A}" srcId="{A6BD579F-D4B6-493B-A7DE-61CAD395F527}" destId="{8530F02E-7E12-40EA-9BBC-2A510E7F140E}" srcOrd="3" destOrd="0" parTransId="{D4158BED-888C-4B0D-82A8-E37D989EF3F3}" sibTransId="{9B43ECD9-7B3D-4A8D-81FD-9C87D333E6FF}"/>
    <dgm:cxn modelId="{EE77FD28-AF42-1243-91B4-9533D0DDF449}" type="presOf" srcId="{9ADB313E-BF62-4FC0-8BEE-351B5D528875}" destId="{773EB4FB-C221-AF49-ACB1-613A743D3B29}" srcOrd="0" destOrd="0" presId="urn:microsoft.com/office/officeart/2005/8/layout/default"/>
    <dgm:cxn modelId="{F20E0E4A-8326-AE4E-B4EE-1D3982BBC62D}" type="presOf" srcId="{650147FA-237E-4FF4-BC75-9C6E40BAE278}" destId="{8B83029C-3F8F-A940-81F3-148C97BDBE1E}" srcOrd="0" destOrd="0" presId="urn:microsoft.com/office/officeart/2005/8/layout/default"/>
    <dgm:cxn modelId="{72891AA9-E69D-D54F-AF0E-0612EAA0A84A}" type="presOf" srcId="{6468D9AA-9FC9-4B47-B975-03BB7673B979}" destId="{B8C2CCDE-E3B4-CC43-B257-67FE47636A4E}" srcOrd="0" destOrd="0" presId="urn:microsoft.com/office/officeart/2005/8/layout/default"/>
    <dgm:cxn modelId="{56AC2FCE-E041-E745-ADA2-2B07CB0BDF12}" type="presOf" srcId="{A6BD579F-D4B6-493B-A7DE-61CAD395F527}" destId="{BC83BCD8-7028-AD49-9C50-DC9A3FE25532}" srcOrd="0" destOrd="0" presId="urn:microsoft.com/office/officeart/2005/8/layout/default"/>
    <dgm:cxn modelId="{CAB96CEC-F2F7-3E43-965D-23544C95EEF6}" type="presOf" srcId="{8530F02E-7E12-40EA-9BBC-2A510E7F140E}" destId="{23A9AE97-11E8-FB4F-A751-FD4519FDF3EE}" srcOrd="0" destOrd="0" presId="urn:microsoft.com/office/officeart/2005/8/layout/default"/>
    <dgm:cxn modelId="{EE868BF4-0632-4BBF-B808-48F9D4C77BC8}" srcId="{A6BD579F-D4B6-493B-A7DE-61CAD395F527}" destId="{9ADB313E-BF62-4FC0-8BEE-351B5D528875}" srcOrd="0" destOrd="0" parTransId="{6CA4DEE7-62F1-4874-8E99-DC569E0CC0B7}" sibTransId="{333C7AC5-3D4A-4E4E-8710-E7890A469F8B}"/>
    <dgm:cxn modelId="{D619288C-EB6C-9046-A18E-65649175B3EF}" type="presParOf" srcId="{BC83BCD8-7028-AD49-9C50-DC9A3FE25532}" destId="{773EB4FB-C221-AF49-ACB1-613A743D3B29}" srcOrd="0" destOrd="0" presId="urn:microsoft.com/office/officeart/2005/8/layout/default"/>
    <dgm:cxn modelId="{E02088EB-A92C-1241-BF95-1E22EEDB3CA5}" type="presParOf" srcId="{BC83BCD8-7028-AD49-9C50-DC9A3FE25532}" destId="{2261742C-CA25-BB4A-BC5D-0A2543FCC588}" srcOrd="1" destOrd="0" presId="urn:microsoft.com/office/officeart/2005/8/layout/default"/>
    <dgm:cxn modelId="{83A2C919-BC4E-6E41-B546-7329EE06D73E}" type="presParOf" srcId="{BC83BCD8-7028-AD49-9C50-DC9A3FE25532}" destId="{B8C2CCDE-E3B4-CC43-B257-67FE47636A4E}" srcOrd="2" destOrd="0" presId="urn:microsoft.com/office/officeart/2005/8/layout/default"/>
    <dgm:cxn modelId="{581CEC36-89D1-464E-9BAE-4F3164B7CE5B}" type="presParOf" srcId="{BC83BCD8-7028-AD49-9C50-DC9A3FE25532}" destId="{99E7C299-073A-754A-90F8-2BD6D1C3CEBD}" srcOrd="3" destOrd="0" presId="urn:microsoft.com/office/officeart/2005/8/layout/default"/>
    <dgm:cxn modelId="{09E61025-FC9F-6743-8B94-322287E4645B}" type="presParOf" srcId="{BC83BCD8-7028-AD49-9C50-DC9A3FE25532}" destId="{8B83029C-3F8F-A940-81F3-148C97BDBE1E}" srcOrd="4" destOrd="0" presId="urn:microsoft.com/office/officeart/2005/8/layout/default"/>
    <dgm:cxn modelId="{44B176FA-3CBE-5F45-92DA-EDBE8CF7DF45}" type="presParOf" srcId="{BC83BCD8-7028-AD49-9C50-DC9A3FE25532}" destId="{F3895158-C233-E345-8596-50E6568A30BB}" srcOrd="5" destOrd="0" presId="urn:microsoft.com/office/officeart/2005/8/layout/default"/>
    <dgm:cxn modelId="{789AC421-B716-E244-BA26-26A50F905593}" type="presParOf" srcId="{BC83BCD8-7028-AD49-9C50-DC9A3FE25532}" destId="{23A9AE97-11E8-FB4F-A751-FD4519FDF3EE}"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6BD579F-D4B6-493B-A7DE-61CAD395F527}" type="doc">
      <dgm:prSet loTypeId="urn:microsoft.com/office/officeart/2005/8/layout/default" loCatId="list" qsTypeId="urn:microsoft.com/office/officeart/2005/8/quickstyle/3d4" qsCatId="3D" csTypeId="urn:microsoft.com/office/officeart/2005/8/colors/colorful1" csCatId="colorful" phldr="1"/>
      <dgm:spPr/>
      <dgm:t>
        <a:bodyPr/>
        <a:lstStyle/>
        <a:p>
          <a:endParaRPr lang="en-GB"/>
        </a:p>
      </dgm:t>
    </dgm:pt>
    <dgm:pt modelId="{9ADB313E-BF62-4FC0-8BEE-351B5D528875}">
      <dgm:prSet custT="1"/>
      <dgm:spPr/>
      <dgm:t>
        <a:bodyPr/>
        <a:lstStyle/>
        <a:p>
          <a:pPr rtl="0">
            <a:lnSpc>
              <a:spcPct val="100000"/>
            </a:lnSpc>
            <a:spcBef>
              <a:spcPts val="500"/>
            </a:spcBef>
            <a:spcAft>
              <a:spcPts val="0"/>
            </a:spcAft>
          </a:pPr>
          <a:r>
            <a:rPr lang="cy-GB" sz="2200" b="0" noProof="0" dirty="0">
              <a:latin typeface="Calibri" panose="020F0502020204030204" pitchFamily="34" charset="0"/>
            </a:rPr>
            <a:t>Esboniwch newidiadau o flaen llaw</a:t>
          </a:r>
        </a:p>
      </dgm:t>
    </dgm:pt>
    <dgm:pt modelId="{6CA4DEE7-62F1-4874-8E99-DC569E0CC0B7}" type="parTrans" cxnId="{EE868BF4-0632-4BBF-B808-48F9D4C77BC8}">
      <dgm:prSet/>
      <dgm:spPr/>
      <dgm:t>
        <a:bodyPr/>
        <a:lstStyle/>
        <a:p>
          <a:endParaRPr lang="en-GB" b="1"/>
        </a:p>
      </dgm:t>
    </dgm:pt>
    <dgm:pt modelId="{333C7AC5-3D4A-4E4E-8710-E7890A469F8B}" type="sibTrans" cxnId="{EE868BF4-0632-4BBF-B808-48F9D4C77BC8}">
      <dgm:prSet/>
      <dgm:spPr/>
      <dgm:t>
        <a:bodyPr/>
        <a:lstStyle/>
        <a:p>
          <a:endParaRPr lang="en-GB" b="1"/>
        </a:p>
      </dgm:t>
    </dgm:pt>
    <dgm:pt modelId="{6468D9AA-9FC9-4B47-B975-03BB7673B979}">
      <dgm:prSet custT="1"/>
      <dgm:spPr/>
      <dgm:t>
        <a:bodyPr/>
        <a:lstStyle/>
        <a:p>
          <a:pPr rtl="0">
            <a:lnSpc>
              <a:spcPct val="100000"/>
            </a:lnSpc>
            <a:spcBef>
              <a:spcPts val="500"/>
            </a:spcBef>
            <a:spcAft>
              <a:spcPts val="0"/>
            </a:spcAft>
          </a:pPr>
          <a:r>
            <a:rPr lang="cy-GB" sz="2200" b="0" noProof="0" dirty="0">
              <a:latin typeface="Calibri" panose="020F0502020204030204" pitchFamily="34" charset="0"/>
            </a:rPr>
            <a:t>Defnyddiwch gynllunwyr ac amserlenni i baratoi am ddigwyddiadau ad </a:t>
          </a:r>
          <a:r>
            <a:rPr lang="cy-GB" sz="2200" b="0" noProof="0" dirty="0" err="1">
              <a:latin typeface="Calibri" panose="020F0502020204030204" pitchFamily="34" charset="0"/>
            </a:rPr>
            <a:t>hoc</a:t>
          </a:r>
          <a:endParaRPr lang="cy-GB" sz="2200" b="0" noProof="0" dirty="0">
            <a:latin typeface="Calibri" panose="020F0502020204030204" pitchFamily="34" charset="0"/>
          </a:endParaRPr>
        </a:p>
      </dgm:t>
    </dgm:pt>
    <dgm:pt modelId="{C9187D9C-0549-4FA4-8818-9A5053A8B195}" type="parTrans" cxnId="{AF3DEE0C-46B5-4FBC-AA52-AEFC5BBC973A}">
      <dgm:prSet/>
      <dgm:spPr/>
      <dgm:t>
        <a:bodyPr/>
        <a:lstStyle/>
        <a:p>
          <a:endParaRPr lang="en-GB" b="1"/>
        </a:p>
      </dgm:t>
    </dgm:pt>
    <dgm:pt modelId="{A22DC672-1B58-4C1D-A266-9F5712E1047C}" type="sibTrans" cxnId="{AF3DEE0C-46B5-4FBC-AA52-AEFC5BBC973A}">
      <dgm:prSet/>
      <dgm:spPr/>
      <dgm:t>
        <a:bodyPr/>
        <a:lstStyle/>
        <a:p>
          <a:endParaRPr lang="en-GB" b="1"/>
        </a:p>
      </dgm:t>
    </dgm:pt>
    <dgm:pt modelId="{650147FA-237E-4FF4-BC75-9C6E40BAE278}">
      <dgm:prSet custT="1"/>
      <dgm:spPr/>
      <dgm:t>
        <a:bodyPr/>
        <a:lstStyle/>
        <a:p>
          <a:pPr rtl="0">
            <a:lnSpc>
              <a:spcPct val="100000"/>
            </a:lnSpc>
            <a:spcBef>
              <a:spcPts val="500"/>
            </a:spcBef>
            <a:spcAft>
              <a:spcPts val="0"/>
            </a:spcAft>
          </a:pPr>
          <a:r>
            <a:rPr lang="cy-GB" sz="2200" b="0" noProof="0" dirty="0">
              <a:latin typeface="Calibri" panose="020F0502020204030204" pitchFamily="34" charset="0"/>
            </a:rPr>
            <a:t>Ceisiwch gymryd rhan ac ymddiddori yn eu diddordebau arbennig</a:t>
          </a:r>
        </a:p>
      </dgm:t>
    </dgm:pt>
    <dgm:pt modelId="{900B200C-2C7C-4351-8541-11EC69CFD3AD}" type="parTrans" cxnId="{53032907-D802-45CA-B513-2D4247822969}">
      <dgm:prSet/>
      <dgm:spPr/>
      <dgm:t>
        <a:bodyPr/>
        <a:lstStyle/>
        <a:p>
          <a:endParaRPr lang="en-GB" b="1"/>
        </a:p>
      </dgm:t>
    </dgm:pt>
    <dgm:pt modelId="{22EFEAC5-490B-4B9F-ABB1-3E6117C8025D}" type="sibTrans" cxnId="{53032907-D802-45CA-B513-2D4247822969}">
      <dgm:prSet/>
      <dgm:spPr/>
      <dgm:t>
        <a:bodyPr/>
        <a:lstStyle/>
        <a:p>
          <a:endParaRPr lang="en-GB" b="1"/>
        </a:p>
      </dgm:t>
    </dgm:pt>
    <dgm:pt modelId="{8530F02E-7E12-40EA-9BBC-2A510E7F140E}">
      <dgm:prSet custT="1"/>
      <dgm:spPr/>
      <dgm:t>
        <a:bodyPr/>
        <a:lstStyle/>
        <a:p>
          <a:pPr rtl="0">
            <a:lnSpc>
              <a:spcPct val="100000"/>
            </a:lnSpc>
            <a:spcBef>
              <a:spcPts val="500"/>
            </a:spcBef>
            <a:spcAft>
              <a:spcPts val="0"/>
            </a:spcAft>
          </a:pPr>
          <a:r>
            <a:rPr lang="cy-GB" sz="2000" b="0" noProof="0" dirty="0">
              <a:latin typeface="Calibri" panose="020F0502020204030204" pitchFamily="34" charset="0"/>
            </a:rPr>
            <a:t>Glynwch at amseroedd  cytunedig ac os ydych yn rhedeg yn hwyr dywedwch mor fuan â phosib</a:t>
          </a:r>
        </a:p>
      </dgm:t>
    </dgm:pt>
    <dgm:pt modelId="{D4158BED-888C-4B0D-82A8-E37D989EF3F3}" type="parTrans" cxnId="{D2BFB716-276D-442D-9D02-C84970D19A3A}">
      <dgm:prSet/>
      <dgm:spPr/>
      <dgm:t>
        <a:bodyPr/>
        <a:lstStyle/>
        <a:p>
          <a:endParaRPr lang="en-GB" b="1"/>
        </a:p>
      </dgm:t>
    </dgm:pt>
    <dgm:pt modelId="{9B43ECD9-7B3D-4A8D-81FD-9C87D333E6FF}" type="sibTrans" cxnId="{D2BFB716-276D-442D-9D02-C84970D19A3A}">
      <dgm:prSet/>
      <dgm:spPr/>
      <dgm:t>
        <a:bodyPr/>
        <a:lstStyle/>
        <a:p>
          <a:endParaRPr lang="en-GB" b="1"/>
        </a:p>
      </dgm:t>
    </dgm:pt>
    <dgm:pt modelId="{DA60BE41-7739-4CCA-B27D-445672503379}">
      <dgm:prSet custT="1"/>
      <dgm:spPr/>
      <dgm:t>
        <a:bodyPr/>
        <a:lstStyle/>
        <a:p>
          <a:pPr rtl="0">
            <a:lnSpc>
              <a:spcPct val="100000"/>
            </a:lnSpc>
            <a:spcBef>
              <a:spcPts val="500"/>
            </a:spcBef>
            <a:spcAft>
              <a:spcPts val="0"/>
            </a:spcAft>
          </a:pPr>
          <a:r>
            <a:rPr lang="cy-GB" sz="2200" b="0" noProof="0" dirty="0">
              <a:latin typeface="Calibri" panose="020F0502020204030204" pitchFamily="34" charset="0"/>
            </a:rPr>
            <a:t>Deallwch y gall newidiadau i’r cartref fod yn ofidus</a:t>
          </a:r>
        </a:p>
      </dgm:t>
    </dgm:pt>
    <dgm:pt modelId="{B0F01C6D-AB91-4249-9E12-F2985C8A0500}" type="parTrans" cxnId="{4BF337F8-D396-47FE-9600-ABBFD7962ED8}">
      <dgm:prSet/>
      <dgm:spPr/>
      <dgm:t>
        <a:bodyPr/>
        <a:lstStyle/>
        <a:p>
          <a:endParaRPr lang="en-GB" b="1"/>
        </a:p>
      </dgm:t>
    </dgm:pt>
    <dgm:pt modelId="{63B4BF20-EC8F-4848-9224-046501B6A2E3}" type="sibTrans" cxnId="{4BF337F8-D396-47FE-9600-ABBFD7962ED8}">
      <dgm:prSet/>
      <dgm:spPr/>
      <dgm:t>
        <a:bodyPr/>
        <a:lstStyle/>
        <a:p>
          <a:endParaRPr lang="en-GB" b="1"/>
        </a:p>
      </dgm:t>
    </dgm:pt>
    <dgm:pt modelId="{714F2682-89E7-4892-8380-B65AE92D32F2}">
      <dgm:prSet custT="1"/>
      <dgm:spPr/>
      <dgm:t>
        <a:bodyPr/>
        <a:lstStyle/>
        <a:p>
          <a:pPr rtl="0">
            <a:lnSpc>
              <a:spcPct val="100000"/>
            </a:lnSpc>
            <a:spcBef>
              <a:spcPts val="500"/>
            </a:spcBef>
            <a:spcAft>
              <a:spcPts val="0"/>
            </a:spcAft>
          </a:pPr>
          <a:r>
            <a:rPr lang="cy-GB" sz="2200" b="0" dirty="0">
              <a:latin typeface="Calibri" panose="020F0502020204030204" pitchFamily="34" charset="0"/>
            </a:rPr>
            <a:t>Ceisiwch sicrhau bod yr holl gyswllt â pherson cyfarwydd</a:t>
          </a:r>
          <a:endParaRPr lang="en-GB" sz="2200" b="0" dirty="0">
            <a:latin typeface="Calibri" panose="020F0502020204030204" pitchFamily="34" charset="0"/>
          </a:endParaRPr>
        </a:p>
      </dgm:t>
    </dgm:pt>
    <dgm:pt modelId="{2923044F-DC32-4D29-B258-B432989F8D10}" type="parTrans" cxnId="{C287A876-07BB-49A7-99DD-C9298C08BA1E}">
      <dgm:prSet/>
      <dgm:spPr/>
      <dgm:t>
        <a:bodyPr/>
        <a:lstStyle/>
        <a:p>
          <a:endParaRPr lang="en-US"/>
        </a:p>
      </dgm:t>
    </dgm:pt>
    <dgm:pt modelId="{19285FD4-DF49-4A96-B95A-75977E736BC3}" type="sibTrans" cxnId="{C287A876-07BB-49A7-99DD-C9298C08BA1E}">
      <dgm:prSet/>
      <dgm:spPr/>
      <dgm:t>
        <a:bodyPr/>
        <a:lstStyle/>
        <a:p>
          <a:endParaRPr lang="en-US"/>
        </a:p>
      </dgm:t>
    </dgm:pt>
    <dgm:pt modelId="{9413AF0E-E929-D648-B681-8DD12BCAD604}" type="pres">
      <dgm:prSet presAssocID="{A6BD579F-D4B6-493B-A7DE-61CAD395F527}" presName="diagram" presStyleCnt="0">
        <dgm:presLayoutVars>
          <dgm:dir/>
          <dgm:resizeHandles val="exact"/>
        </dgm:presLayoutVars>
      </dgm:prSet>
      <dgm:spPr/>
    </dgm:pt>
    <dgm:pt modelId="{F0260816-B75A-9C41-B7B9-4A9E731266A6}" type="pres">
      <dgm:prSet presAssocID="{9ADB313E-BF62-4FC0-8BEE-351B5D528875}" presName="node" presStyleLbl="node1" presStyleIdx="0" presStyleCnt="6" custLinFactNeighborX="338" custLinFactNeighborY="3462">
        <dgm:presLayoutVars>
          <dgm:bulletEnabled val="1"/>
        </dgm:presLayoutVars>
      </dgm:prSet>
      <dgm:spPr/>
    </dgm:pt>
    <dgm:pt modelId="{90377CB8-20F0-C842-A4F7-AC1F9CBEDE41}" type="pres">
      <dgm:prSet presAssocID="{333C7AC5-3D4A-4E4E-8710-E7890A469F8B}" presName="sibTrans" presStyleCnt="0"/>
      <dgm:spPr/>
    </dgm:pt>
    <dgm:pt modelId="{3EC9501B-90DB-174A-B4ED-2C8466361D2B}" type="pres">
      <dgm:prSet presAssocID="{6468D9AA-9FC9-4B47-B975-03BB7673B979}" presName="node" presStyleLbl="node1" presStyleIdx="1" presStyleCnt="6" custLinFactNeighborX="1480" custLinFactNeighborY="5238">
        <dgm:presLayoutVars>
          <dgm:bulletEnabled val="1"/>
        </dgm:presLayoutVars>
      </dgm:prSet>
      <dgm:spPr/>
    </dgm:pt>
    <dgm:pt modelId="{F6B516A2-DE5C-4A49-97D5-D82F2A09CFD7}" type="pres">
      <dgm:prSet presAssocID="{A22DC672-1B58-4C1D-A266-9F5712E1047C}" presName="sibTrans" presStyleCnt="0"/>
      <dgm:spPr/>
    </dgm:pt>
    <dgm:pt modelId="{6D9DFF3B-ACF8-C94C-8486-58285C10C566}" type="pres">
      <dgm:prSet presAssocID="{650147FA-237E-4FF4-BC75-9C6E40BAE278}" presName="node" presStyleLbl="node1" presStyleIdx="2" presStyleCnt="6" custLinFactNeighborY="5238">
        <dgm:presLayoutVars>
          <dgm:bulletEnabled val="1"/>
        </dgm:presLayoutVars>
      </dgm:prSet>
      <dgm:spPr/>
    </dgm:pt>
    <dgm:pt modelId="{72DA9581-B128-BF49-92C2-BB42EB31D6D4}" type="pres">
      <dgm:prSet presAssocID="{22EFEAC5-490B-4B9F-ABB1-3E6117C8025D}" presName="sibTrans" presStyleCnt="0"/>
      <dgm:spPr/>
    </dgm:pt>
    <dgm:pt modelId="{A95C533B-6A4D-0A45-8AD8-E1EC091DB307}" type="pres">
      <dgm:prSet presAssocID="{8530F02E-7E12-40EA-9BBC-2A510E7F140E}" presName="node" presStyleLbl="node1" presStyleIdx="3" presStyleCnt="6" custLinFactNeighborX="911" custLinFactNeighborY="19080">
        <dgm:presLayoutVars>
          <dgm:bulletEnabled val="1"/>
        </dgm:presLayoutVars>
      </dgm:prSet>
      <dgm:spPr/>
    </dgm:pt>
    <dgm:pt modelId="{E36F2CB4-92AA-464C-B113-7C4F76AA0849}" type="pres">
      <dgm:prSet presAssocID="{9B43ECD9-7B3D-4A8D-81FD-9C87D333E6FF}" presName="sibTrans" presStyleCnt="0"/>
      <dgm:spPr/>
    </dgm:pt>
    <dgm:pt modelId="{835844B4-B9CF-444E-96F7-52F1CDFA43D4}" type="pres">
      <dgm:prSet presAssocID="{DA60BE41-7739-4CCA-B27D-445672503379}" presName="node" presStyleLbl="node1" presStyleIdx="4" presStyleCnt="6" custLinFactNeighborX="2098" custLinFactNeighborY="19645">
        <dgm:presLayoutVars>
          <dgm:bulletEnabled val="1"/>
        </dgm:presLayoutVars>
      </dgm:prSet>
      <dgm:spPr/>
    </dgm:pt>
    <dgm:pt modelId="{3ACC7FD0-7F0C-485C-9D02-0DB8ABCB7610}" type="pres">
      <dgm:prSet presAssocID="{63B4BF20-EC8F-4848-9224-046501B6A2E3}" presName="sibTrans" presStyleCnt="0"/>
      <dgm:spPr/>
    </dgm:pt>
    <dgm:pt modelId="{8CB0220A-A19D-43E6-9F71-4B2A86ACFA80}" type="pres">
      <dgm:prSet presAssocID="{714F2682-89E7-4892-8380-B65AE92D32F2}" presName="node" presStyleLbl="node1" presStyleIdx="5" presStyleCnt="6" custLinFactNeighborX="-1716" custLinFactNeighborY="19645">
        <dgm:presLayoutVars>
          <dgm:bulletEnabled val="1"/>
        </dgm:presLayoutVars>
      </dgm:prSet>
      <dgm:spPr/>
    </dgm:pt>
  </dgm:ptLst>
  <dgm:cxnLst>
    <dgm:cxn modelId="{53032907-D802-45CA-B513-2D4247822969}" srcId="{A6BD579F-D4B6-493B-A7DE-61CAD395F527}" destId="{650147FA-237E-4FF4-BC75-9C6E40BAE278}" srcOrd="2" destOrd="0" parTransId="{900B200C-2C7C-4351-8541-11EC69CFD3AD}" sibTransId="{22EFEAC5-490B-4B9F-ABB1-3E6117C8025D}"/>
    <dgm:cxn modelId="{AF3DEE0C-46B5-4FBC-AA52-AEFC5BBC973A}" srcId="{A6BD579F-D4B6-493B-A7DE-61CAD395F527}" destId="{6468D9AA-9FC9-4B47-B975-03BB7673B979}" srcOrd="1" destOrd="0" parTransId="{C9187D9C-0549-4FA4-8818-9A5053A8B195}" sibTransId="{A22DC672-1B58-4C1D-A266-9F5712E1047C}"/>
    <dgm:cxn modelId="{D2BFB716-276D-442D-9D02-C84970D19A3A}" srcId="{A6BD579F-D4B6-493B-A7DE-61CAD395F527}" destId="{8530F02E-7E12-40EA-9BBC-2A510E7F140E}" srcOrd="3" destOrd="0" parTransId="{D4158BED-888C-4B0D-82A8-E37D989EF3F3}" sibTransId="{9B43ECD9-7B3D-4A8D-81FD-9C87D333E6FF}"/>
    <dgm:cxn modelId="{45D43B1A-1707-0340-A7E8-3A5E83EC6B63}" type="presOf" srcId="{650147FA-237E-4FF4-BC75-9C6E40BAE278}" destId="{6D9DFF3B-ACF8-C94C-8486-58285C10C566}" srcOrd="0" destOrd="0" presId="urn:microsoft.com/office/officeart/2005/8/layout/default"/>
    <dgm:cxn modelId="{6BF41B37-549A-EA45-95D1-9953A9758870}" type="presOf" srcId="{DA60BE41-7739-4CCA-B27D-445672503379}" destId="{835844B4-B9CF-444E-96F7-52F1CDFA43D4}" srcOrd="0" destOrd="0" presId="urn:microsoft.com/office/officeart/2005/8/layout/default"/>
    <dgm:cxn modelId="{E3A60E38-7740-A843-983B-B0EAA320F6DF}" type="presOf" srcId="{9ADB313E-BF62-4FC0-8BEE-351B5D528875}" destId="{F0260816-B75A-9C41-B7B9-4A9E731266A6}" srcOrd="0" destOrd="0" presId="urn:microsoft.com/office/officeart/2005/8/layout/default"/>
    <dgm:cxn modelId="{AD2D154F-9FBF-484A-A476-DF2F0518DF7B}" type="presOf" srcId="{6468D9AA-9FC9-4B47-B975-03BB7673B979}" destId="{3EC9501B-90DB-174A-B4ED-2C8466361D2B}" srcOrd="0" destOrd="0" presId="urn:microsoft.com/office/officeart/2005/8/layout/default"/>
    <dgm:cxn modelId="{C287A876-07BB-49A7-99DD-C9298C08BA1E}" srcId="{A6BD579F-D4B6-493B-A7DE-61CAD395F527}" destId="{714F2682-89E7-4892-8380-B65AE92D32F2}" srcOrd="5" destOrd="0" parTransId="{2923044F-DC32-4D29-B258-B432989F8D10}" sibTransId="{19285FD4-DF49-4A96-B95A-75977E736BC3}"/>
    <dgm:cxn modelId="{AEEC0BAF-E3AE-415D-A1A7-B4B490B7D19A}" type="presOf" srcId="{714F2682-89E7-4892-8380-B65AE92D32F2}" destId="{8CB0220A-A19D-43E6-9F71-4B2A86ACFA80}" srcOrd="0" destOrd="0" presId="urn:microsoft.com/office/officeart/2005/8/layout/default"/>
    <dgm:cxn modelId="{51BA44E1-AA24-A546-B37A-C5C14C3F485C}" type="presOf" srcId="{A6BD579F-D4B6-493B-A7DE-61CAD395F527}" destId="{9413AF0E-E929-D648-B681-8DD12BCAD604}" srcOrd="0" destOrd="0" presId="urn:microsoft.com/office/officeart/2005/8/layout/default"/>
    <dgm:cxn modelId="{FF4324E2-19BC-D941-BEE3-2AAC7B50E8E5}" type="presOf" srcId="{8530F02E-7E12-40EA-9BBC-2A510E7F140E}" destId="{A95C533B-6A4D-0A45-8AD8-E1EC091DB307}" srcOrd="0" destOrd="0" presId="urn:microsoft.com/office/officeart/2005/8/layout/default"/>
    <dgm:cxn modelId="{EE868BF4-0632-4BBF-B808-48F9D4C77BC8}" srcId="{A6BD579F-D4B6-493B-A7DE-61CAD395F527}" destId="{9ADB313E-BF62-4FC0-8BEE-351B5D528875}" srcOrd="0" destOrd="0" parTransId="{6CA4DEE7-62F1-4874-8E99-DC569E0CC0B7}" sibTransId="{333C7AC5-3D4A-4E4E-8710-E7890A469F8B}"/>
    <dgm:cxn modelId="{4BF337F8-D396-47FE-9600-ABBFD7962ED8}" srcId="{A6BD579F-D4B6-493B-A7DE-61CAD395F527}" destId="{DA60BE41-7739-4CCA-B27D-445672503379}" srcOrd="4" destOrd="0" parTransId="{B0F01C6D-AB91-4249-9E12-F2985C8A0500}" sibTransId="{63B4BF20-EC8F-4848-9224-046501B6A2E3}"/>
    <dgm:cxn modelId="{F71F3930-C63E-EC41-AE6B-4807B6044DFB}" type="presParOf" srcId="{9413AF0E-E929-D648-B681-8DD12BCAD604}" destId="{F0260816-B75A-9C41-B7B9-4A9E731266A6}" srcOrd="0" destOrd="0" presId="urn:microsoft.com/office/officeart/2005/8/layout/default"/>
    <dgm:cxn modelId="{5B3CB6CF-FA23-724A-AA5A-FA08E28994C2}" type="presParOf" srcId="{9413AF0E-E929-D648-B681-8DD12BCAD604}" destId="{90377CB8-20F0-C842-A4F7-AC1F9CBEDE41}" srcOrd="1" destOrd="0" presId="urn:microsoft.com/office/officeart/2005/8/layout/default"/>
    <dgm:cxn modelId="{BEF197EF-DD4E-7F41-80A5-D63B9B135385}" type="presParOf" srcId="{9413AF0E-E929-D648-B681-8DD12BCAD604}" destId="{3EC9501B-90DB-174A-B4ED-2C8466361D2B}" srcOrd="2" destOrd="0" presId="urn:microsoft.com/office/officeart/2005/8/layout/default"/>
    <dgm:cxn modelId="{1032700A-51AA-B944-B278-E23768D05FBC}" type="presParOf" srcId="{9413AF0E-E929-D648-B681-8DD12BCAD604}" destId="{F6B516A2-DE5C-4A49-97D5-D82F2A09CFD7}" srcOrd="3" destOrd="0" presId="urn:microsoft.com/office/officeart/2005/8/layout/default"/>
    <dgm:cxn modelId="{07236791-7AED-8843-AA23-5CEE2221852A}" type="presParOf" srcId="{9413AF0E-E929-D648-B681-8DD12BCAD604}" destId="{6D9DFF3B-ACF8-C94C-8486-58285C10C566}" srcOrd="4" destOrd="0" presId="urn:microsoft.com/office/officeart/2005/8/layout/default"/>
    <dgm:cxn modelId="{562AB942-E304-5243-9EC7-4D4A69613581}" type="presParOf" srcId="{9413AF0E-E929-D648-B681-8DD12BCAD604}" destId="{72DA9581-B128-BF49-92C2-BB42EB31D6D4}" srcOrd="5" destOrd="0" presId="urn:microsoft.com/office/officeart/2005/8/layout/default"/>
    <dgm:cxn modelId="{DD17D069-7B47-A54B-B924-6A2372DD73A9}" type="presParOf" srcId="{9413AF0E-E929-D648-B681-8DD12BCAD604}" destId="{A95C533B-6A4D-0A45-8AD8-E1EC091DB307}" srcOrd="6" destOrd="0" presId="urn:microsoft.com/office/officeart/2005/8/layout/default"/>
    <dgm:cxn modelId="{2A88A53D-3E6F-034F-8249-D86CA2A1139B}" type="presParOf" srcId="{9413AF0E-E929-D648-B681-8DD12BCAD604}" destId="{E36F2CB4-92AA-464C-B113-7C4F76AA0849}" srcOrd="7" destOrd="0" presId="urn:microsoft.com/office/officeart/2005/8/layout/default"/>
    <dgm:cxn modelId="{57E8EF34-3F8F-D243-825F-FAA16801BE47}" type="presParOf" srcId="{9413AF0E-E929-D648-B681-8DD12BCAD604}" destId="{835844B4-B9CF-444E-96F7-52F1CDFA43D4}" srcOrd="8" destOrd="0" presId="urn:microsoft.com/office/officeart/2005/8/layout/default"/>
    <dgm:cxn modelId="{1ED110ED-695D-4347-B7F8-7A3DB2DF12E2}" type="presParOf" srcId="{9413AF0E-E929-D648-B681-8DD12BCAD604}" destId="{3ACC7FD0-7F0C-485C-9D02-0DB8ABCB7610}" srcOrd="9" destOrd="0" presId="urn:microsoft.com/office/officeart/2005/8/layout/default"/>
    <dgm:cxn modelId="{166C2B10-15B0-428F-A8AD-7C431BD36563}" type="presParOf" srcId="{9413AF0E-E929-D648-B681-8DD12BCAD604}" destId="{8CB0220A-A19D-43E6-9F71-4B2A86ACFA80}"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6BD579F-D4B6-493B-A7DE-61CAD395F527}" type="doc">
      <dgm:prSet loTypeId="urn:microsoft.com/office/officeart/2005/8/layout/default" loCatId="list" qsTypeId="urn:microsoft.com/office/officeart/2005/8/quickstyle/3d4" qsCatId="3D" csTypeId="urn:microsoft.com/office/officeart/2005/8/colors/colorful1" csCatId="colorful" phldr="1"/>
      <dgm:spPr/>
      <dgm:t>
        <a:bodyPr/>
        <a:lstStyle/>
        <a:p>
          <a:endParaRPr lang="en-GB"/>
        </a:p>
      </dgm:t>
    </dgm:pt>
    <dgm:pt modelId="{9ADB313E-BF62-4FC0-8BEE-351B5D528875}">
      <dgm:prSet custT="1"/>
      <dgm:spPr/>
      <dgm:t>
        <a:bodyPr/>
        <a:lstStyle/>
        <a:p>
          <a:pPr rtl="0">
            <a:lnSpc>
              <a:spcPct val="100000"/>
            </a:lnSpc>
            <a:spcBef>
              <a:spcPts val="500"/>
            </a:spcBef>
            <a:spcAft>
              <a:spcPts val="0"/>
            </a:spcAft>
          </a:pPr>
          <a:r>
            <a:rPr lang="cy-GB" sz="2000" b="0" noProof="0" dirty="0">
              <a:latin typeface="Calibri" panose="020F0502020204030204" pitchFamily="34" charset="0"/>
            </a:rPr>
            <a:t>Trowch oleuadau llachar mewn swyddfeydd i lawr</a:t>
          </a:r>
          <a:r>
            <a:rPr lang="cy-GB" sz="2000" b="0" noProof="0" dirty="0">
              <a:latin typeface="Calibri" panose="020F0502020204030204" pitchFamily="34" charset="0"/>
              <a:ea typeface="Century Gothic" charset="0"/>
              <a:cs typeface="Century Gothic" charset="0"/>
            </a:rPr>
            <a:t> </a:t>
          </a:r>
        </a:p>
      </dgm:t>
    </dgm:pt>
    <dgm:pt modelId="{6CA4DEE7-62F1-4874-8E99-DC569E0CC0B7}" type="parTrans" cxnId="{EE868BF4-0632-4BBF-B808-48F9D4C77BC8}">
      <dgm:prSet/>
      <dgm:spPr/>
      <dgm:t>
        <a:bodyPr/>
        <a:lstStyle/>
        <a:p>
          <a:endParaRPr lang="en-GB" b="1">
            <a:latin typeface="Century Gothic" charset="0"/>
            <a:ea typeface="Century Gothic" charset="0"/>
            <a:cs typeface="Century Gothic" charset="0"/>
          </a:endParaRPr>
        </a:p>
      </dgm:t>
    </dgm:pt>
    <dgm:pt modelId="{333C7AC5-3D4A-4E4E-8710-E7890A469F8B}" type="sibTrans" cxnId="{EE868BF4-0632-4BBF-B808-48F9D4C77BC8}">
      <dgm:prSet/>
      <dgm:spPr/>
      <dgm:t>
        <a:bodyPr/>
        <a:lstStyle/>
        <a:p>
          <a:endParaRPr lang="en-GB" b="1">
            <a:latin typeface="Century Gothic" charset="0"/>
            <a:ea typeface="Century Gothic" charset="0"/>
            <a:cs typeface="Century Gothic" charset="0"/>
          </a:endParaRPr>
        </a:p>
      </dgm:t>
    </dgm:pt>
    <dgm:pt modelId="{6468D9AA-9FC9-4B47-B975-03BB7673B979}">
      <dgm:prSet custT="1"/>
      <dgm:spPr/>
      <dgm:t>
        <a:bodyPr/>
        <a:lstStyle/>
        <a:p>
          <a:pPr rtl="0">
            <a:lnSpc>
              <a:spcPct val="100000"/>
            </a:lnSpc>
            <a:spcBef>
              <a:spcPts val="500"/>
            </a:spcBef>
            <a:spcAft>
              <a:spcPts val="0"/>
            </a:spcAft>
          </a:pPr>
          <a:r>
            <a:rPr lang="cy-GB" sz="2000" b="0" noProof="0" dirty="0">
              <a:latin typeface="Calibri" panose="020F0502020204030204" pitchFamily="34" charset="0"/>
              <a:ea typeface="Century Gothic" charset="0"/>
              <a:cs typeface="Century Gothic" charset="0"/>
            </a:rPr>
            <a:t>Dowch o hyd i rhywle tawel ar gyfer cyfarfodydd</a:t>
          </a:r>
        </a:p>
      </dgm:t>
    </dgm:pt>
    <dgm:pt modelId="{C9187D9C-0549-4FA4-8818-9A5053A8B195}" type="parTrans" cxnId="{AF3DEE0C-46B5-4FBC-AA52-AEFC5BBC973A}">
      <dgm:prSet/>
      <dgm:spPr/>
      <dgm:t>
        <a:bodyPr/>
        <a:lstStyle/>
        <a:p>
          <a:endParaRPr lang="en-GB" b="1">
            <a:latin typeface="Century Gothic" charset="0"/>
            <a:ea typeface="Century Gothic" charset="0"/>
            <a:cs typeface="Century Gothic" charset="0"/>
          </a:endParaRPr>
        </a:p>
      </dgm:t>
    </dgm:pt>
    <dgm:pt modelId="{A22DC672-1B58-4C1D-A266-9F5712E1047C}" type="sibTrans" cxnId="{AF3DEE0C-46B5-4FBC-AA52-AEFC5BBC973A}">
      <dgm:prSet/>
      <dgm:spPr/>
      <dgm:t>
        <a:bodyPr/>
        <a:lstStyle/>
        <a:p>
          <a:endParaRPr lang="en-GB" b="1">
            <a:latin typeface="Century Gothic" charset="0"/>
            <a:ea typeface="Century Gothic" charset="0"/>
            <a:cs typeface="Century Gothic" charset="0"/>
          </a:endParaRPr>
        </a:p>
      </dgm:t>
    </dgm:pt>
    <dgm:pt modelId="{8530F02E-7E12-40EA-9BBC-2A510E7F140E}">
      <dgm:prSet custT="1"/>
      <dgm:spPr/>
      <dgm:t>
        <a:bodyPr/>
        <a:lstStyle/>
        <a:p>
          <a:pPr rtl="0">
            <a:lnSpc>
              <a:spcPct val="100000"/>
            </a:lnSpc>
            <a:spcBef>
              <a:spcPts val="500"/>
            </a:spcBef>
            <a:spcAft>
              <a:spcPts val="0"/>
            </a:spcAft>
          </a:pPr>
          <a:r>
            <a:rPr lang="cy-GB" sz="2000" b="0" noProof="0" dirty="0">
              <a:latin typeface="Calibri" panose="020F0502020204030204" pitchFamily="34" charset="0"/>
            </a:rPr>
            <a:t>Deallwch y gall canfyddiadau synhwyraidd fod yn wahanol i'ch un chi</a:t>
          </a:r>
          <a:endParaRPr lang="cy-GB" sz="2000" b="0" noProof="0" dirty="0">
            <a:latin typeface="Calibri" panose="020F0502020204030204" pitchFamily="34" charset="0"/>
            <a:ea typeface="Century Gothic" charset="0"/>
            <a:cs typeface="Century Gothic" charset="0"/>
          </a:endParaRPr>
        </a:p>
      </dgm:t>
    </dgm:pt>
    <dgm:pt modelId="{D4158BED-888C-4B0D-82A8-E37D989EF3F3}" type="parTrans" cxnId="{D2BFB716-276D-442D-9D02-C84970D19A3A}">
      <dgm:prSet/>
      <dgm:spPr/>
      <dgm:t>
        <a:bodyPr/>
        <a:lstStyle/>
        <a:p>
          <a:endParaRPr lang="en-GB" b="1">
            <a:latin typeface="Century Gothic" charset="0"/>
            <a:ea typeface="Century Gothic" charset="0"/>
            <a:cs typeface="Century Gothic" charset="0"/>
          </a:endParaRPr>
        </a:p>
      </dgm:t>
    </dgm:pt>
    <dgm:pt modelId="{9B43ECD9-7B3D-4A8D-81FD-9C87D333E6FF}" type="sibTrans" cxnId="{D2BFB716-276D-442D-9D02-C84970D19A3A}">
      <dgm:prSet/>
      <dgm:spPr/>
      <dgm:t>
        <a:bodyPr/>
        <a:lstStyle/>
        <a:p>
          <a:endParaRPr lang="en-GB" b="1">
            <a:latin typeface="Century Gothic" charset="0"/>
            <a:ea typeface="Century Gothic" charset="0"/>
            <a:cs typeface="Century Gothic" charset="0"/>
          </a:endParaRPr>
        </a:p>
      </dgm:t>
    </dgm:pt>
    <dgm:pt modelId="{DA60BE41-7739-4CCA-B27D-445672503379}">
      <dgm:prSet custT="1"/>
      <dgm:spPr/>
      <dgm:t>
        <a:bodyPr/>
        <a:lstStyle/>
        <a:p>
          <a:pPr rtl="0">
            <a:lnSpc>
              <a:spcPct val="100000"/>
            </a:lnSpc>
            <a:spcBef>
              <a:spcPts val="500"/>
            </a:spcBef>
            <a:spcAft>
              <a:spcPts val="0"/>
            </a:spcAft>
          </a:pPr>
          <a:r>
            <a:rPr lang="cy-GB" sz="2000" b="0" dirty="0">
              <a:latin typeface="Calibri" panose="020F0502020204030204" pitchFamily="34" charset="0"/>
            </a:rPr>
            <a:t>Gofynnwch am faterion synhwyraidd, a chymerwch sylw ohonynt </a:t>
          </a:r>
          <a:endParaRPr lang="en-GB" sz="2000" b="0" dirty="0">
            <a:latin typeface="Calibri" panose="020F0502020204030204" pitchFamily="34" charset="0"/>
            <a:ea typeface="Century Gothic" charset="0"/>
            <a:cs typeface="Century Gothic" charset="0"/>
          </a:endParaRPr>
        </a:p>
      </dgm:t>
    </dgm:pt>
    <dgm:pt modelId="{B0F01C6D-AB91-4249-9E12-F2985C8A0500}" type="parTrans" cxnId="{4BF337F8-D396-47FE-9600-ABBFD7962ED8}">
      <dgm:prSet/>
      <dgm:spPr/>
      <dgm:t>
        <a:bodyPr/>
        <a:lstStyle/>
        <a:p>
          <a:endParaRPr lang="en-GB" b="1">
            <a:latin typeface="Century Gothic" charset="0"/>
            <a:ea typeface="Century Gothic" charset="0"/>
            <a:cs typeface="Century Gothic" charset="0"/>
          </a:endParaRPr>
        </a:p>
      </dgm:t>
    </dgm:pt>
    <dgm:pt modelId="{63B4BF20-EC8F-4848-9224-046501B6A2E3}" type="sibTrans" cxnId="{4BF337F8-D396-47FE-9600-ABBFD7962ED8}">
      <dgm:prSet/>
      <dgm:spPr/>
      <dgm:t>
        <a:bodyPr/>
        <a:lstStyle/>
        <a:p>
          <a:endParaRPr lang="en-GB" b="1">
            <a:latin typeface="Century Gothic" charset="0"/>
            <a:ea typeface="Century Gothic" charset="0"/>
            <a:cs typeface="Century Gothic" charset="0"/>
          </a:endParaRPr>
        </a:p>
      </dgm:t>
    </dgm:pt>
    <dgm:pt modelId="{6DD5F638-5E80-453D-BB76-F4A43D820515}">
      <dgm:prSet custT="1"/>
      <dgm:spPr/>
      <dgm:t>
        <a:bodyPr/>
        <a:lstStyle/>
        <a:p>
          <a:pPr rtl="0">
            <a:lnSpc>
              <a:spcPct val="100000"/>
            </a:lnSpc>
            <a:spcBef>
              <a:spcPts val="500"/>
            </a:spcBef>
            <a:spcAft>
              <a:spcPts val="0"/>
            </a:spcAft>
          </a:pPr>
          <a:r>
            <a:rPr lang="cy-GB" sz="2000" b="0" noProof="0" dirty="0">
              <a:latin typeface="Calibri" panose="020F0502020204030204" pitchFamily="34" charset="0"/>
            </a:rPr>
            <a:t>Byddwch yn ymwybodol y gall sŵn cefndir amharu ar eu gallu i ganolbwyntio ar yr hyn yr ydych yn ei ddweud</a:t>
          </a:r>
          <a:endParaRPr lang="cy-GB" sz="2000" b="0" noProof="0" dirty="0">
            <a:latin typeface="Calibri" panose="020F0502020204030204" pitchFamily="34" charset="0"/>
            <a:ea typeface="Century Gothic" charset="0"/>
            <a:cs typeface="Century Gothic" charset="0"/>
          </a:endParaRPr>
        </a:p>
      </dgm:t>
    </dgm:pt>
    <dgm:pt modelId="{EA6E5719-1755-47E2-82C2-BCFA0E1F2029}" type="parTrans" cxnId="{5A8E4F63-1C96-49F7-9E43-7156153B20C5}">
      <dgm:prSet/>
      <dgm:spPr/>
      <dgm:t>
        <a:bodyPr/>
        <a:lstStyle/>
        <a:p>
          <a:endParaRPr lang="en-US">
            <a:latin typeface="Century Gothic" charset="0"/>
            <a:ea typeface="Century Gothic" charset="0"/>
            <a:cs typeface="Century Gothic" charset="0"/>
          </a:endParaRPr>
        </a:p>
      </dgm:t>
    </dgm:pt>
    <dgm:pt modelId="{B51984B5-960E-4300-AE8D-FEA5FF2FBAA1}" type="sibTrans" cxnId="{5A8E4F63-1C96-49F7-9E43-7156153B20C5}">
      <dgm:prSet/>
      <dgm:spPr/>
      <dgm:t>
        <a:bodyPr/>
        <a:lstStyle/>
        <a:p>
          <a:endParaRPr lang="en-US">
            <a:latin typeface="Century Gothic" charset="0"/>
            <a:ea typeface="Century Gothic" charset="0"/>
            <a:cs typeface="Century Gothic" charset="0"/>
          </a:endParaRPr>
        </a:p>
      </dgm:t>
    </dgm:pt>
    <dgm:pt modelId="{C7192EBF-0150-EC4E-947E-AA0F1C86D9FE}" type="pres">
      <dgm:prSet presAssocID="{A6BD579F-D4B6-493B-A7DE-61CAD395F527}" presName="diagram" presStyleCnt="0">
        <dgm:presLayoutVars>
          <dgm:dir/>
          <dgm:resizeHandles val="exact"/>
        </dgm:presLayoutVars>
      </dgm:prSet>
      <dgm:spPr/>
    </dgm:pt>
    <dgm:pt modelId="{DEAAE569-EE85-9447-A8C5-F6511D672FDE}" type="pres">
      <dgm:prSet presAssocID="{9ADB313E-BF62-4FC0-8BEE-351B5D528875}" presName="node" presStyleLbl="node1" presStyleIdx="0" presStyleCnt="5" custScaleY="123559" custLinFactNeighborX="-171" custLinFactNeighborY="6430">
        <dgm:presLayoutVars>
          <dgm:bulletEnabled val="1"/>
        </dgm:presLayoutVars>
      </dgm:prSet>
      <dgm:spPr/>
    </dgm:pt>
    <dgm:pt modelId="{EFE68A13-465D-5345-9854-FC4AD611445B}" type="pres">
      <dgm:prSet presAssocID="{333C7AC5-3D4A-4E4E-8710-E7890A469F8B}" presName="sibTrans" presStyleCnt="0"/>
      <dgm:spPr/>
    </dgm:pt>
    <dgm:pt modelId="{A7D4A807-120E-644B-9B86-2B607609C98F}" type="pres">
      <dgm:prSet presAssocID="{6468D9AA-9FC9-4B47-B975-03BB7673B979}" presName="node" presStyleLbl="node1" presStyleIdx="1" presStyleCnt="5" custScaleY="123559" custLinFactNeighborX="-574" custLinFactNeighborY="6430">
        <dgm:presLayoutVars>
          <dgm:bulletEnabled val="1"/>
        </dgm:presLayoutVars>
      </dgm:prSet>
      <dgm:spPr/>
    </dgm:pt>
    <dgm:pt modelId="{9ED65640-A4ED-2F48-A14D-143B96A5B95A}" type="pres">
      <dgm:prSet presAssocID="{A22DC672-1B58-4C1D-A266-9F5712E1047C}" presName="sibTrans" presStyleCnt="0"/>
      <dgm:spPr/>
    </dgm:pt>
    <dgm:pt modelId="{BC3F1140-7938-3748-99D7-50F32961869D}" type="pres">
      <dgm:prSet presAssocID="{6DD5F638-5E80-453D-BB76-F4A43D820515}" presName="node" presStyleLbl="node1" presStyleIdx="2" presStyleCnt="5" custScaleX="99658" custScaleY="123239" custLinFactNeighborY="8509">
        <dgm:presLayoutVars>
          <dgm:bulletEnabled val="1"/>
        </dgm:presLayoutVars>
      </dgm:prSet>
      <dgm:spPr/>
    </dgm:pt>
    <dgm:pt modelId="{46A364D1-032B-AB4C-92C0-DA3BE902A819}" type="pres">
      <dgm:prSet presAssocID="{B51984B5-960E-4300-AE8D-FEA5FF2FBAA1}" presName="sibTrans" presStyleCnt="0"/>
      <dgm:spPr/>
    </dgm:pt>
    <dgm:pt modelId="{093397AB-F2D1-8E40-9E65-93E14744BD8F}" type="pres">
      <dgm:prSet presAssocID="{8530F02E-7E12-40EA-9BBC-2A510E7F140E}" presName="node" presStyleLbl="node1" presStyleIdx="3" presStyleCnt="5" custScaleY="118045" custLinFactNeighborY="9040">
        <dgm:presLayoutVars>
          <dgm:bulletEnabled val="1"/>
        </dgm:presLayoutVars>
      </dgm:prSet>
      <dgm:spPr/>
    </dgm:pt>
    <dgm:pt modelId="{6A473517-CD3A-864D-80B3-B23663967BB3}" type="pres">
      <dgm:prSet presAssocID="{9B43ECD9-7B3D-4A8D-81FD-9C87D333E6FF}" presName="sibTrans" presStyleCnt="0"/>
      <dgm:spPr/>
    </dgm:pt>
    <dgm:pt modelId="{59448F7F-2F28-874F-8934-086C563CB01F}" type="pres">
      <dgm:prSet presAssocID="{DA60BE41-7739-4CCA-B27D-445672503379}" presName="node" presStyleLbl="node1" presStyleIdx="4" presStyleCnt="5" custScaleY="118045" custLinFactNeighborY="9040">
        <dgm:presLayoutVars>
          <dgm:bulletEnabled val="1"/>
        </dgm:presLayoutVars>
      </dgm:prSet>
      <dgm:spPr/>
    </dgm:pt>
  </dgm:ptLst>
  <dgm:cxnLst>
    <dgm:cxn modelId="{AF3DEE0C-46B5-4FBC-AA52-AEFC5BBC973A}" srcId="{A6BD579F-D4B6-493B-A7DE-61CAD395F527}" destId="{6468D9AA-9FC9-4B47-B975-03BB7673B979}" srcOrd="1" destOrd="0" parTransId="{C9187D9C-0549-4FA4-8818-9A5053A8B195}" sibTransId="{A22DC672-1B58-4C1D-A266-9F5712E1047C}"/>
    <dgm:cxn modelId="{D2BFB716-276D-442D-9D02-C84970D19A3A}" srcId="{A6BD579F-D4B6-493B-A7DE-61CAD395F527}" destId="{8530F02E-7E12-40EA-9BBC-2A510E7F140E}" srcOrd="3" destOrd="0" parTransId="{D4158BED-888C-4B0D-82A8-E37D989EF3F3}" sibTransId="{9B43ECD9-7B3D-4A8D-81FD-9C87D333E6FF}"/>
    <dgm:cxn modelId="{5F30F22F-BE08-794E-BF51-B8F7C7F37603}" type="presOf" srcId="{A6BD579F-D4B6-493B-A7DE-61CAD395F527}" destId="{C7192EBF-0150-EC4E-947E-AA0F1C86D9FE}" srcOrd="0" destOrd="0" presId="urn:microsoft.com/office/officeart/2005/8/layout/default"/>
    <dgm:cxn modelId="{5A8E4F63-1C96-49F7-9E43-7156153B20C5}" srcId="{A6BD579F-D4B6-493B-A7DE-61CAD395F527}" destId="{6DD5F638-5E80-453D-BB76-F4A43D820515}" srcOrd="2" destOrd="0" parTransId="{EA6E5719-1755-47E2-82C2-BCFA0E1F2029}" sibTransId="{B51984B5-960E-4300-AE8D-FEA5FF2FBAA1}"/>
    <dgm:cxn modelId="{AF68DE68-1BDD-FE4F-82A5-12AF99951025}" type="presOf" srcId="{6DD5F638-5E80-453D-BB76-F4A43D820515}" destId="{BC3F1140-7938-3748-99D7-50F32961869D}" srcOrd="0" destOrd="0" presId="urn:microsoft.com/office/officeart/2005/8/layout/default"/>
    <dgm:cxn modelId="{8210E84F-8620-374B-91A0-1549F1844D0C}" type="presOf" srcId="{6468D9AA-9FC9-4B47-B975-03BB7673B979}" destId="{A7D4A807-120E-644B-9B86-2B607609C98F}" srcOrd="0" destOrd="0" presId="urn:microsoft.com/office/officeart/2005/8/layout/default"/>
    <dgm:cxn modelId="{24223192-F523-7249-A5B3-B46B94C0749A}" type="presOf" srcId="{DA60BE41-7739-4CCA-B27D-445672503379}" destId="{59448F7F-2F28-874F-8934-086C563CB01F}" srcOrd="0" destOrd="0" presId="urn:microsoft.com/office/officeart/2005/8/layout/default"/>
    <dgm:cxn modelId="{08C12E9A-9AD2-C941-B646-2E15763322AE}" type="presOf" srcId="{8530F02E-7E12-40EA-9BBC-2A510E7F140E}" destId="{093397AB-F2D1-8E40-9E65-93E14744BD8F}" srcOrd="0" destOrd="0" presId="urn:microsoft.com/office/officeart/2005/8/layout/default"/>
    <dgm:cxn modelId="{4A7302A7-208D-1549-97EC-EAF8D12FBA65}" type="presOf" srcId="{9ADB313E-BF62-4FC0-8BEE-351B5D528875}" destId="{DEAAE569-EE85-9447-A8C5-F6511D672FDE}" srcOrd="0" destOrd="0" presId="urn:microsoft.com/office/officeart/2005/8/layout/default"/>
    <dgm:cxn modelId="{EE868BF4-0632-4BBF-B808-48F9D4C77BC8}" srcId="{A6BD579F-D4B6-493B-A7DE-61CAD395F527}" destId="{9ADB313E-BF62-4FC0-8BEE-351B5D528875}" srcOrd="0" destOrd="0" parTransId="{6CA4DEE7-62F1-4874-8E99-DC569E0CC0B7}" sibTransId="{333C7AC5-3D4A-4E4E-8710-E7890A469F8B}"/>
    <dgm:cxn modelId="{4BF337F8-D396-47FE-9600-ABBFD7962ED8}" srcId="{A6BD579F-D4B6-493B-A7DE-61CAD395F527}" destId="{DA60BE41-7739-4CCA-B27D-445672503379}" srcOrd="4" destOrd="0" parTransId="{B0F01C6D-AB91-4249-9E12-F2985C8A0500}" sibTransId="{63B4BF20-EC8F-4848-9224-046501B6A2E3}"/>
    <dgm:cxn modelId="{B291BB0E-B0C9-4C4A-9CC0-B2BCAEEEB9E8}" type="presParOf" srcId="{C7192EBF-0150-EC4E-947E-AA0F1C86D9FE}" destId="{DEAAE569-EE85-9447-A8C5-F6511D672FDE}" srcOrd="0" destOrd="0" presId="urn:microsoft.com/office/officeart/2005/8/layout/default"/>
    <dgm:cxn modelId="{2D4BAF4E-BE3E-CE40-A836-165C19F2B6FD}" type="presParOf" srcId="{C7192EBF-0150-EC4E-947E-AA0F1C86D9FE}" destId="{EFE68A13-465D-5345-9854-FC4AD611445B}" srcOrd="1" destOrd="0" presId="urn:microsoft.com/office/officeart/2005/8/layout/default"/>
    <dgm:cxn modelId="{B16BB1B0-9B62-D244-A498-BF510B75F873}" type="presParOf" srcId="{C7192EBF-0150-EC4E-947E-AA0F1C86D9FE}" destId="{A7D4A807-120E-644B-9B86-2B607609C98F}" srcOrd="2" destOrd="0" presId="urn:microsoft.com/office/officeart/2005/8/layout/default"/>
    <dgm:cxn modelId="{54BAC851-EE70-A147-8F64-A57BF548DB20}" type="presParOf" srcId="{C7192EBF-0150-EC4E-947E-AA0F1C86D9FE}" destId="{9ED65640-A4ED-2F48-A14D-143B96A5B95A}" srcOrd="3" destOrd="0" presId="urn:microsoft.com/office/officeart/2005/8/layout/default"/>
    <dgm:cxn modelId="{9649A384-D1E6-9647-BD96-B9C2CC68B1AF}" type="presParOf" srcId="{C7192EBF-0150-EC4E-947E-AA0F1C86D9FE}" destId="{BC3F1140-7938-3748-99D7-50F32961869D}" srcOrd="4" destOrd="0" presId="urn:microsoft.com/office/officeart/2005/8/layout/default"/>
    <dgm:cxn modelId="{B177D25D-A0A1-1E4E-A532-1A8AE50F8D5A}" type="presParOf" srcId="{C7192EBF-0150-EC4E-947E-AA0F1C86D9FE}" destId="{46A364D1-032B-AB4C-92C0-DA3BE902A819}" srcOrd="5" destOrd="0" presId="urn:microsoft.com/office/officeart/2005/8/layout/default"/>
    <dgm:cxn modelId="{9A92F56F-99D3-9045-AFFD-3214DA96FA06}" type="presParOf" srcId="{C7192EBF-0150-EC4E-947E-AA0F1C86D9FE}" destId="{093397AB-F2D1-8E40-9E65-93E14744BD8F}" srcOrd="6" destOrd="0" presId="urn:microsoft.com/office/officeart/2005/8/layout/default"/>
    <dgm:cxn modelId="{13FC0A49-7251-3A41-9C50-77F5EA538877}" type="presParOf" srcId="{C7192EBF-0150-EC4E-947E-AA0F1C86D9FE}" destId="{6A473517-CD3A-864D-80B3-B23663967BB3}" srcOrd="7" destOrd="0" presId="urn:microsoft.com/office/officeart/2005/8/layout/default"/>
    <dgm:cxn modelId="{4B266436-C750-4042-BEEC-C88EFAA3E408}" type="presParOf" srcId="{C7192EBF-0150-EC4E-947E-AA0F1C86D9FE}" destId="{59448F7F-2F28-874F-8934-086C563CB01F}"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7949B4-3E3A-400C-B12E-E58609BC90A0}">
      <dsp:nvSpPr>
        <dsp:cNvPr id="0" name=""/>
        <dsp:cNvSpPr/>
      </dsp:nvSpPr>
      <dsp:spPr>
        <a:xfrm>
          <a:off x="0" y="0"/>
          <a:ext cx="8229600" cy="1085760"/>
        </a:xfrm>
        <a:prstGeom prst="roundRect">
          <a:avLst/>
        </a:prstGeom>
        <a:solidFill>
          <a:srgbClr val="D41F29"/>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ct val="35000"/>
            </a:spcAft>
            <a:buNone/>
          </a:pPr>
          <a:r>
            <a:rPr lang="cy-GB" sz="2000" b="0" kern="1200" dirty="0">
              <a:solidFill>
                <a:schemeClr val="bg1"/>
              </a:solidFill>
              <a:latin typeface="Calibri" panose="020F0502020204030204" pitchFamily="34" charset="0"/>
            </a:rPr>
            <a:t>Amcangyfrifir fod 1 ym mhob 100 o bobl yn y DU yn byw gydag Awtistiaeth</a:t>
          </a:r>
          <a:endParaRPr lang="en-GB" sz="2000" b="0" kern="1200" dirty="0">
            <a:solidFill>
              <a:schemeClr val="bg1"/>
            </a:solidFill>
            <a:latin typeface="Calibri" panose="020F0502020204030204" pitchFamily="34" charset="0"/>
            <a:ea typeface="Century Gothic" charset="0"/>
            <a:cs typeface="Century Gothic" charset="0"/>
          </a:endParaRPr>
        </a:p>
      </dsp:txBody>
      <dsp:txXfrm>
        <a:off x="53002" y="53002"/>
        <a:ext cx="8123596" cy="979756"/>
      </dsp:txXfrm>
    </dsp:sp>
    <dsp:sp modelId="{C2A45298-B07F-495A-A500-A76889132E85}">
      <dsp:nvSpPr>
        <dsp:cNvPr id="0" name=""/>
        <dsp:cNvSpPr/>
      </dsp:nvSpPr>
      <dsp:spPr>
        <a:xfrm>
          <a:off x="0" y="1232776"/>
          <a:ext cx="8229600" cy="1085760"/>
        </a:xfrm>
        <a:prstGeom prst="roundRect">
          <a:avLst/>
        </a:prstGeom>
        <a:solidFill>
          <a:srgbClr val="D5963C"/>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ct val="35000"/>
            </a:spcAft>
            <a:buNone/>
          </a:pPr>
          <a:r>
            <a:rPr lang="cy-GB" sz="2000" b="0" kern="1200" dirty="0">
              <a:solidFill>
                <a:schemeClr val="bg1"/>
              </a:solidFill>
              <a:latin typeface="Calibri" panose="020F0502020204030204" pitchFamily="34" charset="0"/>
            </a:rPr>
            <a:t>Cyflwr sy’n parhau am oes yw Awtistiaeth ac mae’n effeithio ar bobl o bob cefndir</a:t>
          </a:r>
          <a:endParaRPr lang="en-GB" sz="2000" b="0" kern="1200" dirty="0">
            <a:solidFill>
              <a:schemeClr val="bg1"/>
            </a:solidFill>
            <a:latin typeface="Calibri" panose="020F0502020204030204" pitchFamily="34" charset="0"/>
            <a:ea typeface="Century Gothic" charset="0"/>
            <a:cs typeface="Century Gothic" charset="0"/>
          </a:endParaRPr>
        </a:p>
      </dsp:txBody>
      <dsp:txXfrm>
        <a:off x="53002" y="1285778"/>
        <a:ext cx="8123596" cy="979756"/>
      </dsp:txXfrm>
    </dsp:sp>
    <dsp:sp modelId="{786A791D-40D4-43BF-8045-CCEE56644D27}">
      <dsp:nvSpPr>
        <dsp:cNvPr id="0" name=""/>
        <dsp:cNvSpPr/>
      </dsp:nvSpPr>
      <dsp:spPr>
        <a:xfrm>
          <a:off x="0" y="2523140"/>
          <a:ext cx="8229600" cy="1085760"/>
        </a:xfrm>
        <a:prstGeom prst="roundRect">
          <a:avLst/>
        </a:prstGeom>
        <a:solidFill>
          <a:srgbClr val="DAD821"/>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ct val="35000"/>
            </a:spcAft>
            <a:buNone/>
          </a:pPr>
          <a:r>
            <a:rPr lang="cy-GB" sz="2000" b="0" kern="1200" dirty="0">
              <a:solidFill>
                <a:schemeClr val="bg1"/>
              </a:solidFill>
              <a:latin typeface="Calibri" panose="020F0502020204030204" pitchFamily="34" charset="0"/>
            </a:rPr>
            <a:t>Mae awtistiaeth yn effeithio ar fwy o ddynion na merched</a:t>
          </a:r>
          <a:endParaRPr lang="en-GB" sz="2000" b="0" kern="1200" dirty="0">
            <a:solidFill>
              <a:schemeClr val="bg1"/>
            </a:solidFill>
            <a:latin typeface="Calibri" panose="020F0502020204030204" pitchFamily="34" charset="0"/>
            <a:ea typeface="Century Gothic" charset="0"/>
            <a:cs typeface="Century Gothic" charset="0"/>
          </a:endParaRPr>
        </a:p>
      </dsp:txBody>
      <dsp:txXfrm>
        <a:off x="53002" y="2576142"/>
        <a:ext cx="8123596" cy="979756"/>
      </dsp:txXfrm>
    </dsp:sp>
    <dsp:sp modelId="{E2260704-B24E-4B33-BF88-6B1E8D92DA78}">
      <dsp:nvSpPr>
        <dsp:cNvPr id="0" name=""/>
        <dsp:cNvSpPr/>
      </dsp:nvSpPr>
      <dsp:spPr>
        <a:xfrm>
          <a:off x="0" y="3805921"/>
          <a:ext cx="8229600" cy="1085760"/>
        </a:xfrm>
        <a:prstGeom prst="roundRect">
          <a:avLst/>
        </a:prstGeom>
        <a:solidFill>
          <a:srgbClr val="70A43E"/>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ct val="35000"/>
            </a:spcAft>
            <a:buNone/>
          </a:pPr>
          <a:r>
            <a:rPr lang="cy-GB" sz="2000" b="0" kern="1200" dirty="0">
              <a:solidFill>
                <a:schemeClr val="bg1"/>
              </a:solidFill>
              <a:latin typeface="Calibri" panose="020F0502020204030204" pitchFamily="34" charset="0"/>
            </a:rPr>
            <a:t>Mae nifer o bobl ag awtistiaeth heb ddiagnosis, ac efallai nad ydynt yn sylweddoli fod y cyflwr arnynt</a:t>
          </a:r>
          <a:endParaRPr lang="en-GB" sz="2000" b="0" kern="1200" dirty="0">
            <a:solidFill>
              <a:schemeClr val="bg1"/>
            </a:solidFill>
            <a:latin typeface="Calibri" panose="020F0502020204030204" pitchFamily="34" charset="0"/>
            <a:ea typeface="Century Gothic" charset="0"/>
            <a:cs typeface="Century Gothic" charset="0"/>
          </a:endParaRPr>
        </a:p>
      </dsp:txBody>
      <dsp:txXfrm>
        <a:off x="53002" y="3858923"/>
        <a:ext cx="8123596" cy="9797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64C5F8-D23D-2846-B855-0F1713DD3FBB}">
      <dsp:nvSpPr>
        <dsp:cNvPr id="0" name=""/>
        <dsp:cNvSpPr/>
      </dsp:nvSpPr>
      <dsp:spPr>
        <a:xfrm>
          <a:off x="1003420" y="93487"/>
          <a:ext cx="2016003" cy="1223997"/>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cy-GB" sz="2000" b="0" kern="1200" dirty="0">
              <a:latin typeface="Calibri" panose="020F0502020204030204" pitchFamily="34" charset="0"/>
            </a:rPr>
            <a:t>Anhwylder y Sbectrwm Awtistig (ASA)</a:t>
          </a:r>
          <a:endParaRPr lang="en-US" sz="2000" b="0" kern="1200" dirty="0">
            <a:latin typeface="Calibri" panose="020F0502020204030204" pitchFamily="34" charset="0"/>
          </a:endParaRPr>
        </a:p>
      </dsp:txBody>
      <dsp:txXfrm>
        <a:off x="1003420" y="93487"/>
        <a:ext cx="2016003" cy="1223997"/>
      </dsp:txXfrm>
    </dsp:sp>
    <dsp:sp modelId="{5F0239F3-E989-DB47-9DEC-F2B95DBBD04F}">
      <dsp:nvSpPr>
        <dsp:cNvPr id="0" name=""/>
        <dsp:cNvSpPr/>
      </dsp:nvSpPr>
      <dsp:spPr>
        <a:xfrm>
          <a:off x="3159384" y="94345"/>
          <a:ext cx="2016003" cy="1223997"/>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cy-GB" sz="2000" b="0" kern="1200" dirty="0">
              <a:latin typeface="Calibri" panose="020F0502020204030204" pitchFamily="34" charset="0"/>
            </a:rPr>
            <a:t>Syndrom </a:t>
          </a:r>
        </a:p>
        <a:p>
          <a:pPr marL="0" lvl="0" indent="0" algn="ctr" defTabSz="889000">
            <a:lnSpc>
              <a:spcPct val="90000"/>
            </a:lnSpc>
            <a:spcBef>
              <a:spcPct val="0"/>
            </a:spcBef>
            <a:spcAft>
              <a:spcPct val="35000"/>
            </a:spcAft>
            <a:buNone/>
          </a:pPr>
          <a:r>
            <a:rPr lang="cy-GB" sz="2000" b="0" kern="1200" dirty="0" err="1">
              <a:latin typeface="Calibri" panose="020F0502020204030204" pitchFamily="34" charset="0"/>
            </a:rPr>
            <a:t>Asperger</a:t>
          </a:r>
          <a:endParaRPr lang="en-US" sz="2000" b="0" kern="1200" dirty="0">
            <a:latin typeface="Calibri" panose="020F0502020204030204" pitchFamily="34" charset="0"/>
          </a:endParaRPr>
        </a:p>
      </dsp:txBody>
      <dsp:txXfrm>
        <a:off x="3159384" y="94345"/>
        <a:ext cx="2016003" cy="1223997"/>
      </dsp:txXfrm>
    </dsp:sp>
    <dsp:sp modelId="{64086311-279F-9E4C-893C-B3A5914F3EE8}">
      <dsp:nvSpPr>
        <dsp:cNvPr id="0" name=""/>
        <dsp:cNvSpPr/>
      </dsp:nvSpPr>
      <dsp:spPr>
        <a:xfrm>
          <a:off x="1003420" y="1461777"/>
          <a:ext cx="2016003" cy="1223997"/>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cy-GB" sz="2000" b="0" kern="1200" dirty="0">
              <a:latin typeface="Calibri" panose="020F0502020204030204" pitchFamily="34" charset="0"/>
            </a:rPr>
            <a:t>Cyflyrau’r Sbectrwm Awtistig (CSA)</a:t>
          </a:r>
          <a:endParaRPr lang="en-US" sz="2000" b="0" kern="1200" dirty="0">
            <a:latin typeface="Calibri" panose="020F0502020204030204" pitchFamily="34" charset="0"/>
          </a:endParaRPr>
        </a:p>
      </dsp:txBody>
      <dsp:txXfrm>
        <a:off x="1003420" y="1461777"/>
        <a:ext cx="2016003" cy="1223997"/>
      </dsp:txXfrm>
    </dsp:sp>
    <dsp:sp modelId="{3A8AF02B-B89C-5F4B-8C1C-ECA1422E3C1B}">
      <dsp:nvSpPr>
        <dsp:cNvPr id="0" name=""/>
        <dsp:cNvSpPr/>
      </dsp:nvSpPr>
      <dsp:spPr>
        <a:xfrm>
          <a:off x="3163438" y="1461636"/>
          <a:ext cx="2016003" cy="1223997"/>
        </a:xfrm>
        <a:prstGeom prst="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cy-GB" sz="2000" b="0" kern="1200" dirty="0">
              <a:latin typeface="Calibri" panose="020F0502020204030204" pitchFamily="34" charset="0"/>
            </a:rPr>
            <a:t>Awtistiaeth mewn Plentyndod</a:t>
          </a:r>
          <a:endParaRPr lang="en-US" sz="2000" b="0" kern="1200" dirty="0">
            <a:latin typeface="Calibri" panose="020F0502020204030204" pitchFamily="34" charset="0"/>
          </a:endParaRPr>
        </a:p>
      </dsp:txBody>
      <dsp:txXfrm>
        <a:off x="3163438" y="1461636"/>
        <a:ext cx="2016003" cy="1223997"/>
      </dsp:txXfrm>
    </dsp:sp>
    <dsp:sp modelId="{F21368B1-0785-714F-8686-82FC5FDE5F2F}">
      <dsp:nvSpPr>
        <dsp:cNvPr id="0" name=""/>
        <dsp:cNvSpPr/>
      </dsp:nvSpPr>
      <dsp:spPr>
        <a:xfrm>
          <a:off x="2083321" y="2829797"/>
          <a:ext cx="2016003" cy="1223997"/>
        </a:xfrm>
        <a:prstGeom prst="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cy-GB" sz="2000" b="0" kern="1200" noProof="0" dirty="0">
              <a:latin typeface="Calibri" panose="020F0502020204030204" pitchFamily="34" charset="0"/>
            </a:rPr>
            <a:t>Anhwylder Datblygu Treiddiol</a:t>
          </a:r>
        </a:p>
      </dsp:txBody>
      <dsp:txXfrm>
        <a:off x="2083321" y="2829797"/>
        <a:ext cx="2016003" cy="122399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30628D-95FA-E741-8C05-DB14FEB318BB}">
      <dsp:nvSpPr>
        <dsp:cNvPr id="0" name=""/>
        <dsp:cNvSpPr/>
      </dsp:nvSpPr>
      <dsp:spPr>
        <a:xfrm>
          <a:off x="0" y="0"/>
          <a:ext cx="8136904" cy="976967"/>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cy-GB" sz="2800" b="1" kern="1200" noProof="0" dirty="0">
              <a:latin typeface="Calibri" panose="020F0502020204030204" pitchFamily="34" charset="0"/>
            </a:rPr>
            <a:t>A</a:t>
          </a:r>
          <a:r>
            <a:rPr lang="cy-GB" sz="1800" b="0" kern="1200" noProof="0" dirty="0">
              <a:latin typeface="Calibri" panose="020F0502020204030204" pitchFamily="34" charset="0"/>
            </a:rPr>
            <a:t>mharu ar gymdeithasu a chyfathrebu geiriol</a:t>
          </a:r>
          <a:endParaRPr lang="cy-GB" sz="1800" b="0" kern="1200" noProof="0" dirty="0">
            <a:latin typeface="Calibri" panose="020F0502020204030204" pitchFamily="34" charset="0"/>
            <a:ea typeface="Century Gothic" charset="0"/>
            <a:cs typeface="Century Gothic" charset="0"/>
          </a:endParaRPr>
        </a:p>
      </dsp:txBody>
      <dsp:txXfrm>
        <a:off x="1725077" y="0"/>
        <a:ext cx="6411826" cy="976967"/>
      </dsp:txXfrm>
    </dsp:sp>
    <dsp:sp modelId="{0E26BE41-D710-AF41-B4F9-EE0E836F7E42}">
      <dsp:nvSpPr>
        <dsp:cNvPr id="0" name=""/>
        <dsp:cNvSpPr/>
      </dsp:nvSpPr>
      <dsp:spPr>
        <a:xfrm>
          <a:off x="108535" y="94656"/>
          <a:ext cx="1627380" cy="781573"/>
        </a:xfrm>
        <a:prstGeom prst="roundRect">
          <a:avLst>
            <a:gd name="adj" fmla="val 1000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t="-49000" b="-49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8A3E817-2E4B-A54A-8268-5D0A6CD33B10}">
      <dsp:nvSpPr>
        <dsp:cNvPr id="0" name=""/>
        <dsp:cNvSpPr/>
      </dsp:nvSpPr>
      <dsp:spPr>
        <a:xfrm>
          <a:off x="0" y="1102771"/>
          <a:ext cx="8136904" cy="976967"/>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cy-GB" sz="2800" b="1" kern="1200" noProof="0" dirty="0">
              <a:latin typeface="Calibri" panose="020F0502020204030204" pitchFamily="34" charset="0"/>
            </a:rPr>
            <a:t>M</a:t>
          </a:r>
          <a:r>
            <a:rPr lang="cy-GB" sz="1800" b="0" kern="1200" noProof="0" dirty="0">
              <a:latin typeface="Calibri" panose="020F0502020204030204" pitchFamily="34" charset="0"/>
            </a:rPr>
            <a:t>eddwl creadigol a dychymyg yn wan</a:t>
          </a:r>
          <a:endParaRPr lang="cy-GB" sz="1800" b="0" kern="1200" noProof="0" dirty="0">
            <a:latin typeface="Calibri" panose="020F0502020204030204" pitchFamily="34" charset="0"/>
            <a:ea typeface="Century Gothic" charset="0"/>
            <a:cs typeface="Century Gothic" charset="0"/>
          </a:endParaRPr>
        </a:p>
      </dsp:txBody>
      <dsp:txXfrm>
        <a:off x="1725077" y="1102771"/>
        <a:ext cx="6411826" cy="976967"/>
      </dsp:txXfrm>
    </dsp:sp>
    <dsp:sp modelId="{D7D6B002-04C9-F248-B6E6-E962D9225E33}">
      <dsp:nvSpPr>
        <dsp:cNvPr id="0" name=""/>
        <dsp:cNvSpPr/>
      </dsp:nvSpPr>
      <dsp:spPr>
        <a:xfrm>
          <a:off x="71072" y="1185287"/>
          <a:ext cx="1627380" cy="781573"/>
        </a:xfrm>
        <a:prstGeom prst="roundRect">
          <a:avLst>
            <a:gd name="adj" fmla="val 10000"/>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t="-16000" b="-16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8063540-A97E-2840-A64E-45B7E209D1E8}">
      <dsp:nvSpPr>
        <dsp:cNvPr id="0" name=""/>
        <dsp:cNvSpPr/>
      </dsp:nvSpPr>
      <dsp:spPr>
        <a:xfrm>
          <a:off x="0" y="2142019"/>
          <a:ext cx="8136904" cy="976967"/>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cy-GB" sz="2800" b="1" kern="1200" noProof="0" dirty="0">
              <a:latin typeface="Calibri" panose="020F0502020204030204" pitchFamily="34" charset="0"/>
            </a:rPr>
            <a:t>L</a:t>
          </a:r>
          <a:r>
            <a:rPr lang="cy-GB" sz="1800" b="0" kern="1200" noProof="0" dirty="0">
              <a:latin typeface="Calibri" panose="020F0502020204030204" pitchFamily="34" charset="0"/>
            </a:rPr>
            <a:t>efel isel o amneidio a chyfathrebu heb eiriau</a:t>
          </a:r>
          <a:endParaRPr lang="cy-GB" sz="1800" b="0" kern="1200" noProof="0" dirty="0">
            <a:latin typeface="Calibri" panose="020F0502020204030204" pitchFamily="34" charset="0"/>
            <a:ea typeface="Century Gothic" charset="0"/>
            <a:cs typeface="Century Gothic" charset="0"/>
          </a:endParaRPr>
        </a:p>
      </dsp:txBody>
      <dsp:txXfrm>
        <a:off x="1725077" y="2142019"/>
        <a:ext cx="6411826" cy="976967"/>
      </dsp:txXfrm>
    </dsp:sp>
    <dsp:sp modelId="{79CE5369-D25F-7343-BDCB-DD7448C5CA36}">
      <dsp:nvSpPr>
        <dsp:cNvPr id="0" name=""/>
        <dsp:cNvSpPr/>
      </dsp:nvSpPr>
      <dsp:spPr>
        <a:xfrm>
          <a:off x="71072" y="2247024"/>
          <a:ext cx="1627380" cy="781573"/>
        </a:xfrm>
        <a:prstGeom prst="roundRect">
          <a:avLst>
            <a:gd name="adj" fmla="val 10000"/>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t="-16000" b="-16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4489C13-379B-2149-AB53-A73CB00AF088}">
      <dsp:nvSpPr>
        <dsp:cNvPr id="0" name=""/>
        <dsp:cNvSpPr/>
      </dsp:nvSpPr>
      <dsp:spPr>
        <a:xfrm>
          <a:off x="0" y="3222144"/>
          <a:ext cx="8136904" cy="97696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cy-GB" sz="2800" b="1" kern="1200" noProof="0" dirty="0">
              <a:latin typeface="Calibri" panose="020F0502020204030204" pitchFamily="34" charset="0"/>
            </a:rPr>
            <a:t>W</a:t>
          </a:r>
          <a:r>
            <a:rPr lang="cy-GB" sz="1800" b="0" kern="1200" noProof="0" dirty="0">
              <a:latin typeface="Calibri" panose="020F0502020204030204" pitchFamily="34" charset="0"/>
            </a:rPr>
            <a:t>rth yr un drefn ac ymddygiad dro ar ôl tro, ynghyd ag ystod gul o ddiddordebau</a:t>
          </a:r>
          <a:endParaRPr lang="cy-GB" sz="1800" b="0" kern="1200" noProof="0" dirty="0">
            <a:latin typeface="Calibri" panose="020F0502020204030204" pitchFamily="34" charset="0"/>
            <a:ea typeface="Century Gothic" charset="0"/>
            <a:cs typeface="Century Gothic" charset="0"/>
          </a:endParaRPr>
        </a:p>
      </dsp:txBody>
      <dsp:txXfrm>
        <a:off x="1725077" y="3222144"/>
        <a:ext cx="6411826" cy="976967"/>
      </dsp:txXfrm>
    </dsp:sp>
    <dsp:sp modelId="{924182AF-A6BC-F042-BA44-8803AF7E717E}">
      <dsp:nvSpPr>
        <dsp:cNvPr id="0" name=""/>
        <dsp:cNvSpPr/>
      </dsp:nvSpPr>
      <dsp:spPr>
        <a:xfrm>
          <a:off x="71072" y="3321688"/>
          <a:ext cx="1627380" cy="781573"/>
        </a:xfrm>
        <a:prstGeom prst="roundRect">
          <a:avLst>
            <a:gd name="adj" fmla="val 10000"/>
          </a:avLst>
        </a:prstGeom>
        <a:blipFill>
          <a:blip xmlns:r="http://schemas.openxmlformats.org/officeDocument/2006/relationships" r:embed="rId4" cstate="print">
            <a:extLst>
              <a:ext uri="{28A0092B-C50C-407E-A947-70E740481C1C}">
                <a14:useLocalDpi xmlns:a14="http://schemas.microsoft.com/office/drawing/2010/main" val="0"/>
              </a:ext>
            </a:extLst>
          </a:blip>
          <a:srcRect/>
          <a:stretch>
            <a:fillRect t="-86000" b="-86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173FD87-DB72-454F-8D88-C334481B06A4}">
      <dsp:nvSpPr>
        <dsp:cNvPr id="0" name=""/>
        <dsp:cNvSpPr/>
      </dsp:nvSpPr>
      <dsp:spPr>
        <a:xfrm>
          <a:off x="0" y="4302260"/>
          <a:ext cx="8136904" cy="976967"/>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cy-GB" sz="2800" b="1" kern="1200" noProof="0" dirty="0">
              <a:latin typeface="Calibri" panose="020F0502020204030204" pitchFamily="34" charset="0"/>
            </a:rPr>
            <a:t>G</a:t>
          </a:r>
          <a:r>
            <a:rPr lang="cy-GB" sz="1800" b="0" kern="1200" noProof="0" dirty="0">
              <a:latin typeface="Calibri" panose="020F0502020204030204" pitchFamily="34" charset="0"/>
            </a:rPr>
            <a:t>all ymatebion y synhwyrau fod yn anarferol</a:t>
          </a:r>
          <a:endParaRPr lang="cy-GB" sz="1800" b="0" kern="1200" noProof="0" dirty="0">
            <a:latin typeface="Calibri" panose="020F0502020204030204" pitchFamily="34" charset="0"/>
            <a:ea typeface="Century Gothic" charset="0"/>
            <a:cs typeface="Century Gothic" charset="0"/>
          </a:endParaRPr>
        </a:p>
      </dsp:txBody>
      <dsp:txXfrm>
        <a:off x="1725077" y="4302260"/>
        <a:ext cx="6411826" cy="976967"/>
      </dsp:txXfrm>
    </dsp:sp>
    <dsp:sp modelId="{1806E549-AD9C-F047-BCA6-CD548400E5BF}">
      <dsp:nvSpPr>
        <dsp:cNvPr id="0" name=""/>
        <dsp:cNvSpPr/>
      </dsp:nvSpPr>
      <dsp:spPr>
        <a:xfrm>
          <a:off x="71072" y="4396351"/>
          <a:ext cx="1627380" cy="781573"/>
        </a:xfrm>
        <a:prstGeom prst="roundRect">
          <a:avLst>
            <a:gd name="adj" fmla="val 10000"/>
          </a:avLst>
        </a:prstGeom>
        <a:blipFill>
          <a:blip xmlns:r="http://schemas.openxmlformats.org/officeDocument/2006/relationships" r:embed="rId5" cstate="print">
            <a:extLst>
              <a:ext uri="{28A0092B-C50C-407E-A947-70E740481C1C}">
                <a14:useLocalDpi xmlns:a14="http://schemas.microsoft.com/office/drawing/2010/main" val="0"/>
              </a:ext>
            </a:extLst>
          </a:blip>
          <a:srcRect/>
          <a:stretch>
            <a:fillRect t="-16000" b="-16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97B8AA-1007-F448-9FED-19DD31D3CB87}">
      <dsp:nvSpPr>
        <dsp:cNvPr id="0" name=""/>
        <dsp:cNvSpPr/>
      </dsp:nvSpPr>
      <dsp:spPr>
        <a:xfrm>
          <a:off x="0" y="855091"/>
          <a:ext cx="2655295" cy="1593177"/>
        </a:xfrm>
        <a:prstGeom prst="rect">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100000"/>
            </a:lnSpc>
            <a:spcBef>
              <a:spcPct val="0"/>
            </a:spcBef>
            <a:spcAft>
              <a:spcPts val="0"/>
            </a:spcAft>
            <a:buNone/>
          </a:pPr>
          <a:r>
            <a:rPr lang="cy-GB" sz="2200" b="0" kern="1200" noProof="0" dirty="0">
              <a:latin typeface="Calibri" panose="020F0502020204030204" pitchFamily="34" charset="0"/>
            </a:rPr>
            <a:t>Siaradwch yn araf ac yn glir</a:t>
          </a:r>
        </a:p>
      </dsp:txBody>
      <dsp:txXfrm>
        <a:off x="0" y="855091"/>
        <a:ext cx="2655295" cy="1593177"/>
      </dsp:txXfrm>
    </dsp:sp>
    <dsp:sp modelId="{69007284-89D4-0547-8567-41CB7DD2B5CF}">
      <dsp:nvSpPr>
        <dsp:cNvPr id="0" name=""/>
        <dsp:cNvSpPr/>
      </dsp:nvSpPr>
      <dsp:spPr>
        <a:xfrm>
          <a:off x="2920824" y="852654"/>
          <a:ext cx="2655295" cy="1593177"/>
        </a:xfrm>
        <a:prstGeom prst="rect">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100000"/>
            </a:lnSpc>
            <a:spcBef>
              <a:spcPct val="0"/>
            </a:spcBef>
            <a:spcAft>
              <a:spcPts val="0"/>
            </a:spcAft>
            <a:buNone/>
          </a:pPr>
          <a:r>
            <a:rPr lang="cy-GB" sz="2200" b="0" kern="1200" noProof="0" dirty="0">
              <a:latin typeface="Calibri" panose="020F0502020204030204" pitchFamily="34" charset="0"/>
            </a:rPr>
            <a:t>Peidiwch â defnyddio idiomau na throsiadau</a:t>
          </a:r>
        </a:p>
      </dsp:txBody>
      <dsp:txXfrm>
        <a:off x="2920824" y="852654"/>
        <a:ext cx="2655295" cy="1593177"/>
      </dsp:txXfrm>
    </dsp:sp>
    <dsp:sp modelId="{8A9D93E9-572F-5A43-9DD2-C3989E76121B}">
      <dsp:nvSpPr>
        <dsp:cNvPr id="0" name=""/>
        <dsp:cNvSpPr/>
      </dsp:nvSpPr>
      <dsp:spPr>
        <a:xfrm>
          <a:off x="5841649" y="852654"/>
          <a:ext cx="2655295" cy="1593177"/>
        </a:xfrm>
        <a:prstGeom prst="rect">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100000"/>
            </a:lnSpc>
            <a:spcBef>
              <a:spcPct val="0"/>
            </a:spcBef>
            <a:spcAft>
              <a:spcPts val="0"/>
            </a:spcAft>
            <a:buNone/>
          </a:pPr>
          <a:r>
            <a:rPr lang="cy-GB" sz="2200" b="0" kern="1200" noProof="0" dirty="0">
              <a:latin typeface="Calibri" panose="020F0502020204030204" pitchFamily="34" charset="0"/>
            </a:rPr>
            <a:t>Caniatewch amser i’r unigolyn brosesu’r wybodaeth</a:t>
          </a:r>
        </a:p>
      </dsp:txBody>
      <dsp:txXfrm>
        <a:off x="5841649" y="852654"/>
        <a:ext cx="2655295" cy="1593177"/>
      </dsp:txXfrm>
    </dsp:sp>
    <dsp:sp modelId="{CC8D1091-A701-3042-8C06-8452A7DC3258}">
      <dsp:nvSpPr>
        <dsp:cNvPr id="0" name=""/>
        <dsp:cNvSpPr/>
      </dsp:nvSpPr>
      <dsp:spPr>
        <a:xfrm>
          <a:off x="0" y="2711360"/>
          <a:ext cx="2655295" cy="1593177"/>
        </a:xfrm>
        <a:prstGeom prst="rect">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100000"/>
            </a:lnSpc>
            <a:spcBef>
              <a:spcPct val="0"/>
            </a:spcBef>
            <a:spcAft>
              <a:spcPts val="0"/>
            </a:spcAft>
            <a:buNone/>
          </a:pPr>
          <a:r>
            <a:rPr lang="cy-GB" sz="2200" b="0" kern="1200" noProof="0" dirty="0">
              <a:latin typeface="Calibri" panose="020F0502020204030204" pitchFamily="34" charset="0"/>
            </a:rPr>
            <a:t>Cadwch gyfarwyddiadau’n fyr</a:t>
          </a:r>
        </a:p>
      </dsp:txBody>
      <dsp:txXfrm>
        <a:off x="0" y="2711360"/>
        <a:ext cx="2655295" cy="1593177"/>
      </dsp:txXfrm>
    </dsp:sp>
    <dsp:sp modelId="{09775631-6F8C-CB4D-B218-CB41CBDDD29E}">
      <dsp:nvSpPr>
        <dsp:cNvPr id="0" name=""/>
        <dsp:cNvSpPr/>
      </dsp:nvSpPr>
      <dsp:spPr>
        <a:xfrm>
          <a:off x="2920824" y="2711360"/>
          <a:ext cx="2655295" cy="1593177"/>
        </a:xfrm>
        <a:prstGeom prst="rect">
          <a:avLst/>
        </a:prstGeom>
        <a:solidFill>
          <a:schemeClr val="accent6">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100000"/>
            </a:lnSpc>
            <a:spcBef>
              <a:spcPct val="0"/>
            </a:spcBef>
            <a:spcAft>
              <a:spcPts val="0"/>
            </a:spcAft>
            <a:buNone/>
          </a:pPr>
          <a:r>
            <a:rPr lang="cy-GB" sz="2200" b="0" kern="1200" noProof="0" dirty="0">
              <a:latin typeface="Calibri" panose="020F0502020204030204" pitchFamily="34" charset="0"/>
            </a:rPr>
            <a:t>Ceisiwch osgoi dibynnu ar ystumiau, mynegiant y wyneb neu dôn y llais</a:t>
          </a:r>
        </a:p>
      </dsp:txBody>
      <dsp:txXfrm>
        <a:off x="2920824" y="2711360"/>
        <a:ext cx="2655295" cy="1593177"/>
      </dsp:txXfrm>
    </dsp:sp>
    <dsp:sp modelId="{C9890976-5DFD-42A5-93A8-D0A510939968}">
      <dsp:nvSpPr>
        <dsp:cNvPr id="0" name=""/>
        <dsp:cNvSpPr/>
      </dsp:nvSpPr>
      <dsp:spPr>
        <a:xfrm>
          <a:off x="5841649" y="2713798"/>
          <a:ext cx="2655295" cy="1593177"/>
        </a:xfrm>
        <a:prstGeom prst="rect">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cy-GB" sz="2200" b="0" kern="1200" noProof="0" dirty="0">
              <a:solidFill>
                <a:srgbClr val="FFFFFF"/>
              </a:solidFill>
              <a:latin typeface="Calibri" panose="020F0502020204030204" pitchFamily="34" charset="0"/>
              <a:ea typeface="+mn-ea"/>
              <a:cs typeface="+mn-cs"/>
            </a:rPr>
            <a:t>Sicrhewch fod llythyrau'n glir, yn gryno ac yn strwythuredig</a:t>
          </a:r>
        </a:p>
      </dsp:txBody>
      <dsp:txXfrm>
        <a:off x="5841649" y="2713798"/>
        <a:ext cx="2655295" cy="159317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4D72FF-60E0-F140-808B-7D9AA1769243}">
      <dsp:nvSpPr>
        <dsp:cNvPr id="0" name=""/>
        <dsp:cNvSpPr/>
      </dsp:nvSpPr>
      <dsp:spPr>
        <a:xfrm>
          <a:off x="0" y="698044"/>
          <a:ext cx="2655295" cy="2082839"/>
        </a:xfrm>
        <a:prstGeom prst="rect">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100000"/>
            </a:lnSpc>
            <a:spcBef>
              <a:spcPct val="0"/>
            </a:spcBef>
            <a:spcAft>
              <a:spcPts val="0"/>
            </a:spcAft>
            <a:buNone/>
          </a:pPr>
          <a:r>
            <a:rPr lang="cy-GB" sz="1800" b="0" kern="1200" noProof="0" dirty="0">
              <a:latin typeface="Calibri" panose="020F0502020204030204" pitchFamily="34" charset="0"/>
            </a:rPr>
            <a:t>Esboniwch y “rheolau” yn hytrach na thybio eu bod wedi eu deall</a:t>
          </a:r>
        </a:p>
      </dsp:txBody>
      <dsp:txXfrm>
        <a:off x="0" y="698044"/>
        <a:ext cx="2655295" cy="2082839"/>
      </dsp:txXfrm>
    </dsp:sp>
    <dsp:sp modelId="{592A0AD9-20E5-7245-8BAB-EC2C0BBF6391}">
      <dsp:nvSpPr>
        <dsp:cNvPr id="0" name=""/>
        <dsp:cNvSpPr/>
      </dsp:nvSpPr>
      <dsp:spPr>
        <a:xfrm>
          <a:off x="2920824" y="698044"/>
          <a:ext cx="2655295" cy="2082839"/>
        </a:xfrm>
        <a:prstGeom prst="rect">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100000"/>
            </a:lnSpc>
            <a:spcBef>
              <a:spcPct val="0"/>
            </a:spcBef>
            <a:spcAft>
              <a:spcPts val="0"/>
            </a:spcAft>
            <a:buNone/>
          </a:pPr>
          <a:r>
            <a:rPr lang="cy-GB" sz="1800" b="0" kern="1200" noProof="0" dirty="0">
              <a:latin typeface="Calibri" panose="020F0502020204030204" pitchFamily="34" charset="0"/>
            </a:rPr>
            <a:t>Ceisiwch gychwyn ffyrdd o ryngweithio’n gymdeithasol. Os yw’r unigolyn angen help, efallai na fydd ef/hi yn teimlo’n ddigon hyderus i ofyn</a:t>
          </a:r>
        </a:p>
      </dsp:txBody>
      <dsp:txXfrm>
        <a:off x="2920824" y="698044"/>
        <a:ext cx="2655295" cy="2082839"/>
      </dsp:txXfrm>
    </dsp:sp>
    <dsp:sp modelId="{B788A27E-9A52-A04D-989C-3B2A5D227312}">
      <dsp:nvSpPr>
        <dsp:cNvPr id="0" name=""/>
        <dsp:cNvSpPr/>
      </dsp:nvSpPr>
      <dsp:spPr>
        <a:xfrm>
          <a:off x="5841649" y="680917"/>
          <a:ext cx="2655295" cy="2121968"/>
        </a:xfrm>
        <a:prstGeom prst="rect">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100000"/>
            </a:lnSpc>
            <a:spcBef>
              <a:spcPct val="0"/>
            </a:spcBef>
            <a:spcAft>
              <a:spcPts val="0"/>
            </a:spcAft>
            <a:buNone/>
          </a:pPr>
          <a:r>
            <a:rPr lang="cy-GB" sz="1800" b="0" kern="1200" noProof="0" dirty="0">
              <a:latin typeface="Calibri" panose="020F0502020204030204" pitchFamily="34" charset="0"/>
            </a:rPr>
            <a:t>Ceisiwch gadw at y ffeithiau a chadw clebran cymdeithasol hyd at leiafswm</a:t>
          </a:r>
        </a:p>
      </dsp:txBody>
      <dsp:txXfrm>
        <a:off x="5841649" y="680917"/>
        <a:ext cx="2655295" cy="2121968"/>
      </dsp:txXfrm>
    </dsp:sp>
    <dsp:sp modelId="{3CB78652-8B93-5C4A-8F90-D42461F0C0C9}">
      <dsp:nvSpPr>
        <dsp:cNvPr id="0" name=""/>
        <dsp:cNvSpPr/>
      </dsp:nvSpPr>
      <dsp:spPr>
        <a:xfrm>
          <a:off x="1415989" y="3024332"/>
          <a:ext cx="2723907" cy="1948742"/>
        </a:xfrm>
        <a:prstGeom prst="rect">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100000"/>
            </a:lnSpc>
            <a:spcBef>
              <a:spcPct val="0"/>
            </a:spcBef>
            <a:spcAft>
              <a:spcPts val="0"/>
            </a:spcAft>
            <a:buNone/>
          </a:pPr>
          <a:r>
            <a:rPr lang="cy-GB" sz="1800" b="0" kern="1200" noProof="0" dirty="0">
              <a:latin typeface="Calibri" panose="020F0502020204030204" pitchFamily="34" charset="0"/>
            </a:rPr>
            <a:t>Defnyddiwch gyfarwyddiadau ychwanegol neu gynllun clir i helpu gyda talu biliau neu cysylltu gyda eraill</a:t>
          </a:r>
        </a:p>
      </dsp:txBody>
      <dsp:txXfrm>
        <a:off x="1415989" y="3024332"/>
        <a:ext cx="2723907" cy="1948742"/>
      </dsp:txXfrm>
    </dsp:sp>
    <dsp:sp modelId="{C49565F6-A544-DD4F-B1FA-9ED0DA1EBF47}">
      <dsp:nvSpPr>
        <dsp:cNvPr id="0" name=""/>
        <dsp:cNvSpPr/>
      </dsp:nvSpPr>
      <dsp:spPr>
        <a:xfrm>
          <a:off x="4405426" y="3024332"/>
          <a:ext cx="2675528" cy="1948742"/>
        </a:xfrm>
        <a:prstGeom prst="rect">
          <a:avLst/>
        </a:prstGeom>
        <a:solidFill>
          <a:schemeClr val="accent6">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100000"/>
            </a:lnSpc>
            <a:spcBef>
              <a:spcPct val="0"/>
            </a:spcBef>
            <a:spcAft>
              <a:spcPts val="0"/>
            </a:spcAft>
            <a:buNone/>
          </a:pPr>
          <a:r>
            <a:rPr lang="cy-GB" sz="1800" b="0" kern="1200" noProof="0" dirty="0">
              <a:latin typeface="Calibri" panose="020F0502020204030204" pitchFamily="34" charset="0"/>
            </a:rPr>
            <a:t>Ceisiwch gynnig strwythur ychwanegol o fewn gweithgareddau sy’n cynnwys cymryd tro neu weithgareddau tîm</a:t>
          </a:r>
        </a:p>
      </dsp:txBody>
      <dsp:txXfrm>
        <a:off x="4405426" y="3024332"/>
        <a:ext cx="2675528" cy="194874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90E6E7-EF67-2E45-905F-630A0FD8E5CB}">
      <dsp:nvSpPr>
        <dsp:cNvPr id="0" name=""/>
        <dsp:cNvSpPr/>
      </dsp:nvSpPr>
      <dsp:spPr>
        <a:xfrm>
          <a:off x="116461" y="936104"/>
          <a:ext cx="2655295" cy="1427072"/>
        </a:xfrm>
        <a:prstGeom prst="rect">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ts val="0"/>
            </a:spcAft>
            <a:buNone/>
          </a:pPr>
          <a:r>
            <a:rPr lang="cy-GB" sz="2000" b="0" kern="1200" noProof="0" dirty="0">
              <a:latin typeface="Calibri" panose="020F0502020204030204" pitchFamily="34" charset="0"/>
            </a:rPr>
            <a:t>Ceisiwch gyfyngu ar nifer y dewisiadau a roddir iddynt wrth gynnig opsiynau</a:t>
          </a:r>
        </a:p>
      </dsp:txBody>
      <dsp:txXfrm>
        <a:off x="116461" y="936104"/>
        <a:ext cx="2655295" cy="1427072"/>
      </dsp:txXfrm>
    </dsp:sp>
    <dsp:sp modelId="{AA6B95E7-1EB5-E54D-B68E-3D580987BCE7}">
      <dsp:nvSpPr>
        <dsp:cNvPr id="0" name=""/>
        <dsp:cNvSpPr/>
      </dsp:nvSpPr>
      <dsp:spPr>
        <a:xfrm>
          <a:off x="2960202" y="936104"/>
          <a:ext cx="2655295" cy="1449153"/>
        </a:xfrm>
        <a:prstGeom prst="rect">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ts val="0"/>
            </a:spcAft>
            <a:buNone/>
          </a:pPr>
          <a:r>
            <a:rPr lang="cy-GB" sz="2000" b="0" kern="1200" noProof="0" dirty="0">
              <a:latin typeface="Calibri" panose="020F0502020204030204" pitchFamily="34" charset="0"/>
            </a:rPr>
            <a:t>Defnyddiwch gwestiynau penodol a chyfyngu ar y defnydd o gwestiynau penagored</a:t>
          </a:r>
        </a:p>
      </dsp:txBody>
      <dsp:txXfrm>
        <a:off x="2960202" y="936104"/>
        <a:ext cx="2655295" cy="1449153"/>
      </dsp:txXfrm>
    </dsp:sp>
    <dsp:sp modelId="{F00CD6D1-6778-9948-884C-5DCD30434BCE}">
      <dsp:nvSpPr>
        <dsp:cNvPr id="0" name=""/>
        <dsp:cNvSpPr/>
      </dsp:nvSpPr>
      <dsp:spPr>
        <a:xfrm>
          <a:off x="5805085" y="936104"/>
          <a:ext cx="2655295" cy="1426275"/>
        </a:xfrm>
        <a:prstGeom prst="rect">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ts val="0"/>
            </a:spcAft>
            <a:buNone/>
          </a:pPr>
          <a:r>
            <a:rPr lang="cy-GB" sz="2000" b="0" kern="1200" noProof="0" dirty="0">
              <a:latin typeface="Calibri" panose="020F0502020204030204" pitchFamily="34" charset="0"/>
            </a:rPr>
            <a:t>Ceisiwch dorri cyfarwyddiadau i lawr yn gamau llai</a:t>
          </a:r>
        </a:p>
      </dsp:txBody>
      <dsp:txXfrm>
        <a:off x="5805085" y="936104"/>
        <a:ext cx="2655295" cy="1426275"/>
      </dsp:txXfrm>
    </dsp:sp>
    <dsp:sp modelId="{9C3E7FB8-EA13-304B-83A4-E931AC8AF4CE}">
      <dsp:nvSpPr>
        <dsp:cNvPr id="0" name=""/>
        <dsp:cNvSpPr/>
      </dsp:nvSpPr>
      <dsp:spPr>
        <a:xfrm>
          <a:off x="0" y="2639349"/>
          <a:ext cx="2655295" cy="1593177"/>
        </a:xfrm>
        <a:prstGeom prst="rect">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ts val="0"/>
            </a:spcAft>
            <a:buNone/>
          </a:pPr>
          <a:r>
            <a:rPr lang="cy-GB" sz="2000" b="0" kern="1200" noProof="0" dirty="0">
              <a:latin typeface="Calibri" panose="020F0502020204030204" pitchFamily="34" charset="0"/>
            </a:rPr>
            <a:t>Cefnogwch yr unigolyn wrth ddatrys problemau</a:t>
          </a:r>
        </a:p>
      </dsp:txBody>
      <dsp:txXfrm>
        <a:off x="0" y="2639349"/>
        <a:ext cx="2655295" cy="1593177"/>
      </dsp:txXfrm>
    </dsp:sp>
    <dsp:sp modelId="{E14D0606-32AC-9A41-A9C6-BF3AD9C54309}">
      <dsp:nvSpPr>
        <dsp:cNvPr id="0" name=""/>
        <dsp:cNvSpPr/>
      </dsp:nvSpPr>
      <dsp:spPr>
        <a:xfrm>
          <a:off x="2884261" y="2639349"/>
          <a:ext cx="2655295" cy="1593177"/>
        </a:xfrm>
        <a:prstGeom prst="rect">
          <a:avLst/>
        </a:prstGeom>
        <a:solidFill>
          <a:schemeClr val="accent6">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ts val="0"/>
            </a:spcAft>
            <a:buNone/>
          </a:pPr>
          <a:r>
            <a:rPr lang="cy-GB" sz="2000" b="0" kern="1200" noProof="0" dirty="0">
              <a:latin typeface="Calibri" panose="020F0502020204030204" pitchFamily="34" charset="0"/>
            </a:rPr>
            <a:t>Cynigiwch ddigon o ddewisiadau yn hytrach na dibynnu ar yr unigolyn i greu syniad</a:t>
          </a:r>
        </a:p>
      </dsp:txBody>
      <dsp:txXfrm>
        <a:off x="2884261" y="2639349"/>
        <a:ext cx="2655295" cy="1593177"/>
      </dsp:txXfrm>
    </dsp:sp>
    <dsp:sp modelId="{C7A8CF64-E528-4081-8DFC-A65A6325744C}">
      <dsp:nvSpPr>
        <dsp:cNvPr id="0" name=""/>
        <dsp:cNvSpPr/>
      </dsp:nvSpPr>
      <dsp:spPr>
        <a:xfrm>
          <a:off x="5841649" y="2722799"/>
          <a:ext cx="2655295" cy="1427072"/>
        </a:xfrm>
        <a:prstGeom prst="rect">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cy-GB" sz="1800" b="0" kern="1200" noProof="0" dirty="0">
              <a:latin typeface="Calibri" panose="020F0502020204030204" pitchFamily="34" charset="0"/>
            </a:rPr>
            <a:t>Sicrhewch fod gohebiaeth yn amlinellu'r tasgau sydd i'w cwblhau - peidiwch â chymryd yn ganiataol bod y person yn gwybod</a:t>
          </a:r>
        </a:p>
      </dsp:txBody>
      <dsp:txXfrm>
        <a:off x="5841649" y="2722799"/>
        <a:ext cx="2655295" cy="142707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3EB4FB-C221-AF49-ACB1-613A743D3B29}">
      <dsp:nvSpPr>
        <dsp:cNvPr id="0" name=""/>
        <dsp:cNvSpPr/>
      </dsp:nvSpPr>
      <dsp:spPr>
        <a:xfrm>
          <a:off x="576695" y="0"/>
          <a:ext cx="3325482" cy="1972762"/>
        </a:xfrm>
        <a:prstGeom prst="rect">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100000"/>
            </a:lnSpc>
            <a:spcBef>
              <a:spcPct val="0"/>
            </a:spcBef>
            <a:spcAft>
              <a:spcPts val="0"/>
            </a:spcAft>
            <a:buNone/>
          </a:pPr>
          <a:r>
            <a:rPr lang="cy-GB" sz="1800" b="0" kern="1200" noProof="0" dirty="0">
              <a:latin typeface="Calibri" panose="020F0502020204030204" pitchFamily="34" charset="0"/>
            </a:rPr>
            <a:t>Peidiwch â dibynnu ar ystumiau nac iaith y corff i gyfleu neu bwysleisio pwynt</a:t>
          </a:r>
          <a:endParaRPr lang="cy-GB" sz="1800" b="0" kern="1200" noProof="0" dirty="0">
            <a:latin typeface="Calibri" panose="020F0502020204030204" pitchFamily="34" charset="0"/>
            <a:ea typeface="Century Gothic" charset="0"/>
            <a:cs typeface="Century Gothic" charset="0"/>
          </a:endParaRPr>
        </a:p>
      </dsp:txBody>
      <dsp:txXfrm>
        <a:off x="576695" y="0"/>
        <a:ext cx="3325482" cy="1972762"/>
      </dsp:txXfrm>
    </dsp:sp>
    <dsp:sp modelId="{B8C2CCDE-E3B4-CC43-B257-67FE47636A4E}">
      <dsp:nvSpPr>
        <dsp:cNvPr id="0" name=""/>
        <dsp:cNvSpPr/>
      </dsp:nvSpPr>
      <dsp:spPr>
        <a:xfrm>
          <a:off x="4248460" y="0"/>
          <a:ext cx="3325482" cy="1995309"/>
        </a:xfrm>
        <a:prstGeom prst="rect">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100000"/>
            </a:lnSpc>
            <a:spcBef>
              <a:spcPct val="0"/>
            </a:spcBef>
            <a:spcAft>
              <a:spcPts val="0"/>
            </a:spcAft>
            <a:buNone/>
          </a:pPr>
          <a:r>
            <a:rPr lang="cy-GB" sz="1800" b="0" kern="1200" noProof="0" dirty="0">
              <a:latin typeface="Calibri" panose="020F0502020204030204" pitchFamily="34" charset="0"/>
            </a:rPr>
            <a:t>Ceisiwch ddeall nad yw llawer o unigolion ag awtistiaeth yn hoffi cyswllt llygad, dydyn nhw ddim yn bod yn anghwrtais</a:t>
          </a:r>
          <a:endParaRPr lang="cy-GB" sz="1800" b="0" kern="1200" noProof="0" dirty="0">
            <a:latin typeface="Calibri" panose="020F0502020204030204" pitchFamily="34" charset="0"/>
            <a:ea typeface="Century Gothic" charset="0"/>
            <a:cs typeface="Century Gothic" charset="0"/>
          </a:endParaRPr>
        </a:p>
      </dsp:txBody>
      <dsp:txXfrm>
        <a:off x="4248460" y="0"/>
        <a:ext cx="3325482" cy="1995309"/>
      </dsp:txXfrm>
    </dsp:sp>
    <dsp:sp modelId="{8B83029C-3F8F-A940-81F3-148C97BDBE1E}">
      <dsp:nvSpPr>
        <dsp:cNvPr id="0" name=""/>
        <dsp:cNvSpPr/>
      </dsp:nvSpPr>
      <dsp:spPr>
        <a:xfrm>
          <a:off x="576695" y="2252460"/>
          <a:ext cx="3325482" cy="1995289"/>
        </a:xfrm>
        <a:prstGeom prst="rect">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100000"/>
            </a:lnSpc>
            <a:spcBef>
              <a:spcPct val="0"/>
            </a:spcBef>
            <a:spcAft>
              <a:spcPts val="0"/>
            </a:spcAft>
            <a:buNone/>
          </a:pPr>
          <a:r>
            <a:rPr lang="cy-GB" sz="1800" b="0" kern="1200" noProof="0" dirty="0">
              <a:latin typeface="Calibri" panose="020F0502020204030204" pitchFamily="34" charset="0"/>
            </a:rPr>
            <a:t>Peidiwch â defnyddio ystumiau megis pwyntio er mwyn cyfeirio rhywun</a:t>
          </a:r>
          <a:endParaRPr lang="cy-GB" sz="1800" b="0" kern="1200" noProof="0" dirty="0">
            <a:latin typeface="Calibri" panose="020F0502020204030204" pitchFamily="34" charset="0"/>
            <a:ea typeface="Century Gothic" charset="0"/>
            <a:cs typeface="Century Gothic" charset="0"/>
          </a:endParaRPr>
        </a:p>
      </dsp:txBody>
      <dsp:txXfrm>
        <a:off x="576695" y="2252460"/>
        <a:ext cx="3325482" cy="1995289"/>
      </dsp:txXfrm>
    </dsp:sp>
    <dsp:sp modelId="{23A9AE97-11E8-FB4F-A751-FD4519FDF3EE}">
      <dsp:nvSpPr>
        <dsp:cNvPr id="0" name=""/>
        <dsp:cNvSpPr/>
      </dsp:nvSpPr>
      <dsp:spPr>
        <a:xfrm>
          <a:off x="4234726" y="2328321"/>
          <a:ext cx="3325482" cy="1995289"/>
        </a:xfrm>
        <a:prstGeom prst="rect">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100000"/>
            </a:lnSpc>
            <a:spcBef>
              <a:spcPct val="0"/>
            </a:spcBef>
            <a:spcAft>
              <a:spcPts val="0"/>
            </a:spcAft>
            <a:buNone/>
          </a:pPr>
          <a:r>
            <a:rPr lang="cy-GB" sz="1800" b="0" kern="1200" noProof="0" dirty="0">
              <a:latin typeface="Calibri" panose="020F0502020204030204" pitchFamily="34" charset="0"/>
            </a:rPr>
            <a:t>Ceisiwch gadw tôn eich llais yn wastad</a:t>
          </a:r>
          <a:endParaRPr lang="cy-GB" sz="1800" b="0" kern="1200" noProof="0" dirty="0">
            <a:latin typeface="Calibri" panose="020F0502020204030204" pitchFamily="34" charset="0"/>
            <a:ea typeface="Century Gothic" charset="0"/>
            <a:cs typeface="Century Gothic" charset="0"/>
          </a:endParaRPr>
        </a:p>
      </dsp:txBody>
      <dsp:txXfrm>
        <a:off x="4234726" y="2328321"/>
        <a:ext cx="3325482" cy="199528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260816-B75A-9C41-B7B9-4A9E731266A6}">
      <dsp:nvSpPr>
        <dsp:cNvPr id="0" name=""/>
        <dsp:cNvSpPr/>
      </dsp:nvSpPr>
      <dsp:spPr>
        <a:xfrm>
          <a:off x="8974" y="907810"/>
          <a:ext cx="2655295" cy="1593177"/>
        </a:xfrm>
        <a:prstGeom prst="rect">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100000"/>
            </a:lnSpc>
            <a:spcBef>
              <a:spcPct val="0"/>
            </a:spcBef>
            <a:spcAft>
              <a:spcPts val="0"/>
            </a:spcAft>
            <a:buNone/>
          </a:pPr>
          <a:r>
            <a:rPr lang="cy-GB" sz="2200" b="0" kern="1200" noProof="0" dirty="0">
              <a:latin typeface="Calibri" panose="020F0502020204030204" pitchFamily="34" charset="0"/>
            </a:rPr>
            <a:t>Esboniwch newidiadau o flaen llaw</a:t>
          </a:r>
        </a:p>
      </dsp:txBody>
      <dsp:txXfrm>
        <a:off x="8974" y="907810"/>
        <a:ext cx="2655295" cy="1593177"/>
      </dsp:txXfrm>
    </dsp:sp>
    <dsp:sp modelId="{3EC9501B-90DB-174A-B4ED-2C8466361D2B}">
      <dsp:nvSpPr>
        <dsp:cNvPr id="0" name=""/>
        <dsp:cNvSpPr/>
      </dsp:nvSpPr>
      <dsp:spPr>
        <a:xfrm>
          <a:off x="2960122" y="936104"/>
          <a:ext cx="2655295" cy="1593177"/>
        </a:xfrm>
        <a:prstGeom prst="rect">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100000"/>
            </a:lnSpc>
            <a:spcBef>
              <a:spcPct val="0"/>
            </a:spcBef>
            <a:spcAft>
              <a:spcPts val="0"/>
            </a:spcAft>
            <a:buNone/>
          </a:pPr>
          <a:r>
            <a:rPr lang="cy-GB" sz="2200" b="0" kern="1200" noProof="0" dirty="0">
              <a:latin typeface="Calibri" panose="020F0502020204030204" pitchFamily="34" charset="0"/>
            </a:rPr>
            <a:t>Defnyddiwch gynllunwyr ac amserlenni i baratoi am ddigwyddiadau ad </a:t>
          </a:r>
          <a:r>
            <a:rPr lang="cy-GB" sz="2200" b="0" kern="1200" noProof="0" dirty="0" err="1">
              <a:latin typeface="Calibri" panose="020F0502020204030204" pitchFamily="34" charset="0"/>
            </a:rPr>
            <a:t>hoc</a:t>
          </a:r>
          <a:endParaRPr lang="cy-GB" sz="2200" b="0" kern="1200" noProof="0" dirty="0">
            <a:latin typeface="Calibri" panose="020F0502020204030204" pitchFamily="34" charset="0"/>
          </a:endParaRPr>
        </a:p>
      </dsp:txBody>
      <dsp:txXfrm>
        <a:off x="2960122" y="936104"/>
        <a:ext cx="2655295" cy="1593177"/>
      </dsp:txXfrm>
    </dsp:sp>
    <dsp:sp modelId="{6D9DFF3B-ACF8-C94C-8486-58285C10C566}">
      <dsp:nvSpPr>
        <dsp:cNvPr id="0" name=""/>
        <dsp:cNvSpPr/>
      </dsp:nvSpPr>
      <dsp:spPr>
        <a:xfrm>
          <a:off x="5841649" y="936104"/>
          <a:ext cx="2655295" cy="1593177"/>
        </a:xfrm>
        <a:prstGeom prst="rect">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100000"/>
            </a:lnSpc>
            <a:spcBef>
              <a:spcPct val="0"/>
            </a:spcBef>
            <a:spcAft>
              <a:spcPts val="0"/>
            </a:spcAft>
            <a:buNone/>
          </a:pPr>
          <a:r>
            <a:rPr lang="cy-GB" sz="2200" b="0" kern="1200" noProof="0" dirty="0">
              <a:latin typeface="Calibri" panose="020F0502020204030204" pitchFamily="34" charset="0"/>
            </a:rPr>
            <a:t>Ceisiwch gymryd rhan ac ymddiddori yn eu diddordebau arbennig</a:t>
          </a:r>
        </a:p>
      </dsp:txBody>
      <dsp:txXfrm>
        <a:off x="5841649" y="936104"/>
        <a:ext cx="2655295" cy="1593177"/>
      </dsp:txXfrm>
    </dsp:sp>
    <dsp:sp modelId="{A95C533B-6A4D-0A45-8AD8-E1EC091DB307}">
      <dsp:nvSpPr>
        <dsp:cNvPr id="0" name=""/>
        <dsp:cNvSpPr/>
      </dsp:nvSpPr>
      <dsp:spPr>
        <a:xfrm>
          <a:off x="24189" y="3015338"/>
          <a:ext cx="2655295" cy="1593177"/>
        </a:xfrm>
        <a:prstGeom prst="rect">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ts val="0"/>
            </a:spcAft>
            <a:buNone/>
          </a:pPr>
          <a:r>
            <a:rPr lang="cy-GB" sz="2000" b="0" kern="1200" noProof="0" dirty="0">
              <a:latin typeface="Calibri" panose="020F0502020204030204" pitchFamily="34" charset="0"/>
            </a:rPr>
            <a:t>Glynwch at amseroedd  cytunedig ac os ydych yn rhedeg yn hwyr dywedwch mor fuan â phosib</a:t>
          </a:r>
        </a:p>
      </dsp:txBody>
      <dsp:txXfrm>
        <a:off x="24189" y="3015338"/>
        <a:ext cx="2655295" cy="1593177"/>
      </dsp:txXfrm>
    </dsp:sp>
    <dsp:sp modelId="{835844B4-B9CF-444E-96F7-52F1CDFA43D4}">
      <dsp:nvSpPr>
        <dsp:cNvPr id="0" name=""/>
        <dsp:cNvSpPr/>
      </dsp:nvSpPr>
      <dsp:spPr>
        <a:xfrm>
          <a:off x="2976532" y="3024340"/>
          <a:ext cx="2655295" cy="1593177"/>
        </a:xfrm>
        <a:prstGeom prst="rect">
          <a:avLst/>
        </a:prstGeom>
        <a:solidFill>
          <a:schemeClr val="accent6">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100000"/>
            </a:lnSpc>
            <a:spcBef>
              <a:spcPct val="0"/>
            </a:spcBef>
            <a:spcAft>
              <a:spcPts val="0"/>
            </a:spcAft>
            <a:buNone/>
          </a:pPr>
          <a:r>
            <a:rPr lang="cy-GB" sz="2200" b="0" kern="1200" noProof="0" dirty="0">
              <a:latin typeface="Calibri" panose="020F0502020204030204" pitchFamily="34" charset="0"/>
            </a:rPr>
            <a:t>Deallwch y gall newidiadau i’r cartref fod yn ofidus</a:t>
          </a:r>
        </a:p>
      </dsp:txBody>
      <dsp:txXfrm>
        <a:off x="2976532" y="3024340"/>
        <a:ext cx="2655295" cy="1593177"/>
      </dsp:txXfrm>
    </dsp:sp>
    <dsp:sp modelId="{8CB0220A-A19D-43E6-9F71-4B2A86ACFA80}">
      <dsp:nvSpPr>
        <dsp:cNvPr id="0" name=""/>
        <dsp:cNvSpPr/>
      </dsp:nvSpPr>
      <dsp:spPr>
        <a:xfrm>
          <a:off x="5796084" y="3024340"/>
          <a:ext cx="2655295" cy="1593177"/>
        </a:xfrm>
        <a:prstGeom prst="rect">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100000"/>
            </a:lnSpc>
            <a:spcBef>
              <a:spcPct val="0"/>
            </a:spcBef>
            <a:spcAft>
              <a:spcPts val="0"/>
            </a:spcAft>
            <a:buNone/>
          </a:pPr>
          <a:r>
            <a:rPr lang="cy-GB" sz="2200" b="0" kern="1200" dirty="0">
              <a:latin typeface="Calibri" panose="020F0502020204030204" pitchFamily="34" charset="0"/>
            </a:rPr>
            <a:t>Ceisiwch sicrhau bod yr holl gyswllt â pherson cyfarwydd</a:t>
          </a:r>
          <a:endParaRPr lang="en-GB" sz="2200" b="0" kern="1200" dirty="0">
            <a:latin typeface="Calibri" panose="020F0502020204030204" pitchFamily="34" charset="0"/>
          </a:endParaRPr>
        </a:p>
      </dsp:txBody>
      <dsp:txXfrm>
        <a:off x="5796084" y="3024340"/>
        <a:ext cx="2655295" cy="159317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AAE569-EE85-9447-A8C5-F6511D672FDE}">
      <dsp:nvSpPr>
        <dsp:cNvPr id="0" name=""/>
        <dsp:cNvSpPr/>
      </dsp:nvSpPr>
      <dsp:spPr>
        <a:xfrm>
          <a:off x="0" y="623682"/>
          <a:ext cx="2655295" cy="1968513"/>
        </a:xfrm>
        <a:prstGeom prst="rect">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ts val="0"/>
            </a:spcAft>
            <a:buNone/>
          </a:pPr>
          <a:r>
            <a:rPr lang="cy-GB" sz="2000" b="0" kern="1200" noProof="0" dirty="0">
              <a:latin typeface="Calibri" panose="020F0502020204030204" pitchFamily="34" charset="0"/>
            </a:rPr>
            <a:t>Trowch oleuadau llachar mewn swyddfeydd i lawr</a:t>
          </a:r>
          <a:r>
            <a:rPr lang="cy-GB" sz="2000" b="0" kern="1200" noProof="0" dirty="0">
              <a:latin typeface="Calibri" panose="020F0502020204030204" pitchFamily="34" charset="0"/>
              <a:ea typeface="Century Gothic" charset="0"/>
              <a:cs typeface="Century Gothic" charset="0"/>
            </a:rPr>
            <a:t> </a:t>
          </a:r>
        </a:p>
      </dsp:txBody>
      <dsp:txXfrm>
        <a:off x="0" y="623682"/>
        <a:ext cx="2655295" cy="1968513"/>
      </dsp:txXfrm>
    </dsp:sp>
    <dsp:sp modelId="{A7D4A807-120E-644B-9B86-2B607609C98F}">
      <dsp:nvSpPr>
        <dsp:cNvPr id="0" name=""/>
        <dsp:cNvSpPr/>
      </dsp:nvSpPr>
      <dsp:spPr>
        <a:xfrm>
          <a:off x="2910123" y="623682"/>
          <a:ext cx="2655295" cy="1968513"/>
        </a:xfrm>
        <a:prstGeom prst="rect">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ts val="0"/>
            </a:spcAft>
            <a:buNone/>
          </a:pPr>
          <a:r>
            <a:rPr lang="cy-GB" sz="2000" b="0" kern="1200" noProof="0" dirty="0">
              <a:latin typeface="Calibri" panose="020F0502020204030204" pitchFamily="34" charset="0"/>
              <a:ea typeface="Century Gothic" charset="0"/>
              <a:cs typeface="Century Gothic" charset="0"/>
            </a:rPr>
            <a:t>Dowch o hyd i rhywle tawel ar gyfer cyfarfodydd</a:t>
          </a:r>
        </a:p>
      </dsp:txBody>
      <dsp:txXfrm>
        <a:off x="2910123" y="623682"/>
        <a:ext cx="2655295" cy="1968513"/>
      </dsp:txXfrm>
    </dsp:sp>
    <dsp:sp modelId="{BC3F1140-7938-3748-99D7-50F32961869D}">
      <dsp:nvSpPr>
        <dsp:cNvPr id="0" name=""/>
        <dsp:cNvSpPr/>
      </dsp:nvSpPr>
      <dsp:spPr>
        <a:xfrm>
          <a:off x="5846189" y="659354"/>
          <a:ext cx="2646213" cy="1963415"/>
        </a:xfrm>
        <a:prstGeom prst="rect">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ts val="0"/>
            </a:spcAft>
            <a:buNone/>
          </a:pPr>
          <a:r>
            <a:rPr lang="cy-GB" sz="2000" b="0" kern="1200" noProof="0" dirty="0">
              <a:latin typeface="Calibri" panose="020F0502020204030204" pitchFamily="34" charset="0"/>
            </a:rPr>
            <a:t>Byddwch yn ymwybodol y gall sŵn cefndir amharu ar eu gallu i ganolbwyntio ar yr hyn yr ydych yn ei ddweud</a:t>
          </a:r>
          <a:endParaRPr lang="cy-GB" sz="2000" b="0" kern="1200" noProof="0" dirty="0">
            <a:latin typeface="Calibri" panose="020F0502020204030204" pitchFamily="34" charset="0"/>
            <a:ea typeface="Century Gothic" charset="0"/>
            <a:cs typeface="Century Gothic" charset="0"/>
          </a:endParaRPr>
        </a:p>
      </dsp:txBody>
      <dsp:txXfrm>
        <a:off x="5846189" y="659354"/>
        <a:ext cx="2646213" cy="1963415"/>
      </dsp:txXfrm>
    </dsp:sp>
    <dsp:sp modelId="{093397AB-F2D1-8E40-9E65-93E14744BD8F}">
      <dsp:nvSpPr>
        <dsp:cNvPr id="0" name=""/>
        <dsp:cNvSpPr/>
      </dsp:nvSpPr>
      <dsp:spPr>
        <a:xfrm>
          <a:off x="1460412" y="2899307"/>
          <a:ext cx="2655295" cy="1880665"/>
        </a:xfrm>
        <a:prstGeom prst="rect">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ts val="0"/>
            </a:spcAft>
            <a:buNone/>
          </a:pPr>
          <a:r>
            <a:rPr lang="cy-GB" sz="2000" b="0" kern="1200" noProof="0" dirty="0">
              <a:latin typeface="Calibri" panose="020F0502020204030204" pitchFamily="34" charset="0"/>
            </a:rPr>
            <a:t>Deallwch y gall canfyddiadau synhwyraidd fod yn wahanol i'ch un chi</a:t>
          </a:r>
          <a:endParaRPr lang="cy-GB" sz="2000" b="0" kern="1200" noProof="0" dirty="0">
            <a:latin typeface="Calibri" panose="020F0502020204030204" pitchFamily="34" charset="0"/>
            <a:ea typeface="Century Gothic" charset="0"/>
            <a:cs typeface="Century Gothic" charset="0"/>
          </a:endParaRPr>
        </a:p>
      </dsp:txBody>
      <dsp:txXfrm>
        <a:off x="1460412" y="2899307"/>
        <a:ext cx="2655295" cy="1880665"/>
      </dsp:txXfrm>
    </dsp:sp>
    <dsp:sp modelId="{59448F7F-2F28-874F-8934-086C563CB01F}">
      <dsp:nvSpPr>
        <dsp:cNvPr id="0" name=""/>
        <dsp:cNvSpPr/>
      </dsp:nvSpPr>
      <dsp:spPr>
        <a:xfrm>
          <a:off x="4381236" y="2899307"/>
          <a:ext cx="2655295" cy="1880665"/>
        </a:xfrm>
        <a:prstGeom prst="rect">
          <a:avLst/>
        </a:prstGeom>
        <a:solidFill>
          <a:schemeClr val="accent6">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ts val="0"/>
            </a:spcAft>
            <a:buNone/>
          </a:pPr>
          <a:r>
            <a:rPr lang="cy-GB" sz="2000" b="0" kern="1200" dirty="0">
              <a:latin typeface="Calibri" panose="020F0502020204030204" pitchFamily="34" charset="0"/>
            </a:rPr>
            <a:t>Gofynnwch am faterion synhwyraidd, a chymerwch sylw ohonynt </a:t>
          </a:r>
          <a:endParaRPr lang="en-GB" sz="2000" b="0" kern="1200" dirty="0">
            <a:latin typeface="Calibri" panose="020F0502020204030204" pitchFamily="34" charset="0"/>
            <a:ea typeface="Century Gothic" charset="0"/>
            <a:cs typeface="Century Gothic" charset="0"/>
          </a:endParaRPr>
        </a:p>
      </dsp:txBody>
      <dsp:txXfrm>
        <a:off x="4381236" y="2899307"/>
        <a:ext cx="2655295" cy="188066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2922206" cy="493229"/>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18351" y="2"/>
            <a:ext cx="2922206" cy="493229"/>
          </a:xfrm>
          <a:prstGeom prst="rect">
            <a:avLst/>
          </a:prstGeom>
        </p:spPr>
        <p:txBody>
          <a:bodyPr vert="horz" lIns="91440" tIns="45720" rIns="91440" bIns="45720" rtlCol="0"/>
          <a:lstStyle>
            <a:lvl1pPr algn="r">
              <a:defRPr sz="1200"/>
            </a:lvl1pPr>
          </a:lstStyle>
          <a:p>
            <a:fld id="{07F2B22A-4E07-404B-B229-78FD9D9CB8EE}" type="datetimeFigureOut">
              <a:rPr lang="en-GB" smtClean="0"/>
              <a:t>24/09/2020</a:t>
            </a:fld>
            <a:endParaRPr lang="en-GB" dirty="0"/>
          </a:p>
        </p:txBody>
      </p:sp>
      <p:sp>
        <p:nvSpPr>
          <p:cNvPr id="4" name="Footer Placeholder 3"/>
          <p:cNvSpPr>
            <a:spLocks noGrp="1"/>
          </p:cNvSpPr>
          <p:nvPr>
            <p:ph type="ftr" sz="quarter" idx="2"/>
          </p:nvPr>
        </p:nvSpPr>
        <p:spPr>
          <a:xfrm>
            <a:off x="1" y="9377818"/>
            <a:ext cx="2922206" cy="493228"/>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18351" y="9377818"/>
            <a:ext cx="2922206" cy="493228"/>
          </a:xfrm>
          <a:prstGeom prst="rect">
            <a:avLst/>
          </a:prstGeom>
        </p:spPr>
        <p:txBody>
          <a:bodyPr vert="horz" lIns="91440" tIns="45720" rIns="91440" bIns="45720" rtlCol="0" anchor="b"/>
          <a:lstStyle>
            <a:lvl1pPr algn="r">
              <a:defRPr sz="1200"/>
            </a:lvl1pPr>
          </a:lstStyle>
          <a:p>
            <a:fld id="{736502DA-0026-4741-AAA4-EBB201A39ECC}" type="slidenum">
              <a:rPr lang="en-GB" smtClean="0"/>
              <a:t>‹#›</a:t>
            </a:fld>
            <a:endParaRPr lang="en-GB" dirty="0"/>
          </a:p>
        </p:txBody>
      </p:sp>
    </p:spTree>
    <p:extLst>
      <p:ext uri="{BB962C8B-B14F-4D97-AF65-F5344CB8AC3E}">
        <p14:creationId xmlns:p14="http://schemas.microsoft.com/office/powerpoint/2010/main" val="38677648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22206" cy="49484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18351" y="1"/>
            <a:ext cx="2922206" cy="494846"/>
          </a:xfrm>
          <a:prstGeom prst="rect">
            <a:avLst/>
          </a:prstGeom>
        </p:spPr>
        <p:txBody>
          <a:bodyPr vert="horz" lIns="91440" tIns="45720" rIns="91440" bIns="45720" rtlCol="0"/>
          <a:lstStyle>
            <a:lvl1pPr algn="r">
              <a:defRPr sz="1200"/>
            </a:lvl1pPr>
          </a:lstStyle>
          <a:p>
            <a:fld id="{9522D87F-D481-4644-99AF-EB89E0DE7CBF}" type="datetimeFigureOut">
              <a:rPr lang="en-GB" smtClean="0"/>
              <a:t>24/09/2020</a:t>
            </a:fld>
            <a:endParaRPr lang="en-GB"/>
          </a:p>
        </p:txBody>
      </p:sp>
      <p:sp>
        <p:nvSpPr>
          <p:cNvPr id="4" name="Slide Image Placeholder 3"/>
          <p:cNvSpPr>
            <a:spLocks noGrp="1" noRot="1" noChangeAspect="1"/>
          </p:cNvSpPr>
          <p:nvPr>
            <p:ph type="sldImg" idx="2"/>
          </p:nvPr>
        </p:nvSpPr>
        <p:spPr>
          <a:xfrm>
            <a:off x="1147763" y="1233488"/>
            <a:ext cx="4446587" cy="33337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4837" y="4751168"/>
            <a:ext cx="5392443" cy="3887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377818"/>
            <a:ext cx="2922206" cy="494846"/>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18351" y="9377818"/>
            <a:ext cx="2922206" cy="494846"/>
          </a:xfrm>
          <a:prstGeom prst="rect">
            <a:avLst/>
          </a:prstGeom>
        </p:spPr>
        <p:txBody>
          <a:bodyPr vert="horz" lIns="91440" tIns="45720" rIns="91440" bIns="45720" rtlCol="0" anchor="b"/>
          <a:lstStyle>
            <a:lvl1pPr algn="r">
              <a:defRPr sz="1200"/>
            </a:lvl1pPr>
          </a:lstStyle>
          <a:p>
            <a:fld id="{30892021-4503-4506-9F2A-360A2634BECE}" type="slidenum">
              <a:rPr lang="en-GB" smtClean="0"/>
              <a:t>‹#›</a:t>
            </a:fld>
            <a:endParaRPr lang="en-GB"/>
          </a:p>
        </p:txBody>
      </p:sp>
    </p:spTree>
    <p:extLst>
      <p:ext uri="{BB962C8B-B14F-4D97-AF65-F5344CB8AC3E}">
        <p14:creationId xmlns:p14="http://schemas.microsoft.com/office/powerpoint/2010/main" val="3345190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892021-4503-4506-9F2A-360A2634BECE}" type="slidenum">
              <a:rPr lang="en-GB" smtClean="0"/>
              <a:t>7</a:t>
            </a:fld>
            <a:endParaRPr lang="en-GB"/>
          </a:p>
        </p:txBody>
      </p:sp>
    </p:spTree>
    <p:extLst>
      <p:ext uri="{BB962C8B-B14F-4D97-AF65-F5344CB8AC3E}">
        <p14:creationId xmlns:p14="http://schemas.microsoft.com/office/powerpoint/2010/main" val="2163939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0892021-4503-4506-9F2A-360A2634BECE}" type="slidenum">
              <a:rPr lang="en-GB" smtClean="0"/>
              <a:t>13</a:t>
            </a:fld>
            <a:endParaRPr lang="en-GB"/>
          </a:p>
        </p:txBody>
      </p:sp>
    </p:spTree>
    <p:extLst>
      <p:ext uri="{BB962C8B-B14F-4D97-AF65-F5344CB8AC3E}">
        <p14:creationId xmlns:p14="http://schemas.microsoft.com/office/powerpoint/2010/main" val="4368645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0892021-4503-4506-9F2A-360A2634BECE}" type="slidenum">
              <a:rPr lang="en-GB" smtClean="0"/>
              <a:t>23</a:t>
            </a:fld>
            <a:endParaRPr lang="en-GB"/>
          </a:p>
        </p:txBody>
      </p:sp>
    </p:spTree>
    <p:extLst>
      <p:ext uri="{BB962C8B-B14F-4D97-AF65-F5344CB8AC3E}">
        <p14:creationId xmlns:p14="http://schemas.microsoft.com/office/powerpoint/2010/main" val="1643885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Tree>
    <p:extLst>
      <p:ext uri="{BB962C8B-B14F-4D97-AF65-F5344CB8AC3E}">
        <p14:creationId xmlns:p14="http://schemas.microsoft.com/office/powerpoint/2010/main" val="865522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7A3CD47-A71B-442A-99C5-384FBA202A44}" type="datetimeFigureOut">
              <a:rPr lang="en-GB" smtClean="0"/>
              <a:t>24/09/2020</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8621A7B0-B11A-4B82-A16C-9EAE597FFCFA}" type="slidenum">
              <a:rPr lang="en-GB" smtClean="0"/>
              <a:t>‹#›</a:t>
            </a:fld>
            <a:endParaRPr lang="en-GB" dirty="0"/>
          </a:p>
        </p:txBody>
      </p:sp>
    </p:spTree>
    <p:extLst>
      <p:ext uri="{BB962C8B-B14F-4D97-AF65-F5344CB8AC3E}">
        <p14:creationId xmlns:p14="http://schemas.microsoft.com/office/powerpoint/2010/main" val="3124587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7A3CD47-A71B-442A-99C5-384FBA202A44}" type="datetimeFigureOut">
              <a:rPr lang="en-GB" smtClean="0"/>
              <a:t>24/09/2020</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8621A7B0-B11A-4B82-A16C-9EAE597FFCFA}" type="slidenum">
              <a:rPr lang="en-GB" smtClean="0"/>
              <a:t>‹#›</a:t>
            </a:fld>
            <a:endParaRPr lang="en-GB" dirty="0"/>
          </a:p>
        </p:txBody>
      </p:sp>
    </p:spTree>
    <p:extLst>
      <p:ext uri="{BB962C8B-B14F-4D97-AF65-F5344CB8AC3E}">
        <p14:creationId xmlns:p14="http://schemas.microsoft.com/office/powerpoint/2010/main" val="3150961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7A3CD47-A71B-442A-99C5-384FBA202A44}" type="datetimeFigureOut">
              <a:rPr lang="en-GB" smtClean="0"/>
              <a:t>24/09/2020</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8621A7B0-B11A-4B82-A16C-9EAE597FFCFA}" type="slidenum">
              <a:rPr lang="en-GB" smtClean="0"/>
              <a:t>‹#›</a:t>
            </a:fld>
            <a:endParaRPr lang="en-GB" dirty="0"/>
          </a:p>
        </p:txBody>
      </p:sp>
    </p:spTree>
    <p:extLst>
      <p:ext uri="{BB962C8B-B14F-4D97-AF65-F5344CB8AC3E}">
        <p14:creationId xmlns:p14="http://schemas.microsoft.com/office/powerpoint/2010/main" val="2733998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7A3CD47-A71B-442A-99C5-384FBA202A44}" type="datetimeFigureOut">
              <a:rPr lang="en-GB" smtClean="0"/>
              <a:t>24/09/2020</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8621A7B0-B11A-4B82-A16C-9EAE597FFCFA}" type="slidenum">
              <a:rPr lang="en-GB" smtClean="0"/>
              <a:t>‹#›</a:t>
            </a:fld>
            <a:endParaRPr lang="en-GB" dirty="0"/>
          </a:p>
        </p:txBody>
      </p:sp>
    </p:spTree>
    <p:extLst>
      <p:ext uri="{BB962C8B-B14F-4D97-AF65-F5344CB8AC3E}">
        <p14:creationId xmlns:p14="http://schemas.microsoft.com/office/powerpoint/2010/main" val="312917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7A3CD47-A71B-442A-99C5-384FBA202A44}" type="datetimeFigureOut">
              <a:rPr lang="en-GB" smtClean="0"/>
              <a:t>24/09/2020</a:t>
            </a:fld>
            <a:endParaRPr lang="en-GB"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8621A7B0-B11A-4B82-A16C-9EAE597FFCFA}" type="slidenum">
              <a:rPr lang="en-GB" smtClean="0"/>
              <a:t>‹#›</a:t>
            </a:fld>
            <a:endParaRPr lang="en-GB" dirty="0"/>
          </a:p>
        </p:txBody>
      </p:sp>
    </p:spTree>
    <p:extLst>
      <p:ext uri="{BB962C8B-B14F-4D97-AF65-F5344CB8AC3E}">
        <p14:creationId xmlns:p14="http://schemas.microsoft.com/office/powerpoint/2010/main" val="527782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A7A3CD47-A71B-442A-99C5-384FBA202A44}" type="datetimeFigureOut">
              <a:rPr lang="en-GB" smtClean="0"/>
              <a:t>24/09/2020</a:t>
            </a:fld>
            <a:endParaRPr lang="en-GB"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8621A7B0-B11A-4B82-A16C-9EAE597FFCFA}" type="slidenum">
              <a:rPr lang="en-GB" smtClean="0"/>
              <a:t>‹#›</a:t>
            </a:fld>
            <a:endParaRPr lang="en-GB" dirty="0"/>
          </a:p>
        </p:txBody>
      </p:sp>
    </p:spTree>
    <p:extLst>
      <p:ext uri="{BB962C8B-B14F-4D97-AF65-F5344CB8AC3E}">
        <p14:creationId xmlns:p14="http://schemas.microsoft.com/office/powerpoint/2010/main" val="1653470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A7A3CD47-A71B-442A-99C5-384FBA202A44}" type="datetimeFigureOut">
              <a:rPr lang="en-GB" smtClean="0"/>
              <a:t>24/09/2020</a:t>
            </a:fld>
            <a:endParaRPr lang="en-GB"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8621A7B0-B11A-4B82-A16C-9EAE597FFCFA}" type="slidenum">
              <a:rPr lang="en-GB" smtClean="0"/>
              <a:t>‹#›</a:t>
            </a:fld>
            <a:endParaRPr lang="en-GB" dirty="0"/>
          </a:p>
        </p:txBody>
      </p:sp>
    </p:spTree>
    <p:extLst>
      <p:ext uri="{BB962C8B-B14F-4D97-AF65-F5344CB8AC3E}">
        <p14:creationId xmlns:p14="http://schemas.microsoft.com/office/powerpoint/2010/main" val="1217218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A7A3CD47-A71B-442A-99C5-384FBA202A44}" type="datetimeFigureOut">
              <a:rPr lang="en-GB" smtClean="0"/>
              <a:t>24/09/2020</a:t>
            </a:fld>
            <a:endParaRPr lang="en-GB"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8621A7B0-B11A-4B82-A16C-9EAE597FFCFA}" type="slidenum">
              <a:rPr lang="en-GB" smtClean="0"/>
              <a:t>‹#›</a:t>
            </a:fld>
            <a:endParaRPr lang="en-GB" dirty="0"/>
          </a:p>
        </p:txBody>
      </p:sp>
    </p:spTree>
    <p:extLst>
      <p:ext uri="{BB962C8B-B14F-4D97-AF65-F5344CB8AC3E}">
        <p14:creationId xmlns:p14="http://schemas.microsoft.com/office/powerpoint/2010/main" val="2516383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7A3CD47-A71B-442A-99C5-384FBA202A44}" type="datetimeFigureOut">
              <a:rPr lang="en-GB" smtClean="0"/>
              <a:t>24/09/2020</a:t>
            </a:fld>
            <a:endParaRPr lang="en-GB"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8621A7B0-B11A-4B82-A16C-9EAE597FFCFA}" type="slidenum">
              <a:rPr lang="en-GB" smtClean="0"/>
              <a:t>‹#›</a:t>
            </a:fld>
            <a:endParaRPr lang="en-GB" dirty="0"/>
          </a:p>
        </p:txBody>
      </p:sp>
    </p:spTree>
    <p:extLst>
      <p:ext uri="{BB962C8B-B14F-4D97-AF65-F5344CB8AC3E}">
        <p14:creationId xmlns:p14="http://schemas.microsoft.com/office/powerpoint/2010/main" val="91278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7A3CD47-A71B-442A-99C5-384FBA202A44}" type="datetimeFigureOut">
              <a:rPr lang="en-GB" smtClean="0"/>
              <a:t>24/09/2020</a:t>
            </a:fld>
            <a:endParaRPr lang="en-GB"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8621A7B0-B11A-4B82-A16C-9EAE597FFCFA}" type="slidenum">
              <a:rPr lang="en-GB" smtClean="0"/>
              <a:t>‹#›</a:t>
            </a:fld>
            <a:endParaRPr lang="en-GB" dirty="0"/>
          </a:p>
        </p:txBody>
      </p:sp>
    </p:spTree>
    <p:extLst>
      <p:ext uri="{BB962C8B-B14F-4D97-AF65-F5344CB8AC3E}">
        <p14:creationId xmlns:p14="http://schemas.microsoft.com/office/powerpoint/2010/main" val="858434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1075" y="1520821"/>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GB" dirty="0"/>
          </a:p>
        </p:txBody>
      </p:sp>
      <p:pic>
        <p:nvPicPr>
          <p:cNvPr id="12" name="Picture 11"/>
          <p:cNvPicPr>
            <a:picLocks noChangeAspect="1"/>
          </p:cNvPicPr>
          <p:nvPr userDrawn="1"/>
        </p:nvPicPr>
        <p:blipFill rotWithShape="1">
          <a:blip r:embed="rId13"/>
          <a:srcRect l="5703" t="28468" r="11019" b="38376"/>
          <a:stretch/>
        </p:blipFill>
        <p:spPr>
          <a:xfrm>
            <a:off x="1832195" y="6525344"/>
            <a:ext cx="3384376" cy="332656"/>
          </a:xfrm>
          <a:prstGeom prst="rect">
            <a:avLst/>
          </a:prstGeom>
        </p:spPr>
      </p:pic>
      <p:pic>
        <p:nvPicPr>
          <p:cNvPr id="13" name="Picture 12"/>
          <p:cNvPicPr>
            <a:picLocks noChangeAspect="1"/>
          </p:cNvPicPr>
          <p:nvPr userDrawn="1"/>
        </p:nvPicPr>
        <p:blipFill rotWithShape="1">
          <a:blip r:embed="rId13"/>
          <a:srcRect l="6601" t="28468" r="48229" b="38376"/>
          <a:stretch/>
        </p:blipFill>
        <p:spPr>
          <a:xfrm>
            <a:off x="0" y="6525344"/>
            <a:ext cx="1835696" cy="332656"/>
          </a:xfrm>
          <a:prstGeom prst="rect">
            <a:avLst/>
          </a:prstGeom>
        </p:spPr>
      </p:pic>
      <p:pic>
        <p:nvPicPr>
          <p:cNvPr id="9" name="Picture 8"/>
          <p:cNvPicPr>
            <a:picLocks noChangeAspect="1"/>
          </p:cNvPicPr>
          <p:nvPr userDrawn="1"/>
        </p:nvPicPr>
        <p:blipFill rotWithShape="1">
          <a:blip r:embed="rId13"/>
          <a:srcRect l="5703" t="28468" r="11019" b="38376"/>
          <a:stretch/>
        </p:blipFill>
        <p:spPr>
          <a:xfrm>
            <a:off x="5551213" y="6525344"/>
            <a:ext cx="3384376" cy="332656"/>
          </a:xfrm>
          <a:prstGeom prst="rect">
            <a:avLst/>
          </a:prstGeom>
        </p:spPr>
      </p:pic>
      <p:pic>
        <p:nvPicPr>
          <p:cNvPr id="14" name="Picture 13"/>
          <p:cNvPicPr>
            <a:picLocks noChangeAspect="1"/>
          </p:cNvPicPr>
          <p:nvPr userDrawn="1"/>
        </p:nvPicPr>
        <p:blipFill rotWithShape="1">
          <a:blip r:embed="rId13"/>
          <a:srcRect l="42912" t="28468" r="48316" b="38376"/>
          <a:stretch/>
        </p:blipFill>
        <p:spPr>
          <a:xfrm>
            <a:off x="5202308" y="6525344"/>
            <a:ext cx="356539" cy="332656"/>
          </a:xfrm>
          <a:prstGeom prst="rect">
            <a:avLst/>
          </a:prstGeom>
        </p:spPr>
      </p:pic>
      <p:pic>
        <p:nvPicPr>
          <p:cNvPr id="15" name="Picture 14"/>
          <p:cNvPicPr>
            <a:picLocks noChangeAspect="1"/>
          </p:cNvPicPr>
          <p:nvPr userDrawn="1"/>
        </p:nvPicPr>
        <p:blipFill rotWithShape="1">
          <a:blip r:embed="rId13"/>
          <a:srcRect l="42912" t="28468" r="51597" b="38376"/>
          <a:stretch/>
        </p:blipFill>
        <p:spPr>
          <a:xfrm>
            <a:off x="8920825" y="6525344"/>
            <a:ext cx="223176" cy="332656"/>
          </a:xfrm>
          <a:prstGeom prst="rect">
            <a:avLst/>
          </a:prstGeom>
        </p:spPr>
      </p:pic>
      <p:pic>
        <p:nvPicPr>
          <p:cNvPr id="4" name="Picture 3">
            <a:extLst>
              <a:ext uri="{FF2B5EF4-FFF2-40B4-BE49-F238E27FC236}">
                <a16:creationId xmlns:a16="http://schemas.microsoft.com/office/drawing/2014/main" id="{F51FA10A-6248-43DD-8165-C74536850338}"/>
              </a:ext>
            </a:extLst>
          </p:cNvPr>
          <p:cNvPicPr>
            <a:picLocks noChangeAspect="1"/>
          </p:cNvPicPr>
          <p:nvPr userDrawn="1"/>
        </p:nvPicPr>
        <p:blipFill>
          <a:blip r:embed="rId14">
            <a:extLst>
              <a:ext uri="{28A0092B-C50C-407E-A947-70E740481C1C}">
                <a14:useLocalDpi xmlns:a14="http://schemas.microsoft.com/office/drawing/2010/main" val="0"/>
              </a:ext>
            </a:extLst>
          </a:blip>
          <a:srcRect/>
          <a:stretch/>
        </p:blipFill>
        <p:spPr>
          <a:xfrm>
            <a:off x="6063593" y="1"/>
            <a:ext cx="3080407" cy="908720"/>
          </a:xfrm>
          <a:prstGeom prst="rect">
            <a:avLst/>
          </a:prstGeom>
        </p:spPr>
      </p:pic>
    </p:spTree>
    <p:extLst>
      <p:ext uri="{BB962C8B-B14F-4D97-AF65-F5344CB8AC3E}">
        <p14:creationId xmlns:p14="http://schemas.microsoft.com/office/powerpoint/2010/main" val="14017064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1" kern="1200">
          <a:solidFill>
            <a:srgbClr val="0070C0"/>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10.jpeg"/><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11.jpeg"/><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9.xml"/><Relationship Id="rId7" Type="http://schemas.openxmlformats.org/officeDocument/2006/relationships/image" Target="../media/image13.jpeg"/><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8" Type="http://schemas.openxmlformats.org/officeDocument/2006/relationships/hyperlink" Target="mailto:AwtistiaethCymru@WLGA.gov.uk" TargetMode="External"/><Relationship Id="rId3" Type="http://schemas.openxmlformats.org/officeDocument/2006/relationships/image" Target="../media/image14.tiff"/><Relationship Id="rId7" Type="http://schemas.openxmlformats.org/officeDocument/2006/relationships/hyperlink" Target="http://www.awtistiaethcymru.org/" TargetMode="External"/><Relationship Id="rId2" Type="http://schemas.openxmlformats.org/officeDocument/2006/relationships/hyperlink" Target="http://www.asdinfowales.co.uk/" TargetMode="External"/><Relationship Id="rId1" Type="http://schemas.openxmlformats.org/officeDocument/2006/relationships/slideLayout" Target="../slideLayouts/slideLayout7.xml"/><Relationship Id="rId6" Type="http://schemas.openxmlformats.org/officeDocument/2006/relationships/image" Target="../media/image17.tiff"/><Relationship Id="rId5" Type="http://schemas.openxmlformats.org/officeDocument/2006/relationships/image" Target="../media/image16.tiff"/><Relationship Id="rId4" Type="http://schemas.openxmlformats.org/officeDocument/2006/relationships/image" Target="../media/image15.tiff"/></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9.jpeg"/><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9.jpeg"/><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2276872"/>
            <a:ext cx="7772400" cy="1656184"/>
          </a:xfrm>
        </p:spPr>
        <p:txBody>
          <a:bodyPr>
            <a:normAutofit fontScale="90000"/>
          </a:bodyPr>
          <a:lstStyle/>
          <a:p>
            <a:pPr>
              <a:spcBef>
                <a:spcPts val="500"/>
              </a:spcBef>
            </a:pPr>
            <a:r>
              <a:rPr lang="cy-GB" sz="5400" dirty="0">
                <a:latin typeface="Calibri" panose="020F0502020204030204" pitchFamily="34" charset="0"/>
              </a:rPr>
              <a:t>Cyflwyniad i Awtistiaeth ar gyfer Darparwyr Tai </a:t>
            </a:r>
          </a:p>
        </p:txBody>
      </p:sp>
    </p:spTree>
    <p:extLst>
      <p:ext uri="{BB962C8B-B14F-4D97-AF65-F5344CB8AC3E}">
        <p14:creationId xmlns:p14="http://schemas.microsoft.com/office/powerpoint/2010/main" val="3659150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4448" y="1700808"/>
            <a:ext cx="7920000" cy="2581219"/>
          </a:xfrm>
          <a:prstGeom prst="rect">
            <a:avLst/>
          </a:prstGeom>
          <a:ln w="38100">
            <a:solidFill>
              <a:srgbClr val="D41F29"/>
            </a:solidFill>
          </a:ln>
        </p:spPr>
        <p:txBody>
          <a:bodyPr wrap="square">
            <a:spAutoFit/>
          </a:bodyPr>
          <a:lstStyle/>
          <a:p>
            <a:r>
              <a:rPr lang="cy-GB" sz="2000" b="1" dirty="0">
                <a:latin typeface="Calibri" panose="020F0502020204030204" pitchFamily="34" charset="0"/>
              </a:rPr>
              <a:t>Ymarferiad enghreifftiol 1</a:t>
            </a:r>
          </a:p>
          <a:p>
            <a:pPr>
              <a:lnSpc>
                <a:spcPct val="107000"/>
              </a:lnSpc>
              <a:spcAft>
                <a:spcPts val="800"/>
              </a:spcAft>
            </a:pPr>
            <a:endParaRPr lang="cy-GB" sz="2000"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y-GB" sz="2000" dirty="0">
                <a:latin typeface="Calibri" panose="020F0502020204030204" pitchFamily="34" charset="0"/>
                <a:ea typeface="Calibri" panose="020F0502020204030204" pitchFamily="34" charset="0"/>
                <a:cs typeface="Times New Roman" panose="02020603050405020304" pitchFamily="18" charset="0"/>
              </a:rPr>
              <a:t>Mae John, oedolyn awtistig, angen adrodd  am broblem i’w ddarparwr tai. Mae’n ffonio’r rhif a ddarperir iddo ac mae’n clywed rhestr wedi ei recordio. Mae John yn mynd i banig ac yn hongian y ffon i fyny, ac mae nawr yn poeni sut i adael iddynt wybod am y broblem. </a:t>
            </a:r>
          </a:p>
          <a:p>
            <a:r>
              <a:rPr lang="cy-GB" sz="2000" b="1" dirty="0">
                <a:latin typeface="Calibri" panose="020F0502020204030204" pitchFamily="34" charset="0"/>
              </a:rPr>
              <a:t>Beth allai’r broblem fod?  Sut allwch chi helpu John?</a:t>
            </a:r>
            <a:r>
              <a:rPr lang="cy-GB" sz="2000" b="1" dirty="0">
                <a:latin typeface="Calibri" panose="020F0502020204030204" pitchFamily="34" charset="0"/>
                <a:ea typeface="Calibri" panose="020F0502020204030204" pitchFamily="34" charset="0"/>
                <a:cs typeface="Times New Roman" panose="02020603050405020304" pitchFamily="18" charset="0"/>
              </a:rPr>
              <a:t> </a:t>
            </a:r>
          </a:p>
        </p:txBody>
      </p:sp>
      <p:grpSp>
        <p:nvGrpSpPr>
          <p:cNvPr id="6" name="Group 5"/>
          <p:cNvGrpSpPr/>
          <p:nvPr/>
        </p:nvGrpSpPr>
        <p:grpSpPr>
          <a:xfrm>
            <a:off x="35496" y="44624"/>
            <a:ext cx="5940152" cy="890782"/>
            <a:chOff x="0" y="17938"/>
            <a:chExt cx="7056784" cy="906147"/>
          </a:xfrm>
        </p:grpSpPr>
        <p:grpSp>
          <p:nvGrpSpPr>
            <p:cNvPr id="7" name="Group 6"/>
            <p:cNvGrpSpPr/>
            <p:nvPr/>
          </p:nvGrpSpPr>
          <p:grpSpPr>
            <a:xfrm>
              <a:off x="0" y="17938"/>
              <a:ext cx="7056784" cy="906147"/>
              <a:chOff x="0" y="73153"/>
              <a:chExt cx="7056784" cy="906147"/>
            </a:xfrm>
          </p:grpSpPr>
          <p:sp>
            <p:nvSpPr>
              <p:cNvPr id="12" name="Rounded Rectangle 11"/>
              <p:cNvSpPr/>
              <p:nvPr/>
            </p:nvSpPr>
            <p:spPr>
              <a:xfrm>
                <a:off x="0" y="73153"/>
                <a:ext cx="7056784" cy="906147"/>
              </a:xfrm>
              <a:prstGeom prst="roundRect">
                <a:avLst>
                  <a:gd name="adj" fmla="val 10000"/>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3" name="Rounded Rectangle 4"/>
              <p:cNvSpPr/>
              <p:nvPr/>
            </p:nvSpPr>
            <p:spPr>
              <a:xfrm>
                <a:off x="1501971" y="73153"/>
                <a:ext cx="5554812" cy="906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defTabSz="1244600">
                  <a:lnSpc>
                    <a:spcPct val="90000"/>
                  </a:lnSpc>
                  <a:spcBef>
                    <a:spcPct val="0"/>
                  </a:spcBef>
                  <a:spcAft>
                    <a:spcPct val="35000"/>
                  </a:spcAft>
                </a:pPr>
                <a:r>
                  <a:rPr lang="cy-GB" sz="2800" b="1" dirty="0">
                    <a:latin typeface="Calibri" panose="020F0502020204030204" pitchFamily="34" charset="0"/>
                  </a:rPr>
                  <a:t>A</a:t>
                </a:r>
                <a:r>
                  <a:rPr lang="cy-GB" dirty="0">
                    <a:latin typeface="Calibri" panose="020F0502020204030204" pitchFamily="34" charset="0"/>
                  </a:rPr>
                  <a:t>mharu ar Gymdeithasu a Chyfathrebu Geiriol</a:t>
                </a:r>
                <a:endParaRPr lang="cy-GB" dirty="0">
                  <a:latin typeface="Calibri" panose="020F0502020204030204" pitchFamily="34" charset="0"/>
                  <a:ea typeface="Century Gothic" charset="0"/>
                  <a:cs typeface="Century Gothic" charset="0"/>
                </a:endParaRPr>
              </a:p>
            </p:txBody>
          </p:sp>
        </p:grpSp>
        <p:sp>
          <p:nvSpPr>
            <p:cNvPr id="8" name="Rounded Rectangle 7"/>
            <p:cNvSpPr/>
            <p:nvPr/>
          </p:nvSpPr>
          <p:spPr>
            <a:xfrm>
              <a:off x="90614" y="108552"/>
              <a:ext cx="1411356" cy="724918"/>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49000" b="-49000"/>
              </a:stretch>
            </a:blipFill>
          </p:spPr>
          <p:style>
            <a:lnRef idx="2">
              <a:schemeClr val="lt1">
                <a:hueOff val="0"/>
                <a:satOff val="0"/>
                <a:lumOff val="0"/>
                <a:alphaOff val="0"/>
              </a:schemeClr>
            </a:lnRef>
            <a:fillRef idx="1">
              <a:scrgbClr r="0" g="0" b="0"/>
            </a:fillRef>
            <a:effectRef idx="0">
              <a:schemeClr val="accent2">
                <a:tint val="50000"/>
                <a:hueOff val="0"/>
                <a:satOff val="0"/>
                <a:lumOff val="0"/>
                <a:alphaOff val="0"/>
              </a:schemeClr>
            </a:effectRef>
            <a:fontRef idx="minor">
              <a:schemeClr val="lt1">
                <a:hueOff val="0"/>
                <a:satOff val="0"/>
                <a:lumOff val="0"/>
                <a:alphaOff val="0"/>
              </a:schemeClr>
            </a:fontRef>
          </p:style>
        </p:sp>
      </p:grpSp>
    </p:spTree>
    <p:extLst>
      <p:ext uri="{BB962C8B-B14F-4D97-AF65-F5344CB8AC3E}">
        <p14:creationId xmlns:p14="http://schemas.microsoft.com/office/powerpoint/2010/main" val="1649226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844824"/>
            <a:ext cx="8302259" cy="2829493"/>
          </a:xfrm>
          <a:prstGeom prst="rect">
            <a:avLst/>
          </a:prstGeom>
          <a:ln w="38100">
            <a:solidFill>
              <a:srgbClr val="D41F29"/>
            </a:solidFill>
          </a:ln>
        </p:spPr>
        <p:txBody>
          <a:bodyPr wrap="square">
            <a:spAutoFit/>
          </a:bodyPr>
          <a:lstStyle/>
          <a:p>
            <a:pPr>
              <a:lnSpc>
                <a:spcPct val="107000"/>
              </a:lnSpc>
              <a:spcAft>
                <a:spcPts val="800"/>
              </a:spcAft>
            </a:pPr>
            <a:r>
              <a:rPr lang="cy-GB" sz="2000" dirty="0">
                <a:latin typeface="Calibri" panose="020F0502020204030204" pitchFamily="34" charset="0"/>
                <a:ea typeface="Calibri" panose="020F0502020204030204" pitchFamily="34" charset="0"/>
                <a:cs typeface="Times New Roman" panose="02020603050405020304" pitchFamily="18" charset="0"/>
              </a:rPr>
              <a:t>Mae John bob amser yn ffeindio bod siarad ar y ffôn yn achosi pryder iddo, mae'n poeni nad yw'n gwybod pwy mae'n siarad gyda ac mae’n ansicr sut i wybod pan mae ei dro i siarad. Rhwystr ychwanegol yw'r rhestr wedi ei recordio, nid yw'n deall yr opsiynau ac mae'n poeni y bydd yn dewis yr un anghywir.</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y-GB" sz="2000" dirty="0">
                <a:latin typeface="Calibri" panose="020F0502020204030204" pitchFamily="34" charset="0"/>
                <a:ea typeface="Calibri" panose="020F0502020204030204" pitchFamily="34" charset="0"/>
                <a:cs typeface="Times New Roman" panose="02020603050405020304" pitchFamily="18" charset="0"/>
              </a:rPr>
              <a:t>Byddai’r darparwr tai wedi gallu darparu cyfeiriad e-bost yn lle , neu rhif I gysylltu trwy destun (</a:t>
            </a:r>
            <a:r>
              <a:rPr lang="cy-GB" sz="2000" dirty="0" err="1">
                <a:latin typeface="Calibri" panose="020F0502020204030204" pitchFamily="34" charset="0"/>
                <a:ea typeface="Calibri" panose="020F0502020204030204" pitchFamily="34" charset="0"/>
                <a:cs typeface="Times New Roman" panose="02020603050405020304" pitchFamily="18" charset="0"/>
              </a:rPr>
              <a:t>text</a:t>
            </a:r>
            <a:r>
              <a:rPr lang="cy-GB" sz="2000" dirty="0">
                <a:latin typeface="Calibri" panose="020F0502020204030204" pitchFamily="34" charset="0"/>
                <a:ea typeface="Calibri" panose="020F0502020204030204" pitchFamily="34" charset="0"/>
                <a:cs typeface="Times New Roman" panose="02020603050405020304" pitchFamily="18" charset="0"/>
              </a:rPr>
              <a:t>). Byddant hefyd wedi gallu rhoi rhestr ysgrifenedig o’r opsiynau wedi ei recordio iddo er mwyn iddo fedru ddewis yr opsiwn cywir. </a:t>
            </a:r>
          </a:p>
        </p:txBody>
      </p:sp>
      <p:grpSp>
        <p:nvGrpSpPr>
          <p:cNvPr id="6" name="Group 5"/>
          <p:cNvGrpSpPr/>
          <p:nvPr/>
        </p:nvGrpSpPr>
        <p:grpSpPr>
          <a:xfrm>
            <a:off x="35496" y="44624"/>
            <a:ext cx="5940152" cy="890782"/>
            <a:chOff x="0" y="17938"/>
            <a:chExt cx="7056784" cy="906147"/>
          </a:xfrm>
        </p:grpSpPr>
        <p:grpSp>
          <p:nvGrpSpPr>
            <p:cNvPr id="7" name="Group 6"/>
            <p:cNvGrpSpPr/>
            <p:nvPr/>
          </p:nvGrpSpPr>
          <p:grpSpPr>
            <a:xfrm>
              <a:off x="0" y="17938"/>
              <a:ext cx="7056784" cy="906147"/>
              <a:chOff x="0" y="73153"/>
              <a:chExt cx="7056784" cy="906147"/>
            </a:xfrm>
          </p:grpSpPr>
          <p:sp>
            <p:nvSpPr>
              <p:cNvPr id="9" name="Rounded Rectangle 8"/>
              <p:cNvSpPr/>
              <p:nvPr/>
            </p:nvSpPr>
            <p:spPr>
              <a:xfrm>
                <a:off x="0" y="73153"/>
                <a:ext cx="7056784" cy="906147"/>
              </a:xfrm>
              <a:prstGeom prst="roundRect">
                <a:avLst>
                  <a:gd name="adj" fmla="val 10000"/>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0" name="Rounded Rectangle 4"/>
              <p:cNvSpPr/>
              <p:nvPr/>
            </p:nvSpPr>
            <p:spPr>
              <a:xfrm>
                <a:off x="1501971" y="73153"/>
                <a:ext cx="5554812" cy="906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defTabSz="1244600">
                  <a:lnSpc>
                    <a:spcPct val="90000"/>
                  </a:lnSpc>
                  <a:spcBef>
                    <a:spcPct val="0"/>
                  </a:spcBef>
                  <a:spcAft>
                    <a:spcPct val="35000"/>
                  </a:spcAft>
                </a:pPr>
                <a:r>
                  <a:rPr lang="cy-GB" sz="2800" b="1" dirty="0">
                    <a:latin typeface="Calibri" panose="020F0502020204030204" pitchFamily="34" charset="0"/>
                  </a:rPr>
                  <a:t>A</a:t>
                </a:r>
                <a:r>
                  <a:rPr lang="cy-GB" dirty="0">
                    <a:latin typeface="Calibri" panose="020F0502020204030204" pitchFamily="34" charset="0"/>
                  </a:rPr>
                  <a:t>mharu ar Gymdeithasu a Chyfathrebu Geiriol</a:t>
                </a:r>
                <a:endParaRPr lang="cy-GB" dirty="0">
                  <a:latin typeface="Calibri" panose="020F0502020204030204" pitchFamily="34" charset="0"/>
                  <a:ea typeface="Century Gothic" charset="0"/>
                  <a:cs typeface="Century Gothic" charset="0"/>
                </a:endParaRPr>
              </a:p>
            </p:txBody>
          </p:sp>
        </p:grpSp>
        <p:sp>
          <p:nvSpPr>
            <p:cNvPr id="8" name="Rounded Rectangle 7"/>
            <p:cNvSpPr/>
            <p:nvPr/>
          </p:nvSpPr>
          <p:spPr>
            <a:xfrm>
              <a:off x="90614" y="108552"/>
              <a:ext cx="1411356" cy="724918"/>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49000" b="-49000"/>
              </a:stretch>
            </a:blipFill>
          </p:spPr>
          <p:style>
            <a:lnRef idx="2">
              <a:schemeClr val="lt1">
                <a:hueOff val="0"/>
                <a:satOff val="0"/>
                <a:lumOff val="0"/>
                <a:alphaOff val="0"/>
              </a:schemeClr>
            </a:lnRef>
            <a:fillRef idx="1">
              <a:scrgbClr r="0" g="0" b="0"/>
            </a:fillRef>
            <a:effectRef idx="0">
              <a:schemeClr val="accent2">
                <a:tint val="50000"/>
                <a:hueOff val="0"/>
                <a:satOff val="0"/>
                <a:lumOff val="0"/>
                <a:alphaOff val="0"/>
              </a:schemeClr>
            </a:effectRef>
            <a:fontRef idx="minor">
              <a:schemeClr val="lt1">
                <a:hueOff val="0"/>
                <a:satOff val="0"/>
                <a:lumOff val="0"/>
                <a:alphaOff val="0"/>
              </a:schemeClr>
            </a:fontRef>
          </p:style>
        </p:sp>
      </p:grpSp>
    </p:spTree>
    <p:extLst>
      <p:ext uri="{BB962C8B-B14F-4D97-AF65-F5344CB8AC3E}">
        <p14:creationId xmlns:p14="http://schemas.microsoft.com/office/powerpoint/2010/main" val="38953795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23528" y="1124744"/>
            <a:ext cx="8503752" cy="1569660"/>
          </a:xfrm>
          <a:prstGeom prst="rect">
            <a:avLst/>
          </a:prstGeom>
        </p:spPr>
        <p:txBody>
          <a:bodyPr wrap="square">
            <a:spAutoFit/>
          </a:bodyPr>
          <a:lstStyle/>
          <a:p>
            <a:r>
              <a:rPr lang="cy-GB" sz="2400" dirty="0">
                <a:latin typeface="Calibri" panose="020F0502020204030204" pitchFamily="34" charset="0"/>
              </a:rPr>
              <a:t>Mae pobl ag awtistiaeth yn profi llai o ddychymyg, syniadau a chreadigrwydd. Unwaith eto, mae’r modd y caiff rhywun ei effeithio yn amrywio o unigolyn i’r llall.  Gall hyn effeithio ar sawl agwedd ar fywyd dyddiol a gall gynnwys anawsterau gyda:</a:t>
            </a:r>
            <a:endParaRPr lang="cy-GB" sz="2400" dirty="0">
              <a:ln w="10541" cmpd="sng">
                <a:noFill/>
                <a:prstDash val="solid"/>
              </a:ln>
              <a:latin typeface="Calibri" panose="020F0502020204030204" pitchFamily="34" charset="0"/>
              <a:ea typeface="Century Gothic" charset="0"/>
              <a:cs typeface="Century Gothic" charset="0"/>
            </a:endParaRPr>
          </a:p>
        </p:txBody>
      </p:sp>
      <p:sp>
        <p:nvSpPr>
          <p:cNvPr id="23" name="Rounded Rectangle 4"/>
          <p:cNvSpPr txBox="1"/>
          <p:nvPr/>
        </p:nvSpPr>
        <p:spPr>
          <a:xfrm>
            <a:off x="467544" y="2852936"/>
            <a:ext cx="3665537" cy="952920"/>
          </a:xfrm>
          <a:prstGeom prst="rect">
            <a:avLst/>
          </a:prstGeom>
          <a:scene3d>
            <a:camera prst="orthographicFront"/>
            <a:lightRig rig="flat" dir="t"/>
          </a:scene3d>
        </p:spPr>
        <p:style>
          <a:lnRef idx="3">
            <a:schemeClr val="lt1"/>
          </a:lnRef>
          <a:fillRef idx="1">
            <a:schemeClr val="accent2"/>
          </a:fillRef>
          <a:effectRef idx="1">
            <a:schemeClr val="accent2"/>
          </a:effectRef>
          <a:fontRef idx="minor">
            <a:schemeClr val="lt1"/>
          </a:fontRef>
        </p:style>
        <p:txBody>
          <a:bodyPr spcFirstLastPara="0" vert="horz" wrap="square" lIns="91440" tIns="45720" rIns="91440" bIns="45720" numCol="1" spcCol="1270" anchor="ctr" anchorCtr="0">
            <a:noAutofit/>
          </a:bodyPr>
          <a:lstStyle/>
          <a:p>
            <a:pPr algn="ctr" defTabSz="1066800">
              <a:spcBef>
                <a:spcPts val="500"/>
              </a:spcBef>
            </a:pPr>
            <a:r>
              <a:rPr lang="cy-GB" sz="2200" dirty="0">
                <a:latin typeface="Calibri" panose="020F0502020204030204" pitchFamily="34" charset="0"/>
              </a:rPr>
              <a:t>darogan adweithiau a digwyddiadau</a:t>
            </a:r>
            <a:endParaRPr lang="en-GB" sz="2200" dirty="0">
              <a:latin typeface="Calibri" panose="020F0502020204030204" pitchFamily="34" charset="0"/>
            </a:endParaRPr>
          </a:p>
        </p:txBody>
      </p:sp>
      <p:sp>
        <p:nvSpPr>
          <p:cNvPr id="21" name="Rounded Rectangle 6"/>
          <p:cNvSpPr txBox="1"/>
          <p:nvPr/>
        </p:nvSpPr>
        <p:spPr>
          <a:xfrm>
            <a:off x="490360" y="4084906"/>
            <a:ext cx="3675885" cy="938933"/>
          </a:xfrm>
          <a:prstGeom prst="rect">
            <a:avLst/>
          </a:prstGeom>
        </p:spPr>
        <p:style>
          <a:lnRef idx="3">
            <a:schemeClr val="lt1"/>
          </a:lnRef>
          <a:fillRef idx="1">
            <a:schemeClr val="accent4"/>
          </a:fillRef>
          <a:effectRef idx="1">
            <a:schemeClr val="accent4"/>
          </a:effectRef>
          <a:fontRef idx="minor">
            <a:schemeClr val="lt1"/>
          </a:fontRef>
        </p:style>
        <p:txBody>
          <a:bodyPr spcFirstLastPara="0" vert="horz" wrap="square" lIns="91440" tIns="45720" rIns="91440" bIns="45720" numCol="1" spcCol="1270" anchor="ctr" anchorCtr="0">
            <a:noAutofit/>
          </a:bodyPr>
          <a:lstStyle/>
          <a:p>
            <a:r>
              <a:rPr lang="cy-GB" dirty="0"/>
              <a:t>      </a:t>
            </a:r>
            <a:r>
              <a:rPr lang="cy-GB" sz="2200" dirty="0">
                <a:latin typeface="Calibri" panose="020F0502020204030204" pitchFamily="34" charset="0"/>
              </a:rPr>
              <a:t>ymdeimlo â phobl eraill</a:t>
            </a:r>
            <a:endParaRPr lang="en-GB" sz="2200" dirty="0">
              <a:latin typeface="Calibri" panose="020F0502020204030204" pitchFamily="34" charset="0"/>
            </a:endParaRPr>
          </a:p>
        </p:txBody>
      </p:sp>
      <p:sp>
        <p:nvSpPr>
          <p:cNvPr id="19" name="Rounded Rectangle 8"/>
          <p:cNvSpPr txBox="1"/>
          <p:nvPr/>
        </p:nvSpPr>
        <p:spPr>
          <a:xfrm>
            <a:off x="524293" y="5347288"/>
            <a:ext cx="3687551" cy="982628"/>
          </a:xfrm>
          <a:prstGeom prst="rect">
            <a:avLst/>
          </a:prstGeom>
          <a:scene3d>
            <a:camera prst="orthographicFront"/>
            <a:lightRig rig="flat" dir="t"/>
          </a:scene3d>
        </p:spPr>
        <p:style>
          <a:lnRef idx="3">
            <a:schemeClr val="lt1"/>
          </a:lnRef>
          <a:fillRef idx="1">
            <a:schemeClr val="accent6"/>
          </a:fillRef>
          <a:effectRef idx="1">
            <a:schemeClr val="accent6"/>
          </a:effectRef>
          <a:fontRef idx="minor">
            <a:schemeClr val="lt1"/>
          </a:fontRef>
        </p:style>
        <p:txBody>
          <a:bodyPr spcFirstLastPara="0" vert="horz" wrap="square" lIns="91440" tIns="45720" rIns="91440" bIns="45720" numCol="1" spcCol="1270" anchor="ctr" anchorCtr="0">
            <a:noAutofit/>
          </a:bodyPr>
          <a:lstStyle/>
          <a:p>
            <a:pPr algn="ctr" defTabSz="1066800">
              <a:spcBef>
                <a:spcPts val="500"/>
              </a:spcBef>
            </a:pPr>
            <a:endParaRPr lang="en-US" sz="2200" dirty="0">
              <a:latin typeface="Calibri" panose="020F0502020204030204" pitchFamily="34" charset="0"/>
              <a:ea typeface="Century Gothic" charset="0"/>
              <a:cs typeface="Century Gothic" charset="0"/>
            </a:endParaRPr>
          </a:p>
          <a:p>
            <a:pPr algn="ctr" defTabSz="1066800">
              <a:spcBef>
                <a:spcPts val="500"/>
              </a:spcBef>
            </a:pPr>
            <a:r>
              <a:rPr lang="cy-GB" sz="2200" dirty="0">
                <a:latin typeface="Calibri" panose="020F0502020204030204" pitchFamily="34" charset="0"/>
              </a:rPr>
              <a:t>cynllunio</a:t>
            </a:r>
            <a:endParaRPr lang="en-GB" sz="2200" dirty="0">
              <a:latin typeface="Calibri" panose="020F0502020204030204" pitchFamily="34" charset="0"/>
            </a:endParaRPr>
          </a:p>
          <a:p>
            <a:pPr marL="0" lvl="0" indent="0" algn="ctr" defTabSz="1066800" rtl="0">
              <a:spcBef>
                <a:spcPts val="500"/>
              </a:spcBef>
              <a:buNone/>
            </a:pPr>
            <a:endParaRPr lang="en-GB" sz="2200" kern="1200" dirty="0">
              <a:latin typeface="Calibri" panose="020F0502020204030204" pitchFamily="34" charset="0"/>
              <a:ea typeface="Century Gothic" charset="0"/>
              <a:cs typeface="Century Gothic" charset="0"/>
            </a:endParaRPr>
          </a:p>
        </p:txBody>
      </p:sp>
      <p:sp>
        <p:nvSpPr>
          <p:cNvPr id="17" name="Rounded Rectangle 10"/>
          <p:cNvSpPr txBox="1"/>
          <p:nvPr/>
        </p:nvSpPr>
        <p:spPr>
          <a:xfrm>
            <a:off x="4788638" y="2852936"/>
            <a:ext cx="3810815" cy="952920"/>
          </a:xfrm>
          <a:prstGeom prst="rect">
            <a:avLst/>
          </a:prstGeom>
          <a:scene3d>
            <a:camera prst="orthographicFront"/>
            <a:lightRig rig="flat" dir="t"/>
          </a:scene3d>
        </p:spPr>
        <p:style>
          <a:lnRef idx="3">
            <a:schemeClr val="lt1"/>
          </a:lnRef>
          <a:fillRef idx="1">
            <a:schemeClr val="accent3"/>
          </a:fillRef>
          <a:effectRef idx="1">
            <a:schemeClr val="accent3"/>
          </a:effectRef>
          <a:fontRef idx="minor">
            <a:schemeClr val="lt1"/>
          </a:fontRef>
        </p:style>
        <p:txBody>
          <a:bodyPr spcFirstLastPara="0" vert="horz" wrap="square" lIns="91440" tIns="45720" rIns="91440" bIns="45720" numCol="1" spcCol="1270" anchor="ctr" anchorCtr="0">
            <a:noAutofit/>
          </a:bodyPr>
          <a:lstStyle/>
          <a:p>
            <a:pPr algn="ctr" defTabSz="1066800">
              <a:spcBef>
                <a:spcPts val="500"/>
              </a:spcBef>
            </a:pPr>
            <a:r>
              <a:rPr lang="en-US" sz="2200" kern="1200" dirty="0">
                <a:latin typeface="Calibri" panose="020F0502020204030204" pitchFamily="34" charset="0"/>
                <a:ea typeface="Century Gothic" charset="0"/>
                <a:cs typeface="Century Gothic" charset="0"/>
              </a:rPr>
              <a:t> </a:t>
            </a:r>
          </a:p>
          <a:p>
            <a:pPr algn="ctr" defTabSz="1066800">
              <a:spcBef>
                <a:spcPts val="500"/>
              </a:spcBef>
            </a:pPr>
            <a:r>
              <a:rPr lang="cy-GB" sz="2200" dirty="0">
                <a:latin typeface="Calibri" panose="020F0502020204030204" pitchFamily="34" charset="0"/>
              </a:rPr>
              <a:t>datrys problemau</a:t>
            </a:r>
            <a:endParaRPr lang="en-GB" sz="2200" dirty="0">
              <a:latin typeface="Calibri" panose="020F0502020204030204" pitchFamily="34" charset="0"/>
            </a:endParaRPr>
          </a:p>
          <a:p>
            <a:pPr marL="0" lvl="0" indent="0" algn="ctr" defTabSz="1066800" rtl="0">
              <a:spcBef>
                <a:spcPts val="500"/>
              </a:spcBef>
              <a:buNone/>
            </a:pPr>
            <a:endParaRPr lang="en-GB" sz="2200" kern="1200" dirty="0">
              <a:latin typeface="Calibri" panose="020F0502020204030204" pitchFamily="34" charset="0"/>
              <a:ea typeface="Century Gothic" charset="0"/>
              <a:cs typeface="Century Gothic" charset="0"/>
            </a:endParaRPr>
          </a:p>
        </p:txBody>
      </p:sp>
      <p:sp>
        <p:nvSpPr>
          <p:cNvPr id="15" name="Rounded Rectangle 12"/>
          <p:cNvSpPr txBox="1"/>
          <p:nvPr/>
        </p:nvSpPr>
        <p:spPr>
          <a:xfrm>
            <a:off x="4808085" y="4084905"/>
            <a:ext cx="3828268" cy="938933"/>
          </a:xfrm>
          <a:prstGeom prst="rect">
            <a:avLst/>
          </a:prstGeom>
        </p:spPr>
        <p:style>
          <a:lnRef idx="3">
            <a:schemeClr val="lt1"/>
          </a:lnRef>
          <a:fillRef idx="1">
            <a:schemeClr val="accent5"/>
          </a:fillRef>
          <a:effectRef idx="1">
            <a:schemeClr val="accent5"/>
          </a:effectRef>
          <a:fontRef idx="minor">
            <a:schemeClr val="lt1"/>
          </a:fontRef>
        </p:style>
        <p:txBody>
          <a:bodyPr spcFirstLastPara="0" vert="horz" wrap="square" lIns="91440" tIns="45720" rIns="91440" bIns="45720" numCol="1" spcCol="1270" anchor="ctr" anchorCtr="0">
            <a:noAutofit/>
          </a:bodyPr>
          <a:lstStyle/>
          <a:p>
            <a:r>
              <a:rPr lang="cy-GB" dirty="0"/>
              <a:t>      </a:t>
            </a:r>
            <a:r>
              <a:rPr lang="cy-GB" sz="2200" dirty="0">
                <a:latin typeface="Calibri" panose="020F0502020204030204" pitchFamily="34" charset="0"/>
              </a:rPr>
              <a:t>gweithgareddau creadigol</a:t>
            </a:r>
            <a:endParaRPr lang="en-GB" sz="2200" dirty="0">
              <a:latin typeface="Calibri" panose="020F0502020204030204" pitchFamily="34" charset="0"/>
            </a:endParaRPr>
          </a:p>
        </p:txBody>
      </p:sp>
      <p:sp>
        <p:nvSpPr>
          <p:cNvPr id="13" name="Rounded Rectangle 14"/>
          <p:cNvSpPr txBox="1"/>
          <p:nvPr/>
        </p:nvSpPr>
        <p:spPr>
          <a:xfrm>
            <a:off x="4808085" y="5347288"/>
            <a:ext cx="3828268" cy="982628"/>
          </a:xfrm>
          <a:prstGeom prst="rect">
            <a:avLst/>
          </a:prstGeom>
          <a:scene3d>
            <a:camera prst="orthographicFront"/>
            <a:lightRig rig="flat" dir="t"/>
          </a:scene3d>
        </p:spPr>
        <p:style>
          <a:lnRef idx="3">
            <a:schemeClr val="lt1"/>
          </a:lnRef>
          <a:fillRef idx="1">
            <a:schemeClr val="accent2"/>
          </a:fillRef>
          <a:effectRef idx="1">
            <a:schemeClr val="accent2"/>
          </a:effectRef>
          <a:fontRef idx="minor">
            <a:schemeClr val="lt1"/>
          </a:fontRef>
        </p:style>
        <p:txBody>
          <a:bodyPr spcFirstLastPara="0" vert="horz" wrap="square" lIns="91440" tIns="45720" rIns="91440" bIns="45720" numCol="1" spcCol="1270" anchor="ctr" anchorCtr="0">
            <a:noAutofit/>
          </a:bodyPr>
          <a:lstStyle/>
          <a:p>
            <a:pPr algn="ctr" defTabSz="1066800">
              <a:spcBef>
                <a:spcPts val="500"/>
              </a:spcBef>
            </a:pPr>
            <a:endParaRPr lang="en-US" sz="2200" kern="1200" dirty="0">
              <a:latin typeface="Calibri" panose="020F0502020204030204" pitchFamily="34" charset="0"/>
              <a:ea typeface="Century Gothic" charset="0"/>
              <a:cs typeface="Century Gothic" charset="0"/>
            </a:endParaRPr>
          </a:p>
          <a:p>
            <a:pPr algn="ctr" defTabSz="1066800">
              <a:spcBef>
                <a:spcPts val="500"/>
              </a:spcBef>
            </a:pPr>
            <a:r>
              <a:rPr lang="cy-GB" sz="2200" dirty="0">
                <a:latin typeface="Calibri" panose="020F0502020204030204" pitchFamily="34" charset="0"/>
              </a:rPr>
              <a:t>ymdopi â newidiadau</a:t>
            </a:r>
            <a:endParaRPr lang="en-GB" sz="2200" dirty="0">
              <a:latin typeface="Calibri" panose="020F0502020204030204" pitchFamily="34" charset="0"/>
            </a:endParaRPr>
          </a:p>
          <a:p>
            <a:pPr marL="0" lvl="0" indent="0" algn="ctr" defTabSz="1066800" rtl="0">
              <a:spcBef>
                <a:spcPts val="500"/>
              </a:spcBef>
              <a:buNone/>
            </a:pPr>
            <a:r>
              <a:rPr lang="en-GB" sz="2200" kern="1200" dirty="0">
                <a:latin typeface="Calibri" panose="020F0502020204030204" pitchFamily="34" charset="0"/>
                <a:ea typeface="Century Gothic" charset="0"/>
                <a:cs typeface="Century Gothic" charset="0"/>
              </a:rPr>
              <a:t> </a:t>
            </a:r>
          </a:p>
        </p:txBody>
      </p:sp>
      <p:grpSp>
        <p:nvGrpSpPr>
          <p:cNvPr id="37" name="Group 36"/>
          <p:cNvGrpSpPr/>
          <p:nvPr/>
        </p:nvGrpSpPr>
        <p:grpSpPr>
          <a:xfrm>
            <a:off x="35496" y="27230"/>
            <a:ext cx="5940000" cy="889200"/>
            <a:chOff x="0" y="996761"/>
            <a:chExt cx="8436522" cy="1210801"/>
          </a:xfrm>
        </p:grpSpPr>
        <p:sp>
          <p:nvSpPr>
            <p:cNvPr id="38" name="Rounded Rectangle 37"/>
            <p:cNvSpPr/>
            <p:nvPr/>
          </p:nvSpPr>
          <p:spPr>
            <a:xfrm>
              <a:off x="0" y="996761"/>
              <a:ext cx="8436522" cy="1210801"/>
            </a:xfrm>
            <a:prstGeom prst="roundRect">
              <a:avLst>
                <a:gd name="adj" fmla="val 10000"/>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39" name="Rounded Rectangle 4"/>
            <p:cNvSpPr/>
            <p:nvPr/>
          </p:nvSpPr>
          <p:spPr>
            <a:xfrm>
              <a:off x="1809536" y="996761"/>
              <a:ext cx="6626986" cy="121080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defTabSz="1244600">
                <a:spcBef>
                  <a:spcPts val="500"/>
                </a:spcBef>
              </a:pPr>
              <a:r>
                <a:rPr lang="cy-GB" sz="2800" dirty="0">
                  <a:latin typeface="Calibri" panose="020F0502020204030204" pitchFamily="34" charset="0"/>
                </a:rPr>
                <a:t>M</a:t>
              </a:r>
              <a:r>
                <a:rPr lang="cy-GB" dirty="0">
                  <a:latin typeface="Calibri" panose="020F0502020204030204" pitchFamily="34" charset="0"/>
                </a:rPr>
                <a:t>eddwl creadigol a dychymyg yn wan</a:t>
              </a:r>
              <a:endParaRPr lang="cy-GB" kern="1200" dirty="0">
                <a:latin typeface="Calibri" panose="020F0502020204030204" pitchFamily="34" charset="0"/>
                <a:ea typeface="Century Gothic" charset="0"/>
                <a:cs typeface="Century Gothic" charset="0"/>
              </a:endParaRPr>
            </a:p>
          </p:txBody>
        </p:sp>
      </p:grpSp>
      <p:sp>
        <p:nvSpPr>
          <p:cNvPr id="40" name="Rounded Rectangle 39"/>
          <p:cNvSpPr/>
          <p:nvPr/>
        </p:nvSpPr>
        <p:spPr>
          <a:xfrm>
            <a:off x="121557" y="115430"/>
            <a:ext cx="1188000" cy="712800"/>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3">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spTree>
    <p:extLst>
      <p:ext uri="{BB962C8B-B14F-4D97-AF65-F5344CB8AC3E}">
        <p14:creationId xmlns:p14="http://schemas.microsoft.com/office/powerpoint/2010/main" val="22913245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9466" y="1069924"/>
            <a:ext cx="5846280" cy="461665"/>
          </a:xfrm>
          <a:prstGeom prst="rect">
            <a:avLst/>
          </a:prstGeom>
        </p:spPr>
        <p:txBody>
          <a:bodyPr wrap="none">
            <a:spAutoFit/>
          </a:bodyPr>
          <a:lstStyle/>
          <a:p>
            <a:r>
              <a:rPr lang="cy-GB" sz="2400" b="1" dirty="0">
                <a:latin typeface="Calibri" panose="020F0502020204030204" pitchFamily="34" charset="0"/>
              </a:rPr>
              <a:t>Sut mae hyn yn effeithio ar fywyd bob dydd:</a:t>
            </a:r>
            <a:endParaRPr lang="en-GB" sz="2400" b="1" dirty="0">
              <a:latin typeface="Calibri" panose="020F0502020204030204" pitchFamily="34" charset="0"/>
            </a:endParaRPr>
          </a:p>
        </p:txBody>
      </p:sp>
      <p:sp>
        <p:nvSpPr>
          <p:cNvPr id="10" name="TextBox 9"/>
          <p:cNvSpPr txBox="1"/>
          <p:nvPr/>
        </p:nvSpPr>
        <p:spPr>
          <a:xfrm>
            <a:off x="4644008" y="4860892"/>
            <a:ext cx="4320480" cy="126188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gn="ctr">
              <a:spcBef>
                <a:spcPts val="500"/>
              </a:spcBef>
            </a:pPr>
            <a:r>
              <a:rPr lang="cy-GB" sz="1900" dirty="0">
                <a:latin typeface="Calibri" panose="020F0502020204030204" pitchFamily="34" charset="0"/>
              </a:rPr>
              <a:t>Gall ymdopi gyda newidiadau fod yn anodd. Mae’n well gan bobl ag awtistiaeth drefn pendant yn hytrach na sefyllfaoedd na ellir eu rhagweld.</a:t>
            </a:r>
          </a:p>
        </p:txBody>
      </p:sp>
      <p:sp>
        <p:nvSpPr>
          <p:cNvPr id="11" name="TextBox 10"/>
          <p:cNvSpPr txBox="1"/>
          <p:nvPr/>
        </p:nvSpPr>
        <p:spPr>
          <a:xfrm>
            <a:off x="519385" y="3937562"/>
            <a:ext cx="3672408" cy="1554272"/>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spcBef>
                <a:spcPts val="500"/>
              </a:spcBef>
            </a:pPr>
            <a:r>
              <a:rPr lang="cy-GB" sz="1900" dirty="0">
                <a:latin typeface="Calibri" panose="020F0502020204030204" pitchFamily="34" charset="0"/>
              </a:rPr>
              <a:t>Mae rhai pobl ag awtistiaeth yn cael anawsterau gyda dychymyg creadigol. Mae dychymyg creadigol da gan eraill, a dim ond y dychymyg cymdeithasol a effeithir.</a:t>
            </a:r>
          </a:p>
        </p:txBody>
      </p:sp>
      <p:sp>
        <p:nvSpPr>
          <p:cNvPr id="13" name="TextBox 12"/>
          <p:cNvSpPr txBox="1"/>
          <p:nvPr/>
        </p:nvSpPr>
        <p:spPr>
          <a:xfrm>
            <a:off x="5155078" y="3069336"/>
            <a:ext cx="3581354" cy="1554272"/>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spcBef>
                <a:spcPts val="500"/>
              </a:spcBef>
            </a:pPr>
            <a:r>
              <a:rPr lang="cy-GB" sz="1900" dirty="0">
                <a:latin typeface="Calibri" panose="020F0502020204030204" pitchFamily="34" charset="0"/>
              </a:rPr>
              <a:t>Gall cynllunio fod yn anodd heb ddychymyg cymdeithasol da. Mae pobl ag awtistiaeth yn aml yn dibynnu ar galendrau neu gynllunwyr i’w helpu gyda hyn.</a:t>
            </a:r>
          </a:p>
        </p:txBody>
      </p:sp>
      <p:sp>
        <p:nvSpPr>
          <p:cNvPr id="14" name="TextBox 13"/>
          <p:cNvSpPr txBox="1"/>
          <p:nvPr/>
        </p:nvSpPr>
        <p:spPr>
          <a:xfrm>
            <a:off x="4927023" y="1785846"/>
            <a:ext cx="4037465" cy="969496"/>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spcBef>
                <a:spcPts val="500"/>
              </a:spcBef>
            </a:pPr>
            <a:r>
              <a:rPr lang="cy-GB" sz="1900" dirty="0">
                <a:latin typeface="Calibri" panose="020F0502020204030204" pitchFamily="34" charset="0"/>
              </a:rPr>
              <a:t>Mae gwneud dewisiadau rhydd neu greu syniadau creadigol yn anodd yn aml. </a:t>
            </a:r>
          </a:p>
        </p:txBody>
      </p:sp>
      <p:sp>
        <p:nvSpPr>
          <p:cNvPr id="15" name="TextBox 14"/>
          <p:cNvSpPr txBox="1"/>
          <p:nvPr/>
        </p:nvSpPr>
        <p:spPr>
          <a:xfrm>
            <a:off x="299466" y="1785846"/>
            <a:ext cx="4112246" cy="1261884"/>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ctr">
              <a:spcBef>
                <a:spcPts val="500"/>
              </a:spcBef>
            </a:pPr>
            <a:r>
              <a:rPr lang="cy-GB" sz="1900" dirty="0">
                <a:latin typeface="Calibri" panose="020F0502020204030204" pitchFamily="34" charset="0"/>
              </a:rPr>
              <a:t>Wrth ddatrys problemau, rydym yn dibynnu ar ein dychymyg cymdeithasol i ddarogan canlyniadau posibl. Mae hyn yn anodd i rywun ag awtistiaeth.</a:t>
            </a:r>
          </a:p>
        </p:txBody>
      </p:sp>
      <p:grpSp>
        <p:nvGrpSpPr>
          <p:cNvPr id="16" name="Group 15"/>
          <p:cNvGrpSpPr/>
          <p:nvPr/>
        </p:nvGrpSpPr>
        <p:grpSpPr>
          <a:xfrm>
            <a:off x="35496" y="27230"/>
            <a:ext cx="5940000" cy="889200"/>
            <a:chOff x="0" y="996761"/>
            <a:chExt cx="8436522" cy="1210801"/>
          </a:xfrm>
        </p:grpSpPr>
        <p:sp>
          <p:nvSpPr>
            <p:cNvPr id="17" name="Rounded Rectangle 16"/>
            <p:cNvSpPr/>
            <p:nvPr/>
          </p:nvSpPr>
          <p:spPr>
            <a:xfrm>
              <a:off x="0" y="996761"/>
              <a:ext cx="8436522" cy="1210801"/>
            </a:xfrm>
            <a:prstGeom prst="roundRect">
              <a:avLst>
                <a:gd name="adj" fmla="val 10000"/>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18" name="Rounded Rectangle 4"/>
            <p:cNvSpPr/>
            <p:nvPr/>
          </p:nvSpPr>
          <p:spPr>
            <a:xfrm>
              <a:off x="1809536" y="996761"/>
              <a:ext cx="6626986" cy="121080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defTabSz="1244600">
                <a:spcBef>
                  <a:spcPts val="500"/>
                </a:spcBef>
              </a:pPr>
              <a:r>
                <a:rPr lang="cy-GB" sz="2800" b="1" dirty="0">
                  <a:latin typeface="Calibri" panose="020F0502020204030204" pitchFamily="34" charset="0"/>
                </a:rPr>
                <a:t>M</a:t>
              </a:r>
              <a:r>
                <a:rPr lang="cy-GB" dirty="0">
                  <a:latin typeface="Calibri" panose="020F0502020204030204" pitchFamily="34" charset="0"/>
                </a:rPr>
                <a:t>eddwl creadigol a dychymyg yn wan</a:t>
              </a:r>
              <a:endParaRPr lang="cy-GB" kern="1200" dirty="0">
                <a:latin typeface="Calibri" panose="020F0502020204030204" pitchFamily="34" charset="0"/>
                <a:ea typeface="Century Gothic" charset="0"/>
                <a:cs typeface="Century Gothic" charset="0"/>
              </a:endParaRPr>
            </a:p>
          </p:txBody>
        </p:sp>
      </p:grpSp>
      <p:sp>
        <p:nvSpPr>
          <p:cNvPr id="23" name="Rounded Rectangle 22"/>
          <p:cNvSpPr/>
          <p:nvPr/>
        </p:nvSpPr>
        <p:spPr>
          <a:xfrm>
            <a:off x="121557" y="115430"/>
            <a:ext cx="1188000" cy="712800"/>
          </a:xfrm>
          <a:prstGeom prst="roundRect">
            <a:avLst>
              <a:gd name="adj" fmla="val 10000"/>
            </a:avLst>
          </a:prstGeom>
          <a:blipFill>
            <a:blip r:embed="rId3"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3">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spTree>
    <p:extLst>
      <p:ext uri="{BB962C8B-B14F-4D97-AF65-F5344CB8AC3E}">
        <p14:creationId xmlns:p14="http://schemas.microsoft.com/office/powerpoint/2010/main" val="1708098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additive="base">
                                        <p:cTn id="31" dur="500" fill="hold"/>
                                        <p:tgtEl>
                                          <p:spTgt spid="15"/>
                                        </p:tgtEl>
                                        <p:attrNameLst>
                                          <p:attrName>ppt_x</p:attrName>
                                        </p:attrNameLst>
                                      </p:cBhvr>
                                      <p:tavLst>
                                        <p:tav tm="0">
                                          <p:val>
                                            <p:strVal val="#ppt_x"/>
                                          </p:val>
                                        </p:tav>
                                        <p:tav tm="100000">
                                          <p:val>
                                            <p:strVal val="#ppt_x"/>
                                          </p:val>
                                        </p:tav>
                                      </p:tavLst>
                                    </p:anim>
                                    <p:anim calcmode="lin" valueType="num">
                                      <p:cBhvr additive="base">
                                        <p:cTn id="3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3" grpId="0" animBg="1"/>
      <p:bldP spid="14" grpId="0" animBg="1"/>
      <p:bldP spid="1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3"/>
          <p:cNvGraphicFramePr>
            <a:graphicFrameLocks/>
          </p:cNvGraphicFramePr>
          <p:nvPr>
            <p:extLst>
              <p:ext uri="{D42A27DB-BD31-4B8C-83A1-F6EECF244321}">
                <p14:modId xmlns:p14="http://schemas.microsoft.com/office/powerpoint/2010/main" val="1308613919"/>
              </p:ext>
            </p:extLst>
          </p:nvPr>
        </p:nvGraphicFramePr>
        <p:xfrm>
          <a:off x="360091" y="1412776"/>
          <a:ext cx="8496944" cy="51571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p:cNvSpPr/>
          <p:nvPr/>
        </p:nvSpPr>
        <p:spPr>
          <a:xfrm>
            <a:off x="360091" y="1139243"/>
            <a:ext cx="8461499" cy="830997"/>
          </a:xfrm>
          <a:prstGeom prst="rect">
            <a:avLst/>
          </a:prstGeom>
        </p:spPr>
        <p:txBody>
          <a:bodyPr wrap="square">
            <a:spAutoFit/>
          </a:bodyPr>
          <a:lstStyle/>
          <a:p>
            <a:r>
              <a:rPr lang="cy-GB" sz="2400" dirty="0">
                <a:latin typeface="Calibri" panose="020F0502020204030204" pitchFamily="34" charset="0"/>
              </a:rPr>
              <a:t>Dyma rai ffyrdd y gallwch helpu unigolion sydd ag anawsterau gyda dychymyg cymdeithasol</a:t>
            </a:r>
            <a:endParaRPr lang="cy-GB" sz="2400" dirty="0">
              <a:latin typeface="Calibri" panose="020F0502020204030204" pitchFamily="34" charset="0"/>
              <a:ea typeface="Century Gothic" charset="0"/>
              <a:cs typeface="Century Gothic" charset="0"/>
            </a:endParaRPr>
          </a:p>
        </p:txBody>
      </p:sp>
      <p:grpSp>
        <p:nvGrpSpPr>
          <p:cNvPr id="14" name="Group 13"/>
          <p:cNvGrpSpPr/>
          <p:nvPr/>
        </p:nvGrpSpPr>
        <p:grpSpPr>
          <a:xfrm>
            <a:off x="35496" y="27230"/>
            <a:ext cx="5940000" cy="889200"/>
            <a:chOff x="0" y="996761"/>
            <a:chExt cx="8436522" cy="1210801"/>
          </a:xfrm>
        </p:grpSpPr>
        <p:sp>
          <p:nvSpPr>
            <p:cNvPr id="15" name="Rounded Rectangle 14"/>
            <p:cNvSpPr/>
            <p:nvPr/>
          </p:nvSpPr>
          <p:spPr>
            <a:xfrm>
              <a:off x="0" y="996761"/>
              <a:ext cx="8436522" cy="1210801"/>
            </a:xfrm>
            <a:prstGeom prst="roundRect">
              <a:avLst>
                <a:gd name="adj" fmla="val 10000"/>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16" name="Rounded Rectangle 4"/>
            <p:cNvSpPr/>
            <p:nvPr/>
          </p:nvSpPr>
          <p:spPr>
            <a:xfrm>
              <a:off x="1809536" y="996761"/>
              <a:ext cx="6626986" cy="121080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defTabSz="1244600">
                <a:spcBef>
                  <a:spcPts val="500"/>
                </a:spcBef>
              </a:pPr>
              <a:r>
                <a:rPr lang="cy-GB" sz="2800" b="1" dirty="0">
                  <a:latin typeface="Calibri" panose="020F0502020204030204" pitchFamily="34" charset="0"/>
                </a:rPr>
                <a:t>M</a:t>
              </a:r>
              <a:r>
                <a:rPr lang="cy-GB" dirty="0">
                  <a:latin typeface="Calibri" panose="020F0502020204030204" pitchFamily="34" charset="0"/>
                </a:rPr>
                <a:t>eddwl creadigol a dychymyg yn wan</a:t>
              </a:r>
              <a:endParaRPr lang="cy-GB" kern="1200" dirty="0">
                <a:latin typeface="Calibri" panose="020F0502020204030204" pitchFamily="34" charset="0"/>
                <a:ea typeface="Century Gothic" charset="0"/>
                <a:cs typeface="Century Gothic" charset="0"/>
              </a:endParaRPr>
            </a:p>
          </p:txBody>
        </p:sp>
      </p:grpSp>
      <p:sp>
        <p:nvSpPr>
          <p:cNvPr id="17" name="Rounded Rectangle 16"/>
          <p:cNvSpPr/>
          <p:nvPr/>
        </p:nvSpPr>
        <p:spPr>
          <a:xfrm>
            <a:off x="121557" y="115430"/>
            <a:ext cx="1188000" cy="712800"/>
          </a:xfrm>
          <a:prstGeom prst="roundRect">
            <a:avLst>
              <a:gd name="adj" fmla="val 10000"/>
            </a:avLst>
          </a:prstGeom>
          <a:blipFill>
            <a:blip r:embed="rId7"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3">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spTree>
    <p:extLst>
      <p:ext uri="{BB962C8B-B14F-4D97-AF65-F5344CB8AC3E}">
        <p14:creationId xmlns:p14="http://schemas.microsoft.com/office/powerpoint/2010/main" val="3681422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11560" y="1556792"/>
            <a:ext cx="7920000" cy="3785652"/>
          </a:xfrm>
          <a:prstGeom prst="rect">
            <a:avLst/>
          </a:prstGeom>
          <a:ln w="38100">
            <a:solidFill>
              <a:srgbClr val="D5963C"/>
            </a:solidFill>
          </a:ln>
        </p:spPr>
        <p:txBody>
          <a:bodyPr wrap="square">
            <a:spAutoFit/>
          </a:bodyPr>
          <a:lstStyle/>
          <a:p>
            <a:r>
              <a:rPr lang="cy-GB" sz="2000" b="1" dirty="0">
                <a:latin typeface="Calibri" panose="020F0502020204030204" pitchFamily="34" charset="0"/>
              </a:rPr>
              <a:t>Ymarferiad enghreifftiol 2</a:t>
            </a:r>
          </a:p>
          <a:p>
            <a:endParaRPr lang="cy-GB" sz="2000" b="1" dirty="0"/>
          </a:p>
          <a:p>
            <a:endParaRPr lang="cy-GB" sz="2000" dirty="0"/>
          </a:p>
          <a:p>
            <a:r>
              <a:rPr lang="cy-GB" sz="2000" dirty="0">
                <a:latin typeface="Calibri" panose="020F0502020204030204" pitchFamily="34" charset="0"/>
              </a:rPr>
              <a:t>Mae Sam, oedolyn awtistig, yn cael problem gyda’i gymdogion ac mae wedi gofyn i gael ei symud. Mae aelod o staff yn cyfarfod gyda Sam i ddeall beth yw’r broblem a phenderfynu a ddylai gael ei symud. Mae hyn yn cynnwys gofyn llawer o gwestiynau agored fel “Pam wyt yn teimlo fod dy gymydog yn annifyr gyda ti?” ac yn rhoi nifer o opsiynau a barn ynglŷn â symud. Mae Sam yn mynd yn bryderus pan mae’n methu ateb ac mae’n gofyn i’r aelod staff i adael ei gartref.</a:t>
            </a:r>
          </a:p>
          <a:p>
            <a:r>
              <a:rPr lang="cy-GB" sz="2000" dirty="0">
                <a:latin typeface="Calibri" panose="020F0502020204030204" pitchFamily="34" charset="0"/>
              </a:rPr>
              <a:t> </a:t>
            </a:r>
            <a:endParaRPr lang="cy-GB" sz="2000" b="1" dirty="0">
              <a:latin typeface="Calibri" panose="020F0502020204030204" pitchFamily="34" charset="0"/>
            </a:endParaRPr>
          </a:p>
          <a:p>
            <a:r>
              <a:rPr lang="cy-GB" sz="2000" b="1" dirty="0">
                <a:latin typeface="Calibri" panose="020F0502020204030204" pitchFamily="34" charset="0"/>
              </a:rPr>
              <a:t>Beth allai’r broblem fod? Sut allwch chi helpu Sam?</a:t>
            </a:r>
            <a:endParaRPr lang="cy-GB" sz="2000" b="1" dirty="0">
              <a:latin typeface="Calibri" panose="020F0502020204030204" pitchFamily="34" charset="0"/>
              <a:ea typeface="Calibri" panose="020F0502020204030204" pitchFamily="34" charset="0"/>
              <a:cs typeface="Times New Roman" panose="02020603050405020304" pitchFamily="18" charset="0"/>
            </a:endParaRPr>
          </a:p>
        </p:txBody>
      </p:sp>
      <p:grpSp>
        <p:nvGrpSpPr>
          <p:cNvPr id="7" name="Group 6"/>
          <p:cNvGrpSpPr/>
          <p:nvPr/>
        </p:nvGrpSpPr>
        <p:grpSpPr>
          <a:xfrm>
            <a:off x="35496" y="27230"/>
            <a:ext cx="5940000" cy="889200"/>
            <a:chOff x="0" y="996761"/>
            <a:chExt cx="8436522" cy="1210801"/>
          </a:xfrm>
        </p:grpSpPr>
        <p:sp>
          <p:nvSpPr>
            <p:cNvPr id="8" name="Rounded Rectangle 7"/>
            <p:cNvSpPr/>
            <p:nvPr/>
          </p:nvSpPr>
          <p:spPr>
            <a:xfrm>
              <a:off x="0" y="996761"/>
              <a:ext cx="8436522" cy="1210801"/>
            </a:xfrm>
            <a:prstGeom prst="roundRect">
              <a:avLst>
                <a:gd name="adj" fmla="val 10000"/>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9" name="Rounded Rectangle 4"/>
            <p:cNvSpPr/>
            <p:nvPr/>
          </p:nvSpPr>
          <p:spPr>
            <a:xfrm>
              <a:off x="1809536" y="996761"/>
              <a:ext cx="6626986" cy="121080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defTabSz="1244600">
                <a:spcBef>
                  <a:spcPts val="500"/>
                </a:spcBef>
              </a:pPr>
              <a:r>
                <a:rPr lang="en-GB" sz="2800" b="1" dirty="0" err="1">
                  <a:latin typeface="Calibri" panose="020F0502020204030204" pitchFamily="34" charset="0"/>
                </a:rPr>
                <a:t>M</a:t>
              </a:r>
              <a:r>
                <a:rPr lang="en-GB" dirty="0" err="1">
                  <a:latin typeface="Calibri" panose="020F0502020204030204" pitchFamily="34" charset="0"/>
                </a:rPr>
                <a:t>eddwl</a:t>
              </a:r>
              <a:r>
                <a:rPr lang="en-GB" dirty="0">
                  <a:latin typeface="Calibri" panose="020F0502020204030204" pitchFamily="34" charset="0"/>
                </a:rPr>
                <a:t> </a:t>
              </a:r>
              <a:r>
                <a:rPr lang="en-GB" dirty="0" err="1">
                  <a:latin typeface="Calibri" panose="020F0502020204030204" pitchFamily="34" charset="0"/>
                </a:rPr>
                <a:t>creadigol</a:t>
              </a:r>
              <a:r>
                <a:rPr lang="en-GB" dirty="0">
                  <a:latin typeface="Calibri" panose="020F0502020204030204" pitchFamily="34" charset="0"/>
                </a:rPr>
                <a:t> a </a:t>
              </a:r>
              <a:r>
                <a:rPr lang="en-GB" dirty="0" err="1">
                  <a:latin typeface="Calibri" panose="020F0502020204030204" pitchFamily="34" charset="0"/>
                </a:rPr>
                <a:t>dychymyg</a:t>
              </a:r>
              <a:r>
                <a:rPr lang="en-GB" dirty="0">
                  <a:latin typeface="Calibri" panose="020F0502020204030204" pitchFamily="34" charset="0"/>
                </a:rPr>
                <a:t> </a:t>
              </a:r>
              <a:r>
                <a:rPr lang="en-GB" dirty="0" err="1">
                  <a:latin typeface="Calibri" panose="020F0502020204030204" pitchFamily="34" charset="0"/>
                </a:rPr>
                <a:t>yn</a:t>
              </a:r>
              <a:r>
                <a:rPr lang="en-GB" dirty="0">
                  <a:latin typeface="Calibri" panose="020F0502020204030204" pitchFamily="34" charset="0"/>
                </a:rPr>
                <a:t> wan</a:t>
              </a:r>
              <a:endParaRPr lang="en-US" kern="1200" dirty="0">
                <a:latin typeface="Calibri" panose="020F0502020204030204" pitchFamily="34" charset="0"/>
                <a:ea typeface="Century Gothic" charset="0"/>
                <a:cs typeface="Century Gothic" charset="0"/>
              </a:endParaRPr>
            </a:p>
          </p:txBody>
        </p:sp>
      </p:grpSp>
      <p:sp>
        <p:nvSpPr>
          <p:cNvPr id="10" name="Rounded Rectangle 9"/>
          <p:cNvSpPr/>
          <p:nvPr/>
        </p:nvSpPr>
        <p:spPr>
          <a:xfrm>
            <a:off x="121557" y="115430"/>
            <a:ext cx="1188000" cy="712800"/>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3">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spTree>
    <p:extLst>
      <p:ext uri="{BB962C8B-B14F-4D97-AF65-F5344CB8AC3E}">
        <p14:creationId xmlns:p14="http://schemas.microsoft.com/office/powerpoint/2010/main" val="29564497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11560" y="1196752"/>
            <a:ext cx="7920880" cy="5134739"/>
          </a:xfrm>
          <a:prstGeom prst="rect">
            <a:avLst/>
          </a:prstGeom>
          <a:ln w="38100">
            <a:solidFill>
              <a:srgbClr val="D5963C"/>
            </a:solidFill>
          </a:ln>
        </p:spPr>
        <p:txBody>
          <a:bodyPr wrap="square">
            <a:spAutoFit/>
          </a:bodyPr>
          <a:lstStyle/>
          <a:p>
            <a:pPr>
              <a:lnSpc>
                <a:spcPct val="107000"/>
              </a:lnSpc>
              <a:spcAft>
                <a:spcPts val="800"/>
              </a:spcAft>
            </a:pPr>
            <a:r>
              <a:rPr lang="cy-GB" sz="2000" dirty="0">
                <a:latin typeface="Calibri" panose="020F0502020204030204" pitchFamily="34" charset="0"/>
              </a:rPr>
              <a:t>Mae llai o ddychymyg, syniadau a chreadigrwydd gan unigolion awtistig, megis Sam. Golyga hyn eu bod yn gweld datrys problemau yn anodd gan ein bod yn dibynnu ar ein dychymyg cymdeithasol i ragweld canlyniadau posibl. Gall cynllunio neu feddwl o flaen llaw fod yn anodd hefyd heb ddychymyg cymdeithasol da sy’n esbonio pam nad oedd Sam yn gallu dweud pa fath o le roedd eisiau symud i.</a:t>
            </a:r>
          </a:p>
          <a:p>
            <a:pPr>
              <a:lnSpc>
                <a:spcPct val="107000"/>
              </a:lnSpc>
              <a:spcAft>
                <a:spcPts val="800"/>
              </a:spcAft>
            </a:pPr>
            <a:r>
              <a:rPr lang="cy-GB" sz="2000" dirty="0">
                <a:latin typeface="Calibri" panose="020F0502020204030204" pitchFamily="34" charset="0"/>
              </a:rPr>
              <a:t>Mae Sam yn cael anawsterau wrth greu syniadau creadigol neu wneud dewisiadau rhydd. I helpu rhywun ag awtistiaeth, dylech gyfyngu ar nifer y dewisiadau a gynhigiwch a chynnig opsiynau yn hytrach na gwneud i’r unigolyn ddatblygu ei syniadau ei hunan. Yn hytrach na gofyn cwestiynau penagored, dylech fod yn benodol gyda’r hyn yr ydych yn ei ofyn yn hytrach na hynny. Peidiwch a disgwyl iddynt ddychmygu beth mae pobl eraill yn meddwl neu teimlo. Er enghraifft, yn hytrach na gofyn “Pam wyt yn teimlo fod dy gymydog yn annifyr gyda ti?”, gallwch ofyn “Beth ddywedodd dy gymydog wrth gweiddi ata ti?”                                                                                                                           </a:t>
            </a:r>
          </a:p>
        </p:txBody>
      </p:sp>
      <p:grpSp>
        <p:nvGrpSpPr>
          <p:cNvPr id="7" name="Group 6"/>
          <p:cNvGrpSpPr/>
          <p:nvPr/>
        </p:nvGrpSpPr>
        <p:grpSpPr>
          <a:xfrm>
            <a:off x="35496" y="27230"/>
            <a:ext cx="5940000" cy="889200"/>
            <a:chOff x="0" y="996761"/>
            <a:chExt cx="8436522" cy="1210801"/>
          </a:xfrm>
        </p:grpSpPr>
        <p:sp>
          <p:nvSpPr>
            <p:cNvPr id="8" name="Rounded Rectangle 7"/>
            <p:cNvSpPr/>
            <p:nvPr/>
          </p:nvSpPr>
          <p:spPr>
            <a:xfrm>
              <a:off x="0" y="996761"/>
              <a:ext cx="8436522" cy="1210801"/>
            </a:xfrm>
            <a:prstGeom prst="roundRect">
              <a:avLst>
                <a:gd name="adj" fmla="val 10000"/>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9" name="Rounded Rectangle 4"/>
            <p:cNvSpPr/>
            <p:nvPr/>
          </p:nvSpPr>
          <p:spPr>
            <a:xfrm>
              <a:off x="1809536" y="996761"/>
              <a:ext cx="6626986" cy="121080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defTabSz="1244600">
                <a:spcBef>
                  <a:spcPts val="500"/>
                </a:spcBef>
              </a:pPr>
              <a:r>
                <a:rPr lang="cy-GB" sz="2800" b="1" dirty="0">
                  <a:latin typeface="Calibri" panose="020F0502020204030204" pitchFamily="34" charset="0"/>
                </a:rPr>
                <a:t>M</a:t>
              </a:r>
              <a:r>
                <a:rPr lang="cy-GB" dirty="0">
                  <a:latin typeface="Calibri" panose="020F0502020204030204" pitchFamily="34" charset="0"/>
                </a:rPr>
                <a:t>eddwl creadigol a dychymyg yn wan</a:t>
              </a:r>
              <a:endParaRPr lang="cy-GB" kern="1200" dirty="0">
                <a:latin typeface="Calibri" panose="020F0502020204030204" pitchFamily="34" charset="0"/>
                <a:ea typeface="Century Gothic" charset="0"/>
                <a:cs typeface="Century Gothic" charset="0"/>
              </a:endParaRPr>
            </a:p>
          </p:txBody>
        </p:sp>
      </p:grpSp>
      <p:sp>
        <p:nvSpPr>
          <p:cNvPr id="10" name="Rounded Rectangle 9"/>
          <p:cNvSpPr/>
          <p:nvPr/>
        </p:nvSpPr>
        <p:spPr>
          <a:xfrm>
            <a:off x="121557" y="115430"/>
            <a:ext cx="1188000" cy="712800"/>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3">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spTree>
    <p:extLst>
      <p:ext uri="{BB962C8B-B14F-4D97-AF65-F5344CB8AC3E}">
        <p14:creationId xmlns:p14="http://schemas.microsoft.com/office/powerpoint/2010/main" val="19440620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395536" y="1311151"/>
            <a:ext cx="8208912" cy="461665"/>
          </a:xfrm>
          <a:prstGeom prst="rect">
            <a:avLst/>
          </a:prstGeom>
          <a:noFill/>
        </p:spPr>
        <p:txBody>
          <a:bodyPr wrap="square" rtlCol="0">
            <a:spAutoFit/>
          </a:bodyPr>
          <a:lstStyle/>
          <a:p>
            <a:r>
              <a:rPr lang="cy-GB" sz="2400" dirty="0">
                <a:latin typeface="Calibri" panose="020F0502020204030204" pitchFamily="34" charset="0"/>
              </a:rPr>
              <a:t>Gall hyn gynnwys anawsterau wrth ddefnyddio a deall:</a:t>
            </a:r>
            <a:endParaRPr lang="cy-GB" sz="2400" dirty="0">
              <a:latin typeface="Calibri" panose="020F0502020204030204" pitchFamily="34" charset="0"/>
              <a:ea typeface="Century Gothic" charset="0"/>
              <a:cs typeface="Century Gothic" charset="0"/>
            </a:endParaRPr>
          </a:p>
        </p:txBody>
      </p:sp>
      <p:grpSp>
        <p:nvGrpSpPr>
          <p:cNvPr id="19" name="Group 18"/>
          <p:cNvGrpSpPr/>
          <p:nvPr/>
        </p:nvGrpSpPr>
        <p:grpSpPr>
          <a:xfrm>
            <a:off x="35496" y="44624"/>
            <a:ext cx="5983062" cy="889200"/>
            <a:chOff x="-2" y="1993523"/>
            <a:chExt cx="9092457" cy="965251"/>
          </a:xfrm>
        </p:grpSpPr>
        <p:sp>
          <p:nvSpPr>
            <p:cNvPr id="20" name="Rounded Rectangle 19"/>
            <p:cNvSpPr/>
            <p:nvPr/>
          </p:nvSpPr>
          <p:spPr>
            <a:xfrm>
              <a:off x="-2" y="1993523"/>
              <a:ext cx="9027015" cy="965251"/>
            </a:xfrm>
            <a:prstGeom prst="roundRect">
              <a:avLst>
                <a:gd name="adj" fmla="val 10000"/>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21" name="Rounded Rectangle 4"/>
            <p:cNvSpPr/>
            <p:nvPr/>
          </p:nvSpPr>
          <p:spPr>
            <a:xfrm>
              <a:off x="1979784" y="2023074"/>
              <a:ext cx="7112671" cy="906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defTabSz="1244600">
                <a:lnSpc>
                  <a:spcPct val="90000"/>
                </a:lnSpc>
                <a:spcBef>
                  <a:spcPct val="0"/>
                </a:spcBef>
                <a:spcAft>
                  <a:spcPct val="35000"/>
                </a:spcAft>
              </a:pPr>
              <a:r>
                <a:rPr lang="cy-GB" sz="2800" b="1" dirty="0">
                  <a:latin typeface="Calibri" panose="020F0502020204030204" pitchFamily="34" charset="0"/>
                </a:rPr>
                <a:t>L</a:t>
              </a:r>
              <a:r>
                <a:rPr lang="cy-GB" dirty="0">
                  <a:latin typeface="Calibri" panose="020F0502020204030204" pitchFamily="34" charset="0"/>
                </a:rPr>
                <a:t>efel isel o amneidio a chyfathrebu heb eiriau</a:t>
              </a:r>
              <a:endParaRPr lang="cy-GB" kern="1200" dirty="0">
                <a:latin typeface="Calibri" panose="020F0502020204030204" pitchFamily="34" charset="0"/>
                <a:ea typeface="Century Gothic" charset="0"/>
                <a:cs typeface="Century Gothic" charset="0"/>
              </a:endParaRPr>
            </a:p>
          </p:txBody>
        </p:sp>
      </p:grpSp>
      <p:sp>
        <p:nvSpPr>
          <p:cNvPr id="22" name="Rounded Rectangle 21"/>
          <p:cNvSpPr/>
          <p:nvPr/>
        </p:nvSpPr>
        <p:spPr>
          <a:xfrm>
            <a:off x="150244" y="141735"/>
            <a:ext cx="1188000" cy="712800"/>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4">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grpSp>
        <p:nvGrpSpPr>
          <p:cNvPr id="15" name="Group 14"/>
          <p:cNvGrpSpPr/>
          <p:nvPr/>
        </p:nvGrpSpPr>
        <p:grpSpPr>
          <a:xfrm>
            <a:off x="2980897" y="3339858"/>
            <a:ext cx="3832182" cy="2609422"/>
            <a:chOff x="3026130" y="3286203"/>
            <a:chExt cx="3506947" cy="2609422"/>
          </a:xfrm>
        </p:grpSpPr>
        <p:sp>
          <p:nvSpPr>
            <p:cNvPr id="16" name="Freeform 15"/>
            <p:cNvSpPr/>
            <p:nvPr/>
          </p:nvSpPr>
          <p:spPr>
            <a:xfrm>
              <a:off x="3671753" y="5251453"/>
              <a:ext cx="2298058" cy="644172"/>
            </a:xfrm>
            <a:custGeom>
              <a:avLst/>
              <a:gdLst>
                <a:gd name="connsiteX0" fmla="*/ 0 w 2838372"/>
                <a:gd name="connsiteY0" fmla="*/ 106074 h 636433"/>
                <a:gd name="connsiteX1" fmla="*/ 106074 w 2838372"/>
                <a:gd name="connsiteY1" fmla="*/ 0 h 636433"/>
                <a:gd name="connsiteX2" fmla="*/ 2732298 w 2838372"/>
                <a:gd name="connsiteY2" fmla="*/ 0 h 636433"/>
                <a:gd name="connsiteX3" fmla="*/ 2838372 w 2838372"/>
                <a:gd name="connsiteY3" fmla="*/ 106074 h 636433"/>
                <a:gd name="connsiteX4" fmla="*/ 2838372 w 2838372"/>
                <a:gd name="connsiteY4" fmla="*/ 530359 h 636433"/>
                <a:gd name="connsiteX5" fmla="*/ 2732298 w 2838372"/>
                <a:gd name="connsiteY5" fmla="*/ 636433 h 636433"/>
                <a:gd name="connsiteX6" fmla="*/ 106074 w 2838372"/>
                <a:gd name="connsiteY6" fmla="*/ 636433 h 636433"/>
                <a:gd name="connsiteX7" fmla="*/ 0 w 2838372"/>
                <a:gd name="connsiteY7" fmla="*/ 530359 h 636433"/>
                <a:gd name="connsiteX8" fmla="*/ 0 w 2838372"/>
                <a:gd name="connsiteY8" fmla="*/ 106074 h 636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8372" h="636433">
                  <a:moveTo>
                    <a:pt x="0" y="106074"/>
                  </a:moveTo>
                  <a:cubicBezTo>
                    <a:pt x="0" y="47491"/>
                    <a:pt x="47491" y="0"/>
                    <a:pt x="106074" y="0"/>
                  </a:cubicBezTo>
                  <a:lnTo>
                    <a:pt x="2732298" y="0"/>
                  </a:lnTo>
                  <a:cubicBezTo>
                    <a:pt x="2790881" y="0"/>
                    <a:pt x="2838372" y="47491"/>
                    <a:pt x="2838372" y="106074"/>
                  </a:cubicBezTo>
                  <a:lnTo>
                    <a:pt x="2838372" y="530359"/>
                  </a:lnTo>
                  <a:cubicBezTo>
                    <a:pt x="2838372" y="588942"/>
                    <a:pt x="2790881" y="636433"/>
                    <a:pt x="2732298" y="636433"/>
                  </a:cubicBezTo>
                  <a:lnTo>
                    <a:pt x="106074" y="636433"/>
                  </a:lnTo>
                  <a:cubicBezTo>
                    <a:pt x="47491" y="636433"/>
                    <a:pt x="0" y="588942"/>
                    <a:pt x="0" y="530359"/>
                  </a:cubicBezTo>
                  <a:lnTo>
                    <a:pt x="0" y="106074"/>
                  </a:lnTo>
                  <a:close/>
                </a:path>
              </a:pathLst>
            </a:custGeom>
            <a:solidFill>
              <a:srgbClr val="1A62A2"/>
            </a:solidFill>
          </p:spPr>
          <p:style>
            <a:lnRef idx="3">
              <a:schemeClr val="lt1"/>
            </a:lnRef>
            <a:fillRef idx="1">
              <a:schemeClr val="accent3"/>
            </a:fillRef>
            <a:effectRef idx="1">
              <a:schemeClr val="accent3"/>
            </a:effectRef>
            <a:fontRef idx="minor">
              <a:schemeClr val="lt1"/>
            </a:fontRef>
          </p:style>
          <p:txBody>
            <a:bodyPr spcFirstLastPara="0" vert="horz" wrap="square" lIns="152988" tIns="92028" rIns="152988" bIns="92028" numCol="1" spcCol="1270" anchor="ctr" anchorCtr="0">
              <a:noAutofit/>
            </a:bodyPr>
            <a:lstStyle/>
            <a:p>
              <a:pPr marL="0" lvl="0" indent="0" algn="ctr" defTabSz="1422400" rtl="0">
                <a:lnSpc>
                  <a:spcPct val="90000"/>
                </a:lnSpc>
                <a:spcBef>
                  <a:spcPct val="0"/>
                </a:spcBef>
                <a:spcAft>
                  <a:spcPct val="35000"/>
                </a:spcAft>
                <a:buNone/>
              </a:pPr>
              <a:r>
                <a:rPr lang="cy-GB" sz="3200" b="1" kern="1200" dirty="0">
                  <a:latin typeface="Calibri" panose="020F0502020204030204" pitchFamily="34" charset="0"/>
                </a:rPr>
                <a:t>amneidiau</a:t>
              </a:r>
              <a:r>
                <a:rPr lang="en-GB" sz="3200" b="1" kern="1200" dirty="0">
                  <a:latin typeface="Calibri" panose="020F0502020204030204" pitchFamily="34" charset="0"/>
                </a:rPr>
                <a:t> </a:t>
              </a:r>
            </a:p>
          </p:txBody>
        </p:sp>
        <p:sp>
          <p:nvSpPr>
            <p:cNvPr id="17" name="Freeform 16"/>
            <p:cNvSpPr/>
            <p:nvPr/>
          </p:nvSpPr>
          <p:spPr>
            <a:xfrm>
              <a:off x="3522080" y="4584297"/>
              <a:ext cx="2578949" cy="667156"/>
            </a:xfrm>
            <a:custGeom>
              <a:avLst/>
              <a:gdLst>
                <a:gd name="connsiteX0" fmla="*/ 0 w 2838372"/>
                <a:gd name="connsiteY0" fmla="*/ 106074 h 636433"/>
                <a:gd name="connsiteX1" fmla="*/ 106074 w 2838372"/>
                <a:gd name="connsiteY1" fmla="*/ 0 h 636433"/>
                <a:gd name="connsiteX2" fmla="*/ 2732298 w 2838372"/>
                <a:gd name="connsiteY2" fmla="*/ 0 h 636433"/>
                <a:gd name="connsiteX3" fmla="*/ 2838372 w 2838372"/>
                <a:gd name="connsiteY3" fmla="*/ 106074 h 636433"/>
                <a:gd name="connsiteX4" fmla="*/ 2838372 w 2838372"/>
                <a:gd name="connsiteY4" fmla="*/ 530359 h 636433"/>
                <a:gd name="connsiteX5" fmla="*/ 2732298 w 2838372"/>
                <a:gd name="connsiteY5" fmla="*/ 636433 h 636433"/>
                <a:gd name="connsiteX6" fmla="*/ 106074 w 2838372"/>
                <a:gd name="connsiteY6" fmla="*/ 636433 h 636433"/>
                <a:gd name="connsiteX7" fmla="*/ 0 w 2838372"/>
                <a:gd name="connsiteY7" fmla="*/ 530359 h 636433"/>
                <a:gd name="connsiteX8" fmla="*/ 0 w 2838372"/>
                <a:gd name="connsiteY8" fmla="*/ 106074 h 636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8372" h="636433">
                  <a:moveTo>
                    <a:pt x="0" y="106074"/>
                  </a:moveTo>
                  <a:cubicBezTo>
                    <a:pt x="0" y="47491"/>
                    <a:pt x="47491" y="0"/>
                    <a:pt x="106074" y="0"/>
                  </a:cubicBezTo>
                  <a:lnTo>
                    <a:pt x="2732298" y="0"/>
                  </a:lnTo>
                  <a:cubicBezTo>
                    <a:pt x="2790881" y="0"/>
                    <a:pt x="2838372" y="47491"/>
                    <a:pt x="2838372" y="106074"/>
                  </a:cubicBezTo>
                  <a:lnTo>
                    <a:pt x="2838372" y="530359"/>
                  </a:lnTo>
                  <a:cubicBezTo>
                    <a:pt x="2838372" y="588942"/>
                    <a:pt x="2790881" y="636433"/>
                    <a:pt x="2732298" y="636433"/>
                  </a:cubicBezTo>
                  <a:lnTo>
                    <a:pt x="106074" y="636433"/>
                  </a:lnTo>
                  <a:cubicBezTo>
                    <a:pt x="47491" y="636433"/>
                    <a:pt x="0" y="588942"/>
                    <a:pt x="0" y="530359"/>
                  </a:cubicBezTo>
                  <a:lnTo>
                    <a:pt x="0" y="106074"/>
                  </a:lnTo>
                  <a:close/>
                </a:path>
              </a:pathLst>
            </a:custGeom>
            <a:solidFill>
              <a:srgbClr val="70A43E"/>
            </a:solidFill>
          </p:spPr>
          <p:style>
            <a:lnRef idx="3">
              <a:schemeClr val="lt1"/>
            </a:lnRef>
            <a:fillRef idx="1">
              <a:schemeClr val="accent4"/>
            </a:fillRef>
            <a:effectRef idx="1">
              <a:schemeClr val="accent4"/>
            </a:effectRef>
            <a:fontRef idx="minor">
              <a:schemeClr val="lt1"/>
            </a:fontRef>
          </p:style>
          <p:txBody>
            <a:bodyPr spcFirstLastPara="0" vert="horz" wrap="square" lIns="152988" tIns="92028" rIns="152988" bIns="92028" numCol="1" spcCol="1270" anchor="ctr" anchorCtr="0">
              <a:noAutofit/>
            </a:bodyPr>
            <a:lstStyle/>
            <a:p>
              <a:pPr lvl="0" algn="ctr" defTabSz="1422400">
                <a:lnSpc>
                  <a:spcPct val="90000"/>
                </a:lnSpc>
                <a:spcBef>
                  <a:spcPct val="0"/>
                </a:spcBef>
                <a:spcAft>
                  <a:spcPct val="35000"/>
                </a:spcAft>
              </a:pPr>
              <a:r>
                <a:rPr lang="cy-GB" sz="3200" b="1" dirty="0">
                  <a:latin typeface="Calibri" panose="020F0502020204030204" pitchFamily="34" charset="0"/>
                </a:rPr>
                <a:t>cyswllt llygad</a:t>
              </a:r>
              <a:endParaRPr lang="en-GB" sz="3200" b="1" dirty="0">
                <a:latin typeface="Calibri" panose="020F0502020204030204" pitchFamily="34" charset="0"/>
              </a:endParaRPr>
            </a:p>
          </p:txBody>
        </p:sp>
        <p:sp>
          <p:nvSpPr>
            <p:cNvPr id="18" name="Freeform 17"/>
            <p:cNvSpPr/>
            <p:nvPr/>
          </p:nvSpPr>
          <p:spPr>
            <a:xfrm>
              <a:off x="3406673" y="3925611"/>
              <a:ext cx="2838372" cy="636433"/>
            </a:xfrm>
            <a:custGeom>
              <a:avLst/>
              <a:gdLst>
                <a:gd name="connsiteX0" fmla="*/ 0 w 2838372"/>
                <a:gd name="connsiteY0" fmla="*/ 106074 h 636433"/>
                <a:gd name="connsiteX1" fmla="*/ 106074 w 2838372"/>
                <a:gd name="connsiteY1" fmla="*/ 0 h 636433"/>
                <a:gd name="connsiteX2" fmla="*/ 2732298 w 2838372"/>
                <a:gd name="connsiteY2" fmla="*/ 0 h 636433"/>
                <a:gd name="connsiteX3" fmla="*/ 2838372 w 2838372"/>
                <a:gd name="connsiteY3" fmla="*/ 106074 h 636433"/>
                <a:gd name="connsiteX4" fmla="*/ 2838372 w 2838372"/>
                <a:gd name="connsiteY4" fmla="*/ 530359 h 636433"/>
                <a:gd name="connsiteX5" fmla="*/ 2732298 w 2838372"/>
                <a:gd name="connsiteY5" fmla="*/ 636433 h 636433"/>
                <a:gd name="connsiteX6" fmla="*/ 106074 w 2838372"/>
                <a:gd name="connsiteY6" fmla="*/ 636433 h 636433"/>
                <a:gd name="connsiteX7" fmla="*/ 0 w 2838372"/>
                <a:gd name="connsiteY7" fmla="*/ 530359 h 636433"/>
                <a:gd name="connsiteX8" fmla="*/ 0 w 2838372"/>
                <a:gd name="connsiteY8" fmla="*/ 106074 h 636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8372" h="636433">
                  <a:moveTo>
                    <a:pt x="0" y="106074"/>
                  </a:moveTo>
                  <a:cubicBezTo>
                    <a:pt x="0" y="47491"/>
                    <a:pt x="47491" y="0"/>
                    <a:pt x="106074" y="0"/>
                  </a:cubicBezTo>
                  <a:lnTo>
                    <a:pt x="2732298" y="0"/>
                  </a:lnTo>
                  <a:cubicBezTo>
                    <a:pt x="2790881" y="0"/>
                    <a:pt x="2838372" y="47491"/>
                    <a:pt x="2838372" y="106074"/>
                  </a:cubicBezTo>
                  <a:lnTo>
                    <a:pt x="2838372" y="530359"/>
                  </a:lnTo>
                  <a:cubicBezTo>
                    <a:pt x="2838372" y="588942"/>
                    <a:pt x="2790881" y="636433"/>
                    <a:pt x="2732298" y="636433"/>
                  </a:cubicBezTo>
                  <a:lnTo>
                    <a:pt x="106074" y="636433"/>
                  </a:lnTo>
                  <a:cubicBezTo>
                    <a:pt x="47491" y="636433"/>
                    <a:pt x="0" y="588942"/>
                    <a:pt x="0" y="530359"/>
                  </a:cubicBezTo>
                  <a:lnTo>
                    <a:pt x="0" y="106074"/>
                  </a:lnTo>
                  <a:close/>
                </a:path>
              </a:pathLst>
            </a:custGeom>
            <a:solidFill>
              <a:srgbClr val="DAD821"/>
            </a:solidFill>
          </p:spPr>
          <p:style>
            <a:lnRef idx="3">
              <a:schemeClr val="lt1"/>
            </a:lnRef>
            <a:fillRef idx="1">
              <a:schemeClr val="accent5"/>
            </a:fillRef>
            <a:effectRef idx="1">
              <a:schemeClr val="accent5"/>
            </a:effectRef>
            <a:fontRef idx="minor">
              <a:schemeClr val="lt1"/>
            </a:fontRef>
          </p:style>
          <p:txBody>
            <a:bodyPr spcFirstLastPara="0" vert="horz" wrap="square" lIns="152988" tIns="92028" rIns="152988" bIns="92028" numCol="1" spcCol="1270" anchor="ctr" anchorCtr="0">
              <a:noAutofit/>
            </a:bodyPr>
            <a:lstStyle/>
            <a:p>
              <a:pPr lvl="0" algn="ctr" defTabSz="1422400">
                <a:lnSpc>
                  <a:spcPct val="90000"/>
                </a:lnSpc>
                <a:spcBef>
                  <a:spcPct val="0"/>
                </a:spcBef>
                <a:spcAft>
                  <a:spcPct val="35000"/>
                </a:spcAft>
              </a:pPr>
              <a:r>
                <a:rPr lang="cy-GB" sz="3200" b="1" dirty="0">
                  <a:latin typeface="Calibri" panose="020F0502020204030204" pitchFamily="34" charset="0"/>
                </a:rPr>
                <a:t>tôn y llais</a:t>
              </a:r>
              <a:endParaRPr lang="en-GB" sz="3200" b="1" dirty="0">
                <a:latin typeface="Calibri" panose="020F0502020204030204" pitchFamily="34" charset="0"/>
              </a:endParaRPr>
            </a:p>
          </p:txBody>
        </p:sp>
        <p:sp>
          <p:nvSpPr>
            <p:cNvPr id="23" name="Freeform 22"/>
            <p:cNvSpPr/>
            <p:nvPr/>
          </p:nvSpPr>
          <p:spPr>
            <a:xfrm>
              <a:off x="3026130" y="3286203"/>
              <a:ext cx="3506947" cy="636433"/>
            </a:xfrm>
            <a:custGeom>
              <a:avLst/>
              <a:gdLst>
                <a:gd name="connsiteX0" fmla="*/ 0 w 2838372"/>
                <a:gd name="connsiteY0" fmla="*/ 106074 h 636433"/>
                <a:gd name="connsiteX1" fmla="*/ 106074 w 2838372"/>
                <a:gd name="connsiteY1" fmla="*/ 0 h 636433"/>
                <a:gd name="connsiteX2" fmla="*/ 2732298 w 2838372"/>
                <a:gd name="connsiteY2" fmla="*/ 0 h 636433"/>
                <a:gd name="connsiteX3" fmla="*/ 2838372 w 2838372"/>
                <a:gd name="connsiteY3" fmla="*/ 106074 h 636433"/>
                <a:gd name="connsiteX4" fmla="*/ 2838372 w 2838372"/>
                <a:gd name="connsiteY4" fmla="*/ 530359 h 636433"/>
                <a:gd name="connsiteX5" fmla="*/ 2732298 w 2838372"/>
                <a:gd name="connsiteY5" fmla="*/ 636433 h 636433"/>
                <a:gd name="connsiteX6" fmla="*/ 106074 w 2838372"/>
                <a:gd name="connsiteY6" fmla="*/ 636433 h 636433"/>
                <a:gd name="connsiteX7" fmla="*/ 0 w 2838372"/>
                <a:gd name="connsiteY7" fmla="*/ 530359 h 636433"/>
                <a:gd name="connsiteX8" fmla="*/ 0 w 2838372"/>
                <a:gd name="connsiteY8" fmla="*/ 106074 h 636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8372" h="636433">
                  <a:moveTo>
                    <a:pt x="0" y="106074"/>
                  </a:moveTo>
                  <a:cubicBezTo>
                    <a:pt x="0" y="47491"/>
                    <a:pt x="47491" y="0"/>
                    <a:pt x="106074" y="0"/>
                  </a:cubicBezTo>
                  <a:lnTo>
                    <a:pt x="2732298" y="0"/>
                  </a:lnTo>
                  <a:cubicBezTo>
                    <a:pt x="2790881" y="0"/>
                    <a:pt x="2838372" y="47491"/>
                    <a:pt x="2838372" y="106074"/>
                  </a:cubicBezTo>
                  <a:lnTo>
                    <a:pt x="2838372" y="530359"/>
                  </a:lnTo>
                  <a:cubicBezTo>
                    <a:pt x="2838372" y="588942"/>
                    <a:pt x="2790881" y="636433"/>
                    <a:pt x="2732298" y="636433"/>
                  </a:cubicBezTo>
                  <a:lnTo>
                    <a:pt x="106074" y="636433"/>
                  </a:lnTo>
                  <a:cubicBezTo>
                    <a:pt x="47491" y="636433"/>
                    <a:pt x="0" y="588942"/>
                    <a:pt x="0" y="530359"/>
                  </a:cubicBezTo>
                  <a:lnTo>
                    <a:pt x="0" y="106074"/>
                  </a:lnTo>
                  <a:close/>
                </a:path>
              </a:pathLst>
            </a:custGeom>
            <a:solidFill>
              <a:srgbClr val="D5963C"/>
            </a:solidFill>
          </p:spPr>
          <p:style>
            <a:lnRef idx="3">
              <a:schemeClr val="lt1"/>
            </a:lnRef>
            <a:fillRef idx="1">
              <a:schemeClr val="accent6"/>
            </a:fillRef>
            <a:effectRef idx="1">
              <a:schemeClr val="accent6"/>
            </a:effectRef>
            <a:fontRef idx="minor">
              <a:schemeClr val="lt1"/>
            </a:fontRef>
          </p:style>
          <p:txBody>
            <a:bodyPr spcFirstLastPara="0" vert="horz" wrap="square" lIns="152988" tIns="92028" rIns="152988" bIns="92028" numCol="1" spcCol="1270" anchor="ctr" anchorCtr="0">
              <a:noAutofit/>
            </a:bodyPr>
            <a:lstStyle/>
            <a:p>
              <a:pPr lvl="0" algn="ctr" defTabSz="1422400">
                <a:lnSpc>
                  <a:spcPct val="90000"/>
                </a:lnSpc>
                <a:spcBef>
                  <a:spcPct val="0"/>
                </a:spcBef>
                <a:spcAft>
                  <a:spcPct val="35000"/>
                </a:spcAft>
              </a:pPr>
              <a:r>
                <a:rPr lang="en-GB" sz="3200" b="1" kern="1200" dirty="0">
                  <a:latin typeface="Calibri" panose="020F0502020204030204" pitchFamily="34" charset="0"/>
                </a:rPr>
                <a:t> </a:t>
              </a:r>
              <a:r>
                <a:rPr lang="cy-GB" sz="3200" b="1" dirty="0">
                  <a:latin typeface="Calibri" panose="020F0502020204030204" pitchFamily="34" charset="0"/>
                </a:rPr>
                <a:t>iaith y corff</a:t>
              </a:r>
              <a:endParaRPr lang="cy-GB" sz="3200" b="1" kern="1200" dirty="0">
                <a:latin typeface="Calibri" panose="020F0502020204030204" pitchFamily="34" charset="0"/>
              </a:endParaRPr>
            </a:p>
          </p:txBody>
        </p:sp>
      </p:grpSp>
      <p:sp>
        <p:nvSpPr>
          <p:cNvPr id="24" name="Freeform 23"/>
          <p:cNvSpPr/>
          <p:nvPr/>
        </p:nvSpPr>
        <p:spPr>
          <a:xfrm>
            <a:off x="2769895" y="2267048"/>
            <a:ext cx="4250377" cy="1051258"/>
          </a:xfrm>
          <a:custGeom>
            <a:avLst/>
            <a:gdLst>
              <a:gd name="connsiteX0" fmla="*/ 0 w 2838372"/>
              <a:gd name="connsiteY0" fmla="*/ 106074 h 636433"/>
              <a:gd name="connsiteX1" fmla="*/ 106074 w 2838372"/>
              <a:gd name="connsiteY1" fmla="*/ 0 h 636433"/>
              <a:gd name="connsiteX2" fmla="*/ 2732298 w 2838372"/>
              <a:gd name="connsiteY2" fmla="*/ 0 h 636433"/>
              <a:gd name="connsiteX3" fmla="*/ 2838372 w 2838372"/>
              <a:gd name="connsiteY3" fmla="*/ 106074 h 636433"/>
              <a:gd name="connsiteX4" fmla="*/ 2838372 w 2838372"/>
              <a:gd name="connsiteY4" fmla="*/ 530359 h 636433"/>
              <a:gd name="connsiteX5" fmla="*/ 2732298 w 2838372"/>
              <a:gd name="connsiteY5" fmla="*/ 636433 h 636433"/>
              <a:gd name="connsiteX6" fmla="*/ 106074 w 2838372"/>
              <a:gd name="connsiteY6" fmla="*/ 636433 h 636433"/>
              <a:gd name="connsiteX7" fmla="*/ 0 w 2838372"/>
              <a:gd name="connsiteY7" fmla="*/ 530359 h 636433"/>
              <a:gd name="connsiteX8" fmla="*/ 0 w 2838372"/>
              <a:gd name="connsiteY8" fmla="*/ 106074 h 636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8372" h="636433">
                <a:moveTo>
                  <a:pt x="0" y="106074"/>
                </a:moveTo>
                <a:cubicBezTo>
                  <a:pt x="0" y="47491"/>
                  <a:pt x="47491" y="0"/>
                  <a:pt x="106074" y="0"/>
                </a:cubicBezTo>
                <a:lnTo>
                  <a:pt x="2732298" y="0"/>
                </a:lnTo>
                <a:cubicBezTo>
                  <a:pt x="2790881" y="0"/>
                  <a:pt x="2838372" y="47491"/>
                  <a:pt x="2838372" y="106074"/>
                </a:cubicBezTo>
                <a:lnTo>
                  <a:pt x="2838372" y="530359"/>
                </a:lnTo>
                <a:cubicBezTo>
                  <a:pt x="2838372" y="588942"/>
                  <a:pt x="2790881" y="636433"/>
                  <a:pt x="2732298" y="636433"/>
                </a:cubicBezTo>
                <a:lnTo>
                  <a:pt x="106074" y="636433"/>
                </a:lnTo>
                <a:cubicBezTo>
                  <a:pt x="47491" y="636433"/>
                  <a:pt x="0" y="588942"/>
                  <a:pt x="0" y="530359"/>
                </a:cubicBezTo>
                <a:lnTo>
                  <a:pt x="0" y="106074"/>
                </a:lnTo>
                <a:close/>
              </a:path>
            </a:pathLst>
          </a:custGeom>
        </p:spPr>
        <p:style>
          <a:lnRef idx="3">
            <a:schemeClr val="lt1"/>
          </a:lnRef>
          <a:fillRef idx="1">
            <a:schemeClr val="accent2"/>
          </a:fillRef>
          <a:effectRef idx="1">
            <a:schemeClr val="accent2"/>
          </a:effectRef>
          <a:fontRef idx="minor">
            <a:schemeClr val="lt1"/>
          </a:fontRef>
        </p:style>
        <p:txBody>
          <a:bodyPr spcFirstLastPara="0" vert="horz" wrap="square" lIns="152988" tIns="92028" rIns="152988" bIns="92028" numCol="1" spcCol="1270" anchor="ctr" anchorCtr="0">
            <a:noAutofit/>
          </a:bodyPr>
          <a:lstStyle/>
          <a:p>
            <a:pPr lvl="0" algn="ctr" defTabSz="1422400">
              <a:lnSpc>
                <a:spcPct val="90000"/>
              </a:lnSpc>
              <a:spcBef>
                <a:spcPct val="0"/>
              </a:spcBef>
              <a:spcAft>
                <a:spcPct val="35000"/>
              </a:spcAft>
            </a:pPr>
            <a:r>
              <a:rPr lang="cy-GB" sz="3200" b="1" dirty="0">
                <a:latin typeface="Calibri" panose="020F0502020204030204" pitchFamily="34" charset="0"/>
              </a:rPr>
              <a:t>mynegiant y wyneb</a:t>
            </a:r>
          </a:p>
        </p:txBody>
      </p:sp>
    </p:spTree>
    <p:extLst>
      <p:ext uri="{BB962C8B-B14F-4D97-AF65-F5344CB8AC3E}">
        <p14:creationId xmlns:p14="http://schemas.microsoft.com/office/powerpoint/2010/main" val="18941059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499992" y="3077043"/>
            <a:ext cx="4320480" cy="1200329"/>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cy-GB" dirty="0">
                <a:latin typeface="Calibri" panose="020F0502020204030204" pitchFamily="34" charset="0"/>
              </a:rPr>
              <a:t>Rydym yn aml yn dibynnu ar dôn y llais, ynghyd â geiriau i gyfleu pwynt. Efallai na fydd pobl ag awtistiaeth yn gallu defnyddio na deall ystyr hyn yn rhwydd.</a:t>
            </a:r>
            <a:endParaRPr lang="cy-GB" dirty="0">
              <a:latin typeface="Calibri" panose="020F0502020204030204" pitchFamily="34" charset="0"/>
              <a:ea typeface="Century Gothic" charset="0"/>
              <a:cs typeface="Century Gothic" charset="0"/>
            </a:endParaRPr>
          </a:p>
        </p:txBody>
      </p:sp>
      <p:sp>
        <p:nvSpPr>
          <p:cNvPr id="4" name="TextBox 3"/>
          <p:cNvSpPr txBox="1"/>
          <p:nvPr/>
        </p:nvSpPr>
        <p:spPr>
          <a:xfrm>
            <a:off x="5304033" y="1177098"/>
            <a:ext cx="2956360" cy="1477328"/>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cy-GB" dirty="0">
                <a:latin typeface="Calibri" panose="020F0502020204030204" pitchFamily="34" charset="0"/>
              </a:rPr>
              <a:t>Efallai y bydd osgoi rhoi cyswllt llygad yn cael ei ddehongli fel anghwrteisi yn yr unigolyn, nid dyma’r achos.</a:t>
            </a:r>
            <a:endParaRPr lang="cy-GB" dirty="0">
              <a:latin typeface="Calibri" panose="020F0502020204030204" pitchFamily="34" charset="0"/>
              <a:ea typeface="Century Gothic" charset="0"/>
              <a:cs typeface="Century Gothic" charset="0"/>
            </a:endParaRPr>
          </a:p>
        </p:txBody>
      </p:sp>
      <p:sp>
        <p:nvSpPr>
          <p:cNvPr id="5" name="TextBox 4"/>
          <p:cNvSpPr txBox="1"/>
          <p:nvPr/>
        </p:nvSpPr>
        <p:spPr>
          <a:xfrm>
            <a:off x="5304033" y="4680421"/>
            <a:ext cx="3172384" cy="1477328"/>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cy-GB" dirty="0">
                <a:latin typeface="Calibri" panose="020F0502020204030204" pitchFamily="34" charset="0"/>
              </a:rPr>
              <a:t>Efallai na fydd rhywun ag awtistiaeth yn gallu defnyddio ystumiau neu mai ychydig iawn o ddefnydd o ystumiau sydd ganddynt. </a:t>
            </a:r>
            <a:endParaRPr lang="cy-GB" dirty="0">
              <a:latin typeface="Calibri" panose="020F0502020204030204" pitchFamily="34" charset="0"/>
              <a:ea typeface="Century Gothic" charset="0"/>
              <a:cs typeface="Century Gothic" charset="0"/>
            </a:endParaRPr>
          </a:p>
        </p:txBody>
      </p:sp>
      <p:sp>
        <p:nvSpPr>
          <p:cNvPr id="6" name="TextBox 5"/>
          <p:cNvSpPr txBox="1"/>
          <p:nvPr/>
        </p:nvSpPr>
        <p:spPr>
          <a:xfrm>
            <a:off x="467545" y="1177098"/>
            <a:ext cx="3472472" cy="203132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cy-GB" dirty="0">
                <a:latin typeface="Calibri" panose="020F0502020204030204" pitchFamily="34" charset="0"/>
              </a:rPr>
              <a:t>Er mwyn deall pan mae rhywun yn bod yn ddychanol/gwawdlyd, rydym yn dadansoddi nifer o awgrymiadau heb eiriau. Mae hyn yn golygu y gall rhai pobl ag awtistiaeth gael trafferth wrth adnabod a gwerthfawrogi coegni</a:t>
            </a:r>
            <a:r>
              <a:rPr lang="cy-GB" dirty="0">
                <a:latin typeface="Calibri" panose="020F0502020204030204" pitchFamily="34" charset="0"/>
                <a:ea typeface="Century Gothic" charset="0"/>
                <a:cs typeface="Century Gothic" charset="0"/>
              </a:rPr>
              <a:t>.</a:t>
            </a:r>
          </a:p>
        </p:txBody>
      </p:sp>
      <p:sp>
        <p:nvSpPr>
          <p:cNvPr id="7" name="TextBox 6"/>
          <p:cNvSpPr txBox="1"/>
          <p:nvPr/>
        </p:nvSpPr>
        <p:spPr>
          <a:xfrm>
            <a:off x="729938" y="3482757"/>
            <a:ext cx="3312368" cy="1477328"/>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cy-GB" dirty="0">
                <a:latin typeface="Calibri" panose="020F0502020204030204" pitchFamily="34" charset="0"/>
              </a:rPr>
              <a:t>Efallai y bydd y sawl ag awtistiaeth yn ei gweld hi’n anodd dehongli ystyr eich ystumiau, er enghraifft, pwyntio i nodi gwrthrych neu gyfeiriad.</a:t>
            </a:r>
            <a:endParaRPr lang="cy-GB" dirty="0">
              <a:latin typeface="Calibri" panose="020F0502020204030204" pitchFamily="34" charset="0"/>
              <a:ea typeface="Century Gothic" charset="0"/>
              <a:cs typeface="Century Gothic" charset="0"/>
            </a:endParaRPr>
          </a:p>
        </p:txBody>
      </p:sp>
      <p:sp>
        <p:nvSpPr>
          <p:cNvPr id="8" name="TextBox 7"/>
          <p:cNvSpPr txBox="1"/>
          <p:nvPr/>
        </p:nvSpPr>
        <p:spPr>
          <a:xfrm>
            <a:off x="485774" y="5234419"/>
            <a:ext cx="4446266" cy="923330"/>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cy-GB" dirty="0">
                <a:latin typeface="Calibri" panose="020F0502020204030204" pitchFamily="34" charset="0"/>
              </a:rPr>
              <a:t>Mae nifer o unigolion ag awtistiaeth yn ei gweld hi’n anodd canolbwyntio ar roi cyswllt llygad a gwrando ar yr un pryd.</a:t>
            </a:r>
            <a:endParaRPr lang="cy-GB" dirty="0">
              <a:latin typeface="Calibri" panose="020F0502020204030204" pitchFamily="34" charset="0"/>
              <a:ea typeface="Century Gothic" charset="0"/>
              <a:cs typeface="Century Gothic" charset="0"/>
            </a:endParaRPr>
          </a:p>
        </p:txBody>
      </p:sp>
      <p:grpSp>
        <p:nvGrpSpPr>
          <p:cNvPr id="12" name="Group 11"/>
          <p:cNvGrpSpPr/>
          <p:nvPr/>
        </p:nvGrpSpPr>
        <p:grpSpPr>
          <a:xfrm>
            <a:off x="35496" y="44624"/>
            <a:ext cx="5983062" cy="889200"/>
            <a:chOff x="-2" y="1993523"/>
            <a:chExt cx="9092457" cy="965251"/>
          </a:xfrm>
        </p:grpSpPr>
        <p:sp>
          <p:nvSpPr>
            <p:cNvPr id="13" name="Rounded Rectangle 12"/>
            <p:cNvSpPr/>
            <p:nvPr/>
          </p:nvSpPr>
          <p:spPr>
            <a:xfrm>
              <a:off x="-2" y="1993523"/>
              <a:ext cx="9027015" cy="965251"/>
            </a:xfrm>
            <a:prstGeom prst="roundRect">
              <a:avLst>
                <a:gd name="adj" fmla="val 10000"/>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14" name="Rounded Rectangle 4"/>
            <p:cNvSpPr/>
            <p:nvPr/>
          </p:nvSpPr>
          <p:spPr>
            <a:xfrm>
              <a:off x="1979784" y="2023074"/>
              <a:ext cx="7112671" cy="906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defTabSz="1244600">
                <a:lnSpc>
                  <a:spcPct val="90000"/>
                </a:lnSpc>
                <a:spcBef>
                  <a:spcPct val="0"/>
                </a:spcBef>
                <a:spcAft>
                  <a:spcPct val="35000"/>
                </a:spcAft>
              </a:pPr>
              <a:r>
                <a:rPr lang="cy-GB" sz="2800" b="1" dirty="0">
                  <a:latin typeface="Calibri" panose="020F0502020204030204" pitchFamily="34" charset="0"/>
                </a:rPr>
                <a:t>L</a:t>
              </a:r>
              <a:r>
                <a:rPr lang="cy-GB" dirty="0">
                  <a:latin typeface="Calibri" panose="020F0502020204030204" pitchFamily="34" charset="0"/>
                </a:rPr>
                <a:t>efel isel o amneidio a chyfathrebu heb eiriau</a:t>
              </a:r>
              <a:endParaRPr lang="cy-GB" kern="1200" dirty="0">
                <a:latin typeface="Calibri" panose="020F0502020204030204" pitchFamily="34" charset="0"/>
                <a:ea typeface="Century Gothic" charset="0"/>
                <a:cs typeface="Century Gothic" charset="0"/>
              </a:endParaRPr>
            </a:p>
          </p:txBody>
        </p:sp>
      </p:grpSp>
      <p:sp>
        <p:nvSpPr>
          <p:cNvPr id="15" name="Rounded Rectangle 14"/>
          <p:cNvSpPr/>
          <p:nvPr/>
        </p:nvSpPr>
        <p:spPr>
          <a:xfrm>
            <a:off x="150244" y="141735"/>
            <a:ext cx="1188000" cy="712800"/>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4">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spTree>
    <p:extLst>
      <p:ext uri="{BB962C8B-B14F-4D97-AF65-F5344CB8AC3E}">
        <p14:creationId xmlns:p14="http://schemas.microsoft.com/office/powerpoint/2010/main" val="1409131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3"/>
          <p:cNvGraphicFramePr>
            <a:graphicFrameLocks/>
          </p:cNvGraphicFramePr>
          <p:nvPr>
            <p:extLst>
              <p:ext uri="{D42A27DB-BD31-4B8C-83A1-F6EECF244321}">
                <p14:modId xmlns:p14="http://schemas.microsoft.com/office/powerpoint/2010/main" val="2813899710"/>
              </p:ext>
            </p:extLst>
          </p:nvPr>
        </p:nvGraphicFramePr>
        <p:xfrm>
          <a:off x="503548" y="2204864"/>
          <a:ext cx="8136904" cy="43240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8" name="Group 7"/>
          <p:cNvGrpSpPr/>
          <p:nvPr/>
        </p:nvGrpSpPr>
        <p:grpSpPr>
          <a:xfrm>
            <a:off x="35496" y="44624"/>
            <a:ext cx="5983062" cy="889200"/>
            <a:chOff x="-2" y="1993523"/>
            <a:chExt cx="9092457" cy="965251"/>
          </a:xfrm>
        </p:grpSpPr>
        <p:sp>
          <p:nvSpPr>
            <p:cNvPr id="9" name="Rounded Rectangle 8"/>
            <p:cNvSpPr/>
            <p:nvPr/>
          </p:nvSpPr>
          <p:spPr>
            <a:xfrm>
              <a:off x="-2" y="1993523"/>
              <a:ext cx="9027015" cy="965251"/>
            </a:xfrm>
            <a:prstGeom prst="roundRect">
              <a:avLst>
                <a:gd name="adj" fmla="val 10000"/>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14" name="Rounded Rectangle 4"/>
            <p:cNvSpPr/>
            <p:nvPr/>
          </p:nvSpPr>
          <p:spPr>
            <a:xfrm>
              <a:off x="1979784" y="2023074"/>
              <a:ext cx="7112671" cy="906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defTabSz="1244600">
                <a:lnSpc>
                  <a:spcPct val="90000"/>
                </a:lnSpc>
                <a:spcBef>
                  <a:spcPct val="0"/>
                </a:spcBef>
                <a:spcAft>
                  <a:spcPct val="35000"/>
                </a:spcAft>
              </a:pPr>
              <a:r>
                <a:rPr lang="cy-GB" b="1" dirty="0">
                  <a:latin typeface="Calibri" panose="020F0502020204030204" pitchFamily="34" charset="0"/>
                </a:rPr>
                <a:t>L</a:t>
              </a:r>
              <a:r>
                <a:rPr lang="cy-GB" dirty="0">
                  <a:latin typeface="Calibri" panose="020F0502020204030204" pitchFamily="34" charset="0"/>
                </a:rPr>
                <a:t>efel isel o amneidio a chyfathrebu heb eiriau</a:t>
              </a:r>
              <a:endParaRPr lang="cy-GB" dirty="0">
                <a:latin typeface="Calibri" panose="020F0502020204030204" pitchFamily="34" charset="0"/>
                <a:ea typeface="Century Gothic" charset="0"/>
                <a:cs typeface="Century Gothic" charset="0"/>
              </a:endParaRPr>
            </a:p>
          </p:txBody>
        </p:sp>
      </p:grpSp>
      <p:sp>
        <p:nvSpPr>
          <p:cNvPr id="15" name="Rounded Rectangle 14"/>
          <p:cNvSpPr/>
          <p:nvPr/>
        </p:nvSpPr>
        <p:spPr>
          <a:xfrm>
            <a:off x="150244" y="116632"/>
            <a:ext cx="1188000" cy="712800"/>
          </a:xfrm>
          <a:prstGeom prst="roundRect">
            <a:avLst>
              <a:gd name="adj" fmla="val 10000"/>
            </a:avLst>
          </a:prstGeom>
          <a:blipFill>
            <a:blip r:embed="rId7"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4">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sp>
        <p:nvSpPr>
          <p:cNvPr id="10" name="Rectangle 9"/>
          <p:cNvSpPr/>
          <p:nvPr/>
        </p:nvSpPr>
        <p:spPr>
          <a:xfrm>
            <a:off x="323528" y="1196752"/>
            <a:ext cx="8568952" cy="830997"/>
          </a:xfrm>
          <a:prstGeom prst="rect">
            <a:avLst/>
          </a:prstGeom>
        </p:spPr>
        <p:txBody>
          <a:bodyPr wrap="square">
            <a:spAutoFit/>
          </a:bodyPr>
          <a:lstStyle/>
          <a:p>
            <a:r>
              <a:rPr lang="cy-GB" sz="2400" dirty="0">
                <a:latin typeface="Calibri" panose="020F0502020204030204" pitchFamily="34" charset="0"/>
              </a:rPr>
              <a:t>Dyma rai ffyrdd y gallwch helpu unigolion sydd ag anawsterau gyda amneidio a chyfathrebu heb eiriau</a:t>
            </a:r>
            <a:endParaRPr lang="cy-GB" sz="2400" dirty="0">
              <a:latin typeface="Calibri" panose="020F0502020204030204" pitchFamily="34" charset="0"/>
              <a:ea typeface="Century Gothic" charset="0"/>
              <a:cs typeface="Century Gothic" charset="0"/>
            </a:endParaRPr>
          </a:p>
        </p:txBody>
      </p:sp>
    </p:spTree>
    <p:extLst>
      <p:ext uri="{BB962C8B-B14F-4D97-AF65-F5344CB8AC3E}">
        <p14:creationId xmlns:p14="http://schemas.microsoft.com/office/powerpoint/2010/main" val="2832501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l"/>
            <a:r>
              <a:rPr lang="cy-GB" dirty="0">
                <a:latin typeface="Calibri" panose="020F0502020204030204" pitchFamily="34" charset="0"/>
              </a:rPr>
              <a:t>Awtistiaeth</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174865413"/>
              </p:ext>
            </p:extLst>
          </p:nvPr>
        </p:nvGraphicFramePr>
        <p:xfrm>
          <a:off x="450850" y="1417639"/>
          <a:ext cx="8229600" cy="48916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95814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611560" y="1484784"/>
            <a:ext cx="7920000" cy="2862322"/>
          </a:xfrm>
          <a:prstGeom prst="rect">
            <a:avLst/>
          </a:prstGeom>
          <a:ln w="38100">
            <a:solidFill>
              <a:srgbClr val="DAD821"/>
            </a:solidFill>
          </a:ln>
        </p:spPr>
        <p:txBody>
          <a:bodyPr wrap="square">
            <a:spAutoFit/>
          </a:bodyPr>
          <a:lstStyle/>
          <a:p>
            <a:r>
              <a:rPr lang="cy-GB" sz="2000" b="1" dirty="0">
                <a:latin typeface="Calibri" panose="020F0502020204030204" pitchFamily="34" charset="0"/>
              </a:rPr>
              <a:t>Ymarferiad enghreifftiol 3</a:t>
            </a:r>
          </a:p>
          <a:p>
            <a:endParaRPr lang="cy-GB" sz="2000" b="1" dirty="0"/>
          </a:p>
          <a:p>
            <a:r>
              <a:rPr lang="cy-GB" sz="2000" dirty="0">
                <a:latin typeface="Calibri" panose="020F0502020204030204" pitchFamily="34" charset="0"/>
              </a:rPr>
              <a:t>Mae Rachel, oedolyn awtistig, wedi cael clo newydd i’w drws wedi ei osod. Mae'r ffitiwr yn esbonio sut mae rhaid codi dolen y drws a throi'r allwedd ddwywaith i gloi a datgloi'r drws trwy ddefnyddio ystum. Ar ôl iddo adael ni all Rachel gloi'r drws.</a:t>
            </a:r>
          </a:p>
          <a:p>
            <a:endParaRPr lang="cy-GB" sz="2000" dirty="0">
              <a:latin typeface="Calibri" panose="020F0502020204030204" pitchFamily="34" charset="0"/>
            </a:endParaRPr>
          </a:p>
          <a:p>
            <a:r>
              <a:rPr lang="cy-GB" sz="2000" b="1" dirty="0">
                <a:latin typeface="Calibri" panose="020F0502020204030204" pitchFamily="34" charset="0"/>
              </a:rPr>
              <a:t>Beth allai’r broblem fod? Beth ellid fod wedi’i wneud yn wahanol i gefnogi Rachel?</a:t>
            </a:r>
            <a:endParaRPr lang="cy-GB" sz="2000" b="1" dirty="0">
              <a:latin typeface="Calibri" panose="020F0502020204030204" pitchFamily="34" charset="0"/>
              <a:ea typeface="Calibri" panose="020F0502020204030204" pitchFamily="34" charset="0"/>
              <a:cs typeface="Times New Roman" panose="02020603050405020304" pitchFamily="18" charset="0"/>
            </a:endParaRPr>
          </a:p>
        </p:txBody>
      </p:sp>
      <p:grpSp>
        <p:nvGrpSpPr>
          <p:cNvPr id="10" name="Group 9"/>
          <p:cNvGrpSpPr/>
          <p:nvPr/>
        </p:nvGrpSpPr>
        <p:grpSpPr>
          <a:xfrm>
            <a:off x="35496" y="44624"/>
            <a:ext cx="5983062" cy="889200"/>
            <a:chOff x="-2" y="1993523"/>
            <a:chExt cx="9092457" cy="965251"/>
          </a:xfrm>
        </p:grpSpPr>
        <p:sp>
          <p:nvSpPr>
            <p:cNvPr id="11" name="Rounded Rectangle 10"/>
            <p:cNvSpPr/>
            <p:nvPr/>
          </p:nvSpPr>
          <p:spPr>
            <a:xfrm>
              <a:off x="-2" y="1993523"/>
              <a:ext cx="9027015" cy="965251"/>
            </a:xfrm>
            <a:prstGeom prst="roundRect">
              <a:avLst>
                <a:gd name="adj" fmla="val 10000"/>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12" name="Rounded Rectangle 4"/>
            <p:cNvSpPr/>
            <p:nvPr/>
          </p:nvSpPr>
          <p:spPr>
            <a:xfrm>
              <a:off x="1979784" y="2023074"/>
              <a:ext cx="7112671" cy="906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defTabSz="1244600">
                <a:lnSpc>
                  <a:spcPct val="90000"/>
                </a:lnSpc>
                <a:spcBef>
                  <a:spcPct val="0"/>
                </a:spcBef>
                <a:spcAft>
                  <a:spcPct val="35000"/>
                </a:spcAft>
              </a:pPr>
              <a:r>
                <a:rPr lang="cy-GB" sz="2800" b="1" dirty="0">
                  <a:latin typeface="Calibri" panose="020F0502020204030204" pitchFamily="34" charset="0"/>
                </a:rPr>
                <a:t>L</a:t>
              </a:r>
              <a:r>
                <a:rPr lang="cy-GB" dirty="0">
                  <a:latin typeface="Calibri" panose="020F0502020204030204" pitchFamily="34" charset="0"/>
                </a:rPr>
                <a:t>efel isel o amneidio a chyfathrebu heb eiriau</a:t>
              </a:r>
              <a:endParaRPr lang="cy-GB" kern="1200" dirty="0">
                <a:latin typeface="Calibri" panose="020F0502020204030204" pitchFamily="34" charset="0"/>
                <a:ea typeface="Century Gothic" charset="0"/>
                <a:cs typeface="Century Gothic" charset="0"/>
              </a:endParaRPr>
            </a:p>
          </p:txBody>
        </p:sp>
      </p:grpSp>
      <p:sp>
        <p:nvSpPr>
          <p:cNvPr id="13" name="Rounded Rectangle 12"/>
          <p:cNvSpPr/>
          <p:nvPr/>
        </p:nvSpPr>
        <p:spPr>
          <a:xfrm>
            <a:off x="150244" y="141735"/>
            <a:ext cx="1188000" cy="712800"/>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4">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spTree>
    <p:extLst>
      <p:ext uri="{BB962C8B-B14F-4D97-AF65-F5344CB8AC3E}">
        <p14:creationId xmlns:p14="http://schemas.microsoft.com/office/powerpoint/2010/main" val="29683952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11560" y="1484784"/>
            <a:ext cx="7920000" cy="2273443"/>
          </a:xfrm>
          <a:prstGeom prst="rect">
            <a:avLst/>
          </a:prstGeom>
          <a:ln w="38100">
            <a:solidFill>
              <a:srgbClr val="DAD821"/>
            </a:solidFill>
          </a:ln>
        </p:spPr>
        <p:txBody>
          <a:bodyPr wrap="square">
            <a:spAutoFit/>
          </a:bodyPr>
          <a:lstStyle/>
          <a:p>
            <a:pPr>
              <a:lnSpc>
                <a:spcPct val="107000"/>
              </a:lnSpc>
              <a:spcAft>
                <a:spcPts val="800"/>
              </a:spcAft>
            </a:pPr>
            <a:r>
              <a:rPr lang="cy-GB" sz="2000" dirty="0">
                <a:latin typeface="Calibri" panose="020F0502020204030204" pitchFamily="34" charset="0"/>
                <a:ea typeface="Calibri" panose="020F0502020204030204" pitchFamily="34" charset="0"/>
                <a:cs typeface="Times New Roman" panose="02020603050405020304" pitchFamily="18" charset="0"/>
              </a:rPr>
              <a:t>Mae Rachel yn ei gweld hi’n anodd defnyddio a deall ystyr ystumiau. Ni ddylech ddibynnu ar ystumiau i gyfleu pwynt ac yn lle dylech ddweud yn union yr hyn yr ydych yn ei olygu.</a:t>
            </a:r>
          </a:p>
          <a:p>
            <a:pPr>
              <a:lnSpc>
                <a:spcPct val="107000"/>
              </a:lnSpc>
              <a:spcAft>
                <a:spcPts val="800"/>
              </a:spcAft>
            </a:pPr>
            <a:endParaRPr lang="cy-GB"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y-GB" sz="2000" dirty="0">
                <a:latin typeface="Calibri" panose="020F0502020204030204" pitchFamily="34" charset="0"/>
                <a:ea typeface="Calibri" panose="020F0502020204030204" pitchFamily="34" charset="0"/>
                <a:cs typeface="Times New Roman" panose="02020603050405020304" pitchFamily="18" charset="0"/>
              </a:rPr>
              <a:t>Gallai'r ffitiwr fod wedi dangos y broses yn hytrach na defnyddio ystum i'w esbonio.</a:t>
            </a:r>
          </a:p>
        </p:txBody>
      </p:sp>
      <p:grpSp>
        <p:nvGrpSpPr>
          <p:cNvPr id="7" name="Group 6"/>
          <p:cNvGrpSpPr/>
          <p:nvPr/>
        </p:nvGrpSpPr>
        <p:grpSpPr>
          <a:xfrm>
            <a:off x="35496" y="44624"/>
            <a:ext cx="5983062" cy="889200"/>
            <a:chOff x="-2" y="1993523"/>
            <a:chExt cx="9092457" cy="965251"/>
          </a:xfrm>
        </p:grpSpPr>
        <p:sp>
          <p:nvSpPr>
            <p:cNvPr id="8" name="Rounded Rectangle 7"/>
            <p:cNvSpPr/>
            <p:nvPr/>
          </p:nvSpPr>
          <p:spPr>
            <a:xfrm>
              <a:off x="-2" y="1993523"/>
              <a:ext cx="9027015" cy="965251"/>
            </a:xfrm>
            <a:prstGeom prst="roundRect">
              <a:avLst>
                <a:gd name="adj" fmla="val 10000"/>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9" name="Rounded Rectangle 4"/>
            <p:cNvSpPr/>
            <p:nvPr/>
          </p:nvSpPr>
          <p:spPr>
            <a:xfrm>
              <a:off x="1979784" y="2023074"/>
              <a:ext cx="7112671" cy="906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defTabSz="1244600">
                <a:lnSpc>
                  <a:spcPct val="90000"/>
                </a:lnSpc>
                <a:spcBef>
                  <a:spcPct val="0"/>
                </a:spcBef>
                <a:spcAft>
                  <a:spcPct val="35000"/>
                </a:spcAft>
              </a:pPr>
              <a:r>
                <a:rPr lang="cy-GB" sz="2800" b="1" dirty="0">
                  <a:latin typeface="Calibri" panose="020F0502020204030204" pitchFamily="34" charset="0"/>
                </a:rPr>
                <a:t>L</a:t>
              </a:r>
              <a:r>
                <a:rPr lang="cy-GB" dirty="0">
                  <a:latin typeface="Calibri" panose="020F0502020204030204" pitchFamily="34" charset="0"/>
                </a:rPr>
                <a:t>efel isel o amneidio a chyfathrebu heb eiriau</a:t>
              </a:r>
              <a:endParaRPr lang="cy-GB" kern="1200" dirty="0">
                <a:latin typeface="Calibri" panose="020F0502020204030204" pitchFamily="34" charset="0"/>
                <a:ea typeface="Century Gothic" charset="0"/>
                <a:cs typeface="Century Gothic" charset="0"/>
              </a:endParaRPr>
            </a:p>
          </p:txBody>
        </p:sp>
      </p:grpSp>
      <p:sp>
        <p:nvSpPr>
          <p:cNvPr id="10" name="Rounded Rectangle 9"/>
          <p:cNvSpPr/>
          <p:nvPr/>
        </p:nvSpPr>
        <p:spPr>
          <a:xfrm>
            <a:off x="150244" y="141735"/>
            <a:ext cx="1188000" cy="712800"/>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4">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spTree>
    <p:extLst>
      <p:ext uri="{BB962C8B-B14F-4D97-AF65-F5344CB8AC3E}">
        <p14:creationId xmlns:p14="http://schemas.microsoft.com/office/powerpoint/2010/main" val="29828226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528" y="1278825"/>
            <a:ext cx="8496944" cy="1200329"/>
          </a:xfrm>
          <a:prstGeom prst="rect">
            <a:avLst/>
          </a:prstGeom>
        </p:spPr>
        <p:txBody>
          <a:bodyPr wrap="square">
            <a:spAutoFit/>
          </a:bodyPr>
          <a:lstStyle/>
          <a:p>
            <a:r>
              <a:rPr lang="cy-GB" sz="2400" dirty="0">
                <a:latin typeface="Calibri" panose="020F0502020204030204" pitchFamily="34" charset="0"/>
              </a:rPr>
              <a:t>Mae ystod gul o ddiddordebau, trefnau arferol ac ymddygiad ailadroddus gan unigolion ag awtistiaeth. Mae’r ffordd y caiff yr unigolyn ei effeithio yn amrywio. Gall hyn gynnwys:</a:t>
            </a:r>
            <a:endParaRPr lang="cy-GB" sz="2400" dirty="0">
              <a:ln w="1905">
                <a:noFill/>
              </a:ln>
              <a:latin typeface="Calibri" panose="020F0502020204030204" pitchFamily="34" charset="0"/>
              <a:ea typeface="Century Gothic" charset="0"/>
              <a:cs typeface="Century Gothic" charset="0"/>
            </a:endParaRPr>
          </a:p>
        </p:txBody>
      </p:sp>
      <p:sp>
        <p:nvSpPr>
          <p:cNvPr id="9" name="Rounded Rectangle 4"/>
          <p:cNvSpPr txBox="1"/>
          <p:nvPr/>
        </p:nvSpPr>
        <p:spPr>
          <a:xfrm>
            <a:off x="755576" y="2900238"/>
            <a:ext cx="3312367" cy="1079550"/>
          </a:xfrm>
          <a:prstGeom prst="rect">
            <a:avLst/>
          </a:prstGeom>
        </p:spPr>
        <p:style>
          <a:lnRef idx="0">
            <a:schemeClr val="accent2"/>
          </a:lnRef>
          <a:fillRef idx="3">
            <a:schemeClr val="accent2"/>
          </a:fillRef>
          <a:effectRef idx="3">
            <a:schemeClr val="accent2"/>
          </a:effectRef>
          <a:fontRef idx="minor">
            <a:schemeClr val="lt1"/>
          </a:fontRef>
        </p:style>
        <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cy-GB" sz="2000" dirty="0">
                <a:latin typeface="Calibri" panose="020F0502020204030204" pitchFamily="34" charset="0"/>
              </a:rPr>
              <a:t>Mynnu ar ymddygiad ailadroddus neu ddefodau</a:t>
            </a:r>
            <a:endParaRPr lang="cy-GB" sz="2000" kern="1200" dirty="0">
              <a:latin typeface="Calibri" panose="020F0502020204030204" pitchFamily="34" charset="0"/>
              <a:ea typeface="Century Gothic" charset="0"/>
              <a:cs typeface="Century Gothic" charset="0"/>
            </a:endParaRPr>
          </a:p>
        </p:txBody>
      </p:sp>
      <p:sp>
        <p:nvSpPr>
          <p:cNvPr id="24" name="Rounded Rectangle 4"/>
          <p:cNvSpPr txBox="1"/>
          <p:nvPr/>
        </p:nvSpPr>
        <p:spPr>
          <a:xfrm>
            <a:off x="4524204" y="2900238"/>
            <a:ext cx="3459062" cy="1079549"/>
          </a:xfrm>
          <a:prstGeom prst="rect">
            <a:avLst/>
          </a:prstGeom>
        </p:spPr>
        <p:style>
          <a:lnRef idx="0">
            <a:schemeClr val="accent3"/>
          </a:lnRef>
          <a:fillRef idx="3">
            <a:schemeClr val="accent3"/>
          </a:fillRef>
          <a:effectRef idx="3">
            <a:schemeClr val="accent3"/>
          </a:effectRef>
          <a:fontRef idx="minor">
            <a:schemeClr val="lt1"/>
          </a:fontRef>
        </p:style>
        <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cy-GB" sz="2000" dirty="0">
                <a:latin typeface="Calibri" panose="020F0502020204030204" pitchFamily="34" charset="0"/>
              </a:rPr>
              <a:t>Symudiadau ailadroddus megis fflapio ac ysgwyd dwylo, troelli, fflicio </a:t>
            </a:r>
            <a:endParaRPr lang="cy-GB" sz="2000" kern="1200" dirty="0">
              <a:latin typeface="Calibri" panose="020F0502020204030204" pitchFamily="34" charset="0"/>
            </a:endParaRPr>
          </a:p>
        </p:txBody>
      </p:sp>
      <p:sp>
        <p:nvSpPr>
          <p:cNvPr id="12" name="Rounded Rectangle 11"/>
          <p:cNvSpPr/>
          <p:nvPr/>
        </p:nvSpPr>
        <p:spPr>
          <a:xfrm>
            <a:off x="35496" y="44624"/>
            <a:ext cx="5940000" cy="889200"/>
          </a:xfrm>
          <a:prstGeom prst="roundRect">
            <a:avLst>
              <a:gd name="adj" fmla="val 10000"/>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endParaRPr lang="en-GB" dirty="0">
              <a:latin typeface="Calibri" panose="020F0502020204030204" pitchFamily="34" charset="0"/>
            </a:endParaRPr>
          </a:p>
        </p:txBody>
      </p:sp>
      <p:sp>
        <p:nvSpPr>
          <p:cNvPr id="13" name="Rounded Rectangle 12"/>
          <p:cNvSpPr/>
          <p:nvPr/>
        </p:nvSpPr>
        <p:spPr>
          <a:xfrm>
            <a:off x="143640" y="116632"/>
            <a:ext cx="1188000" cy="712800"/>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86000" b="-86000"/>
            </a:stretch>
          </a:blipFill>
        </p:spPr>
        <p:style>
          <a:lnRef idx="2">
            <a:schemeClr val="lt1">
              <a:hueOff val="0"/>
              <a:satOff val="0"/>
              <a:lumOff val="0"/>
              <a:alphaOff val="0"/>
            </a:schemeClr>
          </a:lnRef>
          <a:fillRef idx="1">
            <a:scrgbClr r="0" g="0" b="0"/>
          </a:fillRef>
          <a:effectRef idx="0">
            <a:schemeClr val="accent5">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sp>
        <p:nvSpPr>
          <p:cNvPr id="14" name="Rounded Rectangle 4"/>
          <p:cNvSpPr/>
          <p:nvPr/>
        </p:nvSpPr>
        <p:spPr>
          <a:xfrm>
            <a:off x="1331640" y="44624"/>
            <a:ext cx="4643856" cy="81311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defTabSz="1244600">
              <a:lnSpc>
                <a:spcPct val="90000"/>
              </a:lnSpc>
              <a:spcBef>
                <a:spcPct val="0"/>
              </a:spcBef>
              <a:spcAft>
                <a:spcPct val="35000"/>
              </a:spcAft>
            </a:pPr>
            <a:r>
              <a:rPr lang="cy-GB" sz="2800" b="1" dirty="0">
                <a:latin typeface="Calibri" panose="020F0502020204030204" pitchFamily="34" charset="0"/>
              </a:rPr>
              <a:t>W</a:t>
            </a:r>
            <a:r>
              <a:rPr lang="cy-GB" dirty="0">
                <a:latin typeface="Calibri" panose="020F0502020204030204" pitchFamily="34" charset="0"/>
              </a:rPr>
              <a:t>rth yr un drefn ac ymddygiad dro ar ôl tro, ynghyd ag ystod gul o ddiddordebau</a:t>
            </a:r>
            <a:endParaRPr lang="cy-GB" kern="1200" dirty="0">
              <a:latin typeface="Calibri" panose="020F0502020204030204" pitchFamily="34" charset="0"/>
              <a:ea typeface="Century Gothic" charset="0"/>
              <a:cs typeface="Century Gothic" charset="0"/>
            </a:endParaRPr>
          </a:p>
        </p:txBody>
      </p:sp>
      <p:sp>
        <p:nvSpPr>
          <p:cNvPr id="19" name="Rounded Rectangle 4"/>
          <p:cNvSpPr txBox="1"/>
          <p:nvPr/>
        </p:nvSpPr>
        <p:spPr>
          <a:xfrm>
            <a:off x="755576" y="4585538"/>
            <a:ext cx="3312367" cy="1212803"/>
          </a:xfrm>
          <a:prstGeom prst="rect">
            <a:avLst/>
          </a:prstGeom>
          <a:solidFill>
            <a:srgbClr val="70A43E"/>
          </a:solidFill>
        </p:spPr>
        <p:style>
          <a:lnRef idx="0">
            <a:schemeClr val="accent2"/>
          </a:lnRef>
          <a:fillRef idx="3">
            <a:schemeClr val="accent2"/>
          </a:fillRef>
          <a:effectRef idx="3">
            <a:schemeClr val="accent2"/>
          </a:effectRef>
          <a:fontRef idx="minor">
            <a:schemeClr val="lt1"/>
          </a:fontRef>
        </p:style>
        <p:txBody>
          <a:bodyPr spcFirstLastPara="0" vert="horz" wrap="square" lIns="91440" tIns="45720" rIns="91440" bIns="45720" numCol="1" spcCol="1270" anchor="ctr" anchorCtr="0">
            <a:noAutofit/>
          </a:bodyPr>
          <a:lstStyle/>
          <a:p>
            <a:pPr algn="ctr"/>
            <a:r>
              <a:rPr lang="cy-GB" sz="2000" dirty="0">
                <a:latin typeface="Calibri" panose="020F0502020204030204" pitchFamily="34" charset="0"/>
              </a:rPr>
              <a:t>Ddim yn hoffi newid, pobl neu weithgareddau newydd</a:t>
            </a:r>
            <a:endParaRPr lang="cy-GB" sz="2000" dirty="0">
              <a:latin typeface="Calibri" panose="020F0502020204030204" pitchFamily="34" charset="0"/>
              <a:ea typeface="Century Gothic" charset="0"/>
              <a:cs typeface="Century Gothic" charset="0"/>
            </a:endParaRPr>
          </a:p>
        </p:txBody>
      </p:sp>
      <p:sp>
        <p:nvSpPr>
          <p:cNvPr id="21" name="Rounded Rectangle 4"/>
          <p:cNvSpPr txBox="1"/>
          <p:nvPr/>
        </p:nvSpPr>
        <p:spPr>
          <a:xfrm>
            <a:off x="4535639" y="4585538"/>
            <a:ext cx="3436192" cy="1212804"/>
          </a:xfrm>
          <a:prstGeom prst="rect">
            <a:avLst/>
          </a:prstGeom>
          <a:solidFill>
            <a:srgbClr val="1A62A2"/>
          </a:solidFill>
        </p:spPr>
        <p:style>
          <a:lnRef idx="0">
            <a:schemeClr val="accent3"/>
          </a:lnRef>
          <a:fillRef idx="3">
            <a:schemeClr val="accent3"/>
          </a:fillRef>
          <a:effectRef idx="3">
            <a:schemeClr val="accent3"/>
          </a:effectRef>
          <a:fontRef idx="minor">
            <a:schemeClr val="lt1"/>
          </a:fontRef>
        </p:style>
        <p:txBody>
          <a:bodyPr spcFirstLastPara="0" vert="horz" wrap="square" lIns="91440" tIns="45720" rIns="91440" bIns="45720" numCol="1" spcCol="1270" anchor="ctr" anchorCtr="0">
            <a:noAutofit/>
          </a:bodyPr>
          <a:lstStyle/>
          <a:p>
            <a:pPr algn="ctr"/>
            <a:r>
              <a:rPr lang="cy-GB" sz="2000" dirty="0">
                <a:latin typeface="Calibri" panose="020F0502020204030204" pitchFamily="34" charset="0"/>
              </a:rPr>
              <a:t>Diddordebau neu weithgareddau arbennig o benodol neu gyda gorganolbwyntio anarferol</a:t>
            </a:r>
            <a:endParaRPr lang="cy-GB" sz="2000" dirty="0">
              <a:latin typeface="Calibri" panose="020F0502020204030204" pitchFamily="34" charset="0"/>
              <a:ea typeface="Century Gothic" charset="0"/>
              <a:cs typeface="Century Gothic" charset="0"/>
            </a:endParaRPr>
          </a:p>
        </p:txBody>
      </p:sp>
    </p:spTree>
    <p:extLst>
      <p:ext uri="{BB962C8B-B14F-4D97-AF65-F5344CB8AC3E}">
        <p14:creationId xmlns:p14="http://schemas.microsoft.com/office/powerpoint/2010/main" val="5704585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3"/>
          <p:cNvGraphicFramePr>
            <a:graphicFrameLocks/>
          </p:cNvGraphicFramePr>
          <p:nvPr>
            <p:extLst>
              <p:ext uri="{D42A27DB-BD31-4B8C-83A1-F6EECF244321}">
                <p14:modId xmlns:p14="http://schemas.microsoft.com/office/powerpoint/2010/main" val="256321661"/>
              </p:ext>
            </p:extLst>
          </p:nvPr>
        </p:nvGraphicFramePr>
        <p:xfrm>
          <a:off x="360091" y="1412776"/>
          <a:ext cx="8496944" cy="51571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360091" y="1488861"/>
            <a:ext cx="7992888" cy="461665"/>
          </a:xfrm>
          <a:prstGeom prst="rect">
            <a:avLst/>
          </a:prstGeom>
        </p:spPr>
        <p:txBody>
          <a:bodyPr wrap="square">
            <a:spAutoFit/>
          </a:bodyPr>
          <a:lstStyle/>
          <a:p>
            <a:r>
              <a:rPr lang="cy-GB" sz="2400" dirty="0">
                <a:latin typeface="Calibri" panose="020F0502020204030204" pitchFamily="34" charset="0"/>
              </a:rPr>
              <a:t>Dyma rai ffyrdd y gallwch helpu unigolion:</a:t>
            </a:r>
            <a:endParaRPr lang="cy-GB" sz="2400" dirty="0">
              <a:latin typeface="Calibri" panose="020F0502020204030204" pitchFamily="34" charset="0"/>
              <a:ea typeface="Century Gothic" charset="0"/>
              <a:cs typeface="Century Gothic" charset="0"/>
            </a:endParaRPr>
          </a:p>
        </p:txBody>
      </p:sp>
      <p:sp>
        <p:nvSpPr>
          <p:cNvPr id="11" name="TextBox 10"/>
          <p:cNvSpPr txBox="1"/>
          <p:nvPr/>
        </p:nvSpPr>
        <p:spPr>
          <a:xfrm>
            <a:off x="-185738" y="5143500"/>
            <a:ext cx="184731" cy="369332"/>
          </a:xfrm>
          <a:prstGeom prst="rect">
            <a:avLst/>
          </a:prstGeom>
          <a:noFill/>
        </p:spPr>
        <p:txBody>
          <a:bodyPr wrap="none" rtlCol="0">
            <a:spAutoFit/>
          </a:bodyPr>
          <a:lstStyle/>
          <a:p>
            <a:endParaRPr lang="en-US" dirty="0"/>
          </a:p>
        </p:txBody>
      </p:sp>
      <p:sp>
        <p:nvSpPr>
          <p:cNvPr id="8" name="Rounded Rectangle 7"/>
          <p:cNvSpPr/>
          <p:nvPr/>
        </p:nvSpPr>
        <p:spPr>
          <a:xfrm>
            <a:off x="35496" y="44624"/>
            <a:ext cx="5940000" cy="889200"/>
          </a:xfrm>
          <a:prstGeom prst="roundRect">
            <a:avLst>
              <a:gd name="adj" fmla="val 10000"/>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endParaRPr lang="en-GB" dirty="0">
              <a:latin typeface="Calibri" panose="020F0502020204030204" pitchFamily="34" charset="0"/>
            </a:endParaRPr>
          </a:p>
        </p:txBody>
      </p:sp>
      <p:sp>
        <p:nvSpPr>
          <p:cNvPr id="9" name="Rounded Rectangle 8"/>
          <p:cNvSpPr/>
          <p:nvPr/>
        </p:nvSpPr>
        <p:spPr>
          <a:xfrm>
            <a:off x="143640" y="116632"/>
            <a:ext cx="1188000" cy="712800"/>
          </a:xfrm>
          <a:prstGeom prst="roundRect">
            <a:avLst>
              <a:gd name="adj" fmla="val 10000"/>
            </a:avLst>
          </a:prstGeom>
          <a:blipFill>
            <a:blip r:embed="rId8" cstate="print">
              <a:extLst>
                <a:ext uri="{28A0092B-C50C-407E-A947-70E740481C1C}">
                  <a14:useLocalDpi xmlns:a14="http://schemas.microsoft.com/office/drawing/2010/main" val="0"/>
                </a:ext>
              </a:extLst>
            </a:blip>
            <a:srcRect/>
            <a:stretch>
              <a:fillRect t="-86000" b="-86000"/>
            </a:stretch>
          </a:blipFill>
        </p:spPr>
        <p:style>
          <a:lnRef idx="2">
            <a:schemeClr val="lt1">
              <a:hueOff val="0"/>
              <a:satOff val="0"/>
              <a:lumOff val="0"/>
              <a:alphaOff val="0"/>
            </a:schemeClr>
          </a:lnRef>
          <a:fillRef idx="1">
            <a:scrgbClr r="0" g="0" b="0"/>
          </a:fillRef>
          <a:effectRef idx="0">
            <a:schemeClr val="accent5">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sp>
        <p:nvSpPr>
          <p:cNvPr id="10" name="Rounded Rectangle 4"/>
          <p:cNvSpPr/>
          <p:nvPr/>
        </p:nvSpPr>
        <p:spPr>
          <a:xfrm>
            <a:off x="1331640" y="44624"/>
            <a:ext cx="4643856" cy="81311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defTabSz="1244600">
              <a:lnSpc>
                <a:spcPct val="90000"/>
              </a:lnSpc>
              <a:spcBef>
                <a:spcPct val="0"/>
              </a:spcBef>
              <a:spcAft>
                <a:spcPct val="35000"/>
              </a:spcAft>
            </a:pPr>
            <a:r>
              <a:rPr lang="cy-GB" sz="2800" b="1" dirty="0">
                <a:latin typeface="Calibri" panose="020F0502020204030204" pitchFamily="34" charset="0"/>
              </a:rPr>
              <a:t>W</a:t>
            </a:r>
            <a:r>
              <a:rPr lang="cy-GB" dirty="0">
                <a:latin typeface="Calibri" panose="020F0502020204030204" pitchFamily="34" charset="0"/>
              </a:rPr>
              <a:t>rth yr un drefn ac ymddygiad dro ar ôl tro, ynghyd ag ystod gul o ddiddordebau</a:t>
            </a:r>
            <a:endParaRPr lang="cy-GB" dirty="0">
              <a:latin typeface="Calibri" panose="020F0502020204030204" pitchFamily="34" charset="0"/>
              <a:ea typeface="Century Gothic" charset="0"/>
              <a:cs typeface="Century Gothic" charset="0"/>
            </a:endParaRPr>
          </a:p>
        </p:txBody>
      </p:sp>
    </p:spTree>
    <p:extLst>
      <p:ext uri="{BB962C8B-B14F-4D97-AF65-F5344CB8AC3E}">
        <p14:creationId xmlns:p14="http://schemas.microsoft.com/office/powerpoint/2010/main" val="2131950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9552" y="1484784"/>
            <a:ext cx="7920000" cy="3170099"/>
          </a:xfrm>
          <a:prstGeom prst="rect">
            <a:avLst/>
          </a:prstGeom>
          <a:ln w="38100">
            <a:solidFill>
              <a:srgbClr val="70A43E"/>
            </a:solidFill>
          </a:ln>
        </p:spPr>
        <p:txBody>
          <a:bodyPr wrap="square">
            <a:spAutoFit/>
          </a:bodyPr>
          <a:lstStyle/>
          <a:p>
            <a:r>
              <a:rPr lang="cy-GB" sz="2000" b="1" dirty="0">
                <a:latin typeface="Calibri" panose="020F0502020204030204" pitchFamily="34" charset="0"/>
              </a:rPr>
              <a:t>Ymarferiad enghreifftiol 4</a:t>
            </a:r>
          </a:p>
          <a:p>
            <a:endParaRPr lang="cy-GB" sz="2000" b="1" dirty="0">
              <a:latin typeface="Calibri" panose="020F0502020204030204" pitchFamily="34" charset="0"/>
            </a:endParaRPr>
          </a:p>
          <a:p>
            <a:endParaRPr lang="cy-GB" sz="2000" dirty="0">
              <a:latin typeface="Calibri" panose="020F0502020204030204" pitchFamily="34" charset="0"/>
            </a:endParaRPr>
          </a:p>
          <a:p>
            <a:r>
              <a:rPr lang="cy-GB" sz="2000" dirty="0">
                <a:latin typeface="Calibri" panose="020F0502020204030204" pitchFamily="34" charset="0"/>
              </a:rPr>
              <a:t>Mae gyda Martin, oedolyn awtistig, dap sydd wedi torri. Mae dyn atgyweirio newydd i Martin newydd ddechrau gweithio, ac yn cyrraedd tŷ Martin. Mae Martin yn ei weld drwy'r ffenestr ac yn mynd yn bryderus. Mae'n cilio at ei ystafell wely ac nid yw'n ateb y drws.</a:t>
            </a:r>
          </a:p>
          <a:p>
            <a:endParaRPr lang="cy-GB" sz="2000" dirty="0">
              <a:latin typeface="Calibri" panose="020F0502020204030204" pitchFamily="34" charset="0"/>
            </a:endParaRPr>
          </a:p>
          <a:p>
            <a:r>
              <a:rPr lang="cy-GB" sz="2000" b="1" dirty="0">
                <a:latin typeface="Calibri" panose="020F0502020204030204" pitchFamily="34" charset="0"/>
              </a:rPr>
              <a:t>Beth allai’r broblem fod? Beth ellid ei wneud i helpu Alice petai hyn yn digwydd eto?</a:t>
            </a:r>
          </a:p>
        </p:txBody>
      </p:sp>
      <p:sp>
        <p:nvSpPr>
          <p:cNvPr id="6" name="Rounded Rectangle 5"/>
          <p:cNvSpPr/>
          <p:nvPr/>
        </p:nvSpPr>
        <p:spPr>
          <a:xfrm>
            <a:off x="35496" y="44624"/>
            <a:ext cx="5940000" cy="889200"/>
          </a:xfrm>
          <a:prstGeom prst="roundRect">
            <a:avLst>
              <a:gd name="adj" fmla="val 10000"/>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endParaRPr lang="en-GB" dirty="0">
              <a:latin typeface="Calibri" panose="020F0502020204030204" pitchFamily="34" charset="0"/>
            </a:endParaRPr>
          </a:p>
        </p:txBody>
      </p:sp>
      <p:sp>
        <p:nvSpPr>
          <p:cNvPr id="7" name="Rounded Rectangle 6"/>
          <p:cNvSpPr/>
          <p:nvPr/>
        </p:nvSpPr>
        <p:spPr>
          <a:xfrm>
            <a:off x="143640" y="116632"/>
            <a:ext cx="1188000" cy="712800"/>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86000" b="-86000"/>
            </a:stretch>
          </a:blipFill>
        </p:spPr>
        <p:style>
          <a:lnRef idx="2">
            <a:schemeClr val="lt1">
              <a:hueOff val="0"/>
              <a:satOff val="0"/>
              <a:lumOff val="0"/>
              <a:alphaOff val="0"/>
            </a:schemeClr>
          </a:lnRef>
          <a:fillRef idx="1">
            <a:scrgbClr r="0" g="0" b="0"/>
          </a:fillRef>
          <a:effectRef idx="0">
            <a:schemeClr val="accent5">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sp>
        <p:nvSpPr>
          <p:cNvPr id="8" name="Rounded Rectangle 4"/>
          <p:cNvSpPr/>
          <p:nvPr/>
        </p:nvSpPr>
        <p:spPr>
          <a:xfrm>
            <a:off x="1331640" y="44624"/>
            <a:ext cx="4643856" cy="81311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defTabSz="1244600">
              <a:lnSpc>
                <a:spcPct val="90000"/>
              </a:lnSpc>
              <a:spcBef>
                <a:spcPct val="0"/>
              </a:spcBef>
              <a:spcAft>
                <a:spcPct val="35000"/>
              </a:spcAft>
            </a:pPr>
            <a:r>
              <a:rPr lang="cy-GB" sz="2800" b="1" dirty="0">
                <a:latin typeface="Calibri" panose="020F0502020204030204" pitchFamily="34" charset="0"/>
              </a:rPr>
              <a:t>W</a:t>
            </a:r>
            <a:r>
              <a:rPr lang="cy-GB" dirty="0">
                <a:latin typeface="Calibri" panose="020F0502020204030204" pitchFamily="34" charset="0"/>
              </a:rPr>
              <a:t>rth yr un drefn ac ymddygiad dro ar ôl tro, ynghyd ag ystod gul o ddiddordebau</a:t>
            </a:r>
            <a:endParaRPr lang="cy-GB" kern="1200" dirty="0">
              <a:latin typeface="Calibri" panose="020F0502020204030204" pitchFamily="34" charset="0"/>
              <a:ea typeface="Century Gothic" charset="0"/>
              <a:cs typeface="Century Gothic" charset="0"/>
            </a:endParaRPr>
          </a:p>
        </p:txBody>
      </p:sp>
    </p:spTree>
    <p:extLst>
      <p:ext uri="{BB962C8B-B14F-4D97-AF65-F5344CB8AC3E}">
        <p14:creationId xmlns:p14="http://schemas.microsoft.com/office/powerpoint/2010/main" val="13765859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9552" y="1340767"/>
            <a:ext cx="8064896" cy="2554545"/>
          </a:xfrm>
          <a:prstGeom prst="rect">
            <a:avLst/>
          </a:prstGeom>
          <a:ln w="38100">
            <a:solidFill>
              <a:srgbClr val="008000"/>
            </a:solidFill>
          </a:ln>
        </p:spPr>
        <p:txBody>
          <a:bodyPr wrap="square">
            <a:spAutoFit/>
          </a:bodyPr>
          <a:lstStyle/>
          <a:p>
            <a:r>
              <a:rPr lang="cy-GB" sz="2000" dirty="0">
                <a:latin typeface="Calibri" panose="020F0502020204030204" pitchFamily="34" charset="0"/>
              </a:rPr>
              <a:t>Nid yw unigolion ag awtistiaeth yn hoffi newid, pobl neu weithgareddau newydd. Nid oedd Martin yn disgwyl dyn atgyweirio newydd ac fe aeth yn bryderus wrth i rhywun anghyfarwydd nesu at ei dŷ .</a:t>
            </a:r>
          </a:p>
          <a:p>
            <a:r>
              <a:rPr lang="cy-GB" sz="2000" dirty="0">
                <a:latin typeface="Calibri" panose="020F0502020204030204" pitchFamily="34" charset="0"/>
              </a:rPr>
              <a:t> </a:t>
            </a:r>
          </a:p>
          <a:p>
            <a:r>
              <a:rPr lang="cy-GB" sz="2000" dirty="0">
                <a:latin typeface="Calibri" panose="020F0502020204030204" pitchFamily="34" charset="0"/>
              </a:rPr>
              <a:t>Er mwyn gostwng lefelau pryder Martin yn y dyfodol, gallech baratoi Martin trwy ei rybuddio am y newid cyn belled o flaen llaw ag sy’n bosibl. </a:t>
            </a:r>
          </a:p>
          <a:p>
            <a:endParaRPr lang="cy-GB" sz="2000" dirty="0">
              <a:latin typeface="Calibri" panose="020F0502020204030204" pitchFamily="34" charset="0"/>
            </a:endParaRPr>
          </a:p>
          <a:p>
            <a:r>
              <a:rPr lang="cy-GB" sz="2000" dirty="0">
                <a:latin typeface="Calibri" panose="020F0502020204030204" pitchFamily="34" charset="0"/>
              </a:rPr>
              <a:t>Byddai anfon person cyfarwydd gyda’r dyn atgyweirio helpu hefyd. </a:t>
            </a:r>
          </a:p>
        </p:txBody>
      </p:sp>
      <p:sp>
        <p:nvSpPr>
          <p:cNvPr id="6" name="Rounded Rectangle 5"/>
          <p:cNvSpPr/>
          <p:nvPr/>
        </p:nvSpPr>
        <p:spPr>
          <a:xfrm>
            <a:off x="35496" y="44624"/>
            <a:ext cx="5940000" cy="889200"/>
          </a:xfrm>
          <a:prstGeom prst="roundRect">
            <a:avLst>
              <a:gd name="adj" fmla="val 10000"/>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endParaRPr lang="en-GB" dirty="0">
              <a:latin typeface="Calibri" panose="020F0502020204030204" pitchFamily="34" charset="0"/>
            </a:endParaRPr>
          </a:p>
        </p:txBody>
      </p:sp>
      <p:sp>
        <p:nvSpPr>
          <p:cNvPr id="7" name="Rounded Rectangle 6"/>
          <p:cNvSpPr/>
          <p:nvPr/>
        </p:nvSpPr>
        <p:spPr>
          <a:xfrm>
            <a:off x="143640" y="116632"/>
            <a:ext cx="1188000" cy="712800"/>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86000" b="-86000"/>
            </a:stretch>
          </a:blipFill>
        </p:spPr>
        <p:style>
          <a:lnRef idx="2">
            <a:schemeClr val="lt1">
              <a:hueOff val="0"/>
              <a:satOff val="0"/>
              <a:lumOff val="0"/>
              <a:alphaOff val="0"/>
            </a:schemeClr>
          </a:lnRef>
          <a:fillRef idx="1">
            <a:scrgbClr r="0" g="0" b="0"/>
          </a:fillRef>
          <a:effectRef idx="0">
            <a:schemeClr val="accent5">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sp>
        <p:nvSpPr>
          <p:cNvPr id="8" name="Rounded Rectangle 4"/>
          <p:cNvSpPr/>
          <p:nvPr/>
        </p:nvSpPr>
        <p:spPr>
          <a:xfrm>
            <a:off x="1331640" y="44624"/>
            <a:ext cx="4643856" cy="81311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defTabSz="1244600">
              <a:lnSpc>
                <a:spcPct val="90000"/>
              </a:lnSpc>
              <a:spcBef>
                <a:spcPct val="0"/>
              </a:spcBef>
              <a:spcAft>
                <a:spcPct val="35000"/>
              </a:spcAft>
            </a:pPr>
            <a:r>
              <a:rPr lang="cy-GB" sz="2800" b="1" dirty="0">
                <a:latin typeface="Calibri" panose="020F0502020204030204" pitchFamily="34" charset="0"/>
              </a:rPr>
              <a:t>W</a:t>
            </a:r>
            <a:r>
              <a:rPr lang="cy-GB" dirty="0">
                <a:latin typeface="Calibri" panose="020F0502020204030204" pitchFamily="34" charset="0"/>
              </a:rPr>
              <a:t>rth yr un drefn ac ymddygiad dro ar ôl tro, ynghyd ag ystod gul o ddiddordebau</a:t>
            </a:r>
            <a:endParaRPr lang="cy-GB" kern="1200" dirty="0">
              <a:latin typeface="Calibri" panose="020F0502020204030204" pitchFamily="34" charset="0"/>
              <a:ea typeface="Century Gothic" charset="0"/>
              <a:cs typeface="Century Gothic" charset="0"/>
            </a:endParaRPr>
          </a:p>
        </p:txBody>
      </p:sp>
    </p:spTree>
    <p:extLst>
      <p:ext uri="{BB962C8B-B14F-4D97-AF65-F5344CB8AC3E}">
        <p14:creationId xmlns:p14="http://schemas.microsoft.com/office/powerpoint/2010/main" val="34227443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ight Arrow 18"/>
          <p:cNvSpPr/>
          <p:nvPr/>
        </p:nvSpPr>
        <p:spPr>
          <a:xfrm>
            <a:off x="4103440" y="5852388"/>
            <a:ext cx="3758817" cy="543427"/>
          </a:xfrm>
          <a:prstGeom prst="rightArrow">
            <a:avLst>
              <a:gd name="adj1" fmla="val 75000"/>
              <a:gd name="adj2" fmla="val 50000"/>
            </a:avLst>
          </a:prstGeom>
          <a:scene3d>
            <a:camera prst="orthographicFront"/>
            <a:lightRig rig="flat" dir="t"/>
          </a:scene3d>
          <a:sp3d z="-190500" extrusionH="12700" prstMaterial="plastic">
            <a:bevelT w="50800" h="50800"/>
          </a:sp3d>
        </p:spPr>
        <p:style>
          <a:lnRef idx="1">
            <a:schemeClr val="accent2">
              <a:tint val="40000"/>
              <a:alpha val="90000"/>
              <a:hueOff val="7095161"/>
              <a:satOff val="-51102"/>
              <a:lumOff val="-4422"/>
              <a:alphaOff val="0"/>
            </a:schemeClr>
          </a:lnRef>
          <a:fillRef idx="1">
            <a:schemeClr val="accent2">
              <a:tint val="40000"/>
              <a:alpha val="90000"/>
              <a:hueOff val="7095161"/>
              <a:satOff val="-51102"/>
              <a:lumOff val="-4422"/>
              <a:alphaOff val="0"/>
            </a:schemeClr>
          </a:fillRef>
          <a:effectRef idx="2">
            <a:schemeClr val="accent2">
              <a:tint val="40000"/>
              <a:alpha val="90000"/>
              <a:hueOff val="7095161"/>
              <a:satOff val="-51102"/>
              <a:lumOff val="-4422"/>
              <a:alphaOff val="0"/>
            </a:schemeClr>
          </a:effectRef>
          <a:fontRef idx="minor">
            <a:schemeClr val="dk1">
              <a:hueOff val="0"/>
              <a:satOff val="0"/>
              <a:lumOff val="0"/>
              <a:alphaOff val="0"/>
            </a:schemeClr>
          </a:fontRef>
        </p:style>
      </p:sp>
      <p:sp>
        <p:nvSpPr>
          <p:cNvPr id="2" name="Rectangle 1"/>
          <p:cNvSpPr/>
          <p:nvPr/>
        </p:nvSpPr>
        <p:spPr>
          <a:xfrm>
            <a:off x="323528" y="933177"/>
            <a:ext cx="8496944" cy="1200329"/>
          </a:xfrm>
          <a:prstGeom prst="rect">
            <a:avLst/>
          </a:prstGeom>
        </p:spPr>
        <p:txBody>
          <a:bodyPr wrap="square">
            <a:spAutoFit/>
          </a:bodyPr>
          <a:lstStyle/>
          <a:p>
            <a:r>
              <a:rPr lang="cy-GB" sz="2400" dirty="0">
                <a:latin typeface="Calibri" panose="020F0502020204030204" pitchFamily="34" charset="0"/>
              </a:rPr>
              <a:t>Mae nam ar synhwyrau llawer o bobl ag awtistiaeth.  Gallai hynny effeithio ar y synhwyrau i gyd a bydd y modd y bydd unigolyn ag awtistiaeth yn canfod eu synhwyrau yn gryfach neu’n wannach.</a:t>
            </a:r>
            <a:endParaRPr lang="en-GB" sz="2400" dirty="0">
              <a:latin typeface="Calibri" panose="020F0502020204030204" pitchFamily="34" charset="0"/>
            </a:endParaRPr>
          </a:p>
        </p:txBody>
      </p:sp>
      <p:grpSp>
        <p:nvGrpSpPr>
          <p:cNvPr id="4" name="Group 3"/>
          <p:cNvGrpSpPr/>
          <p:nvPr/>
        </p:nvGrpSpPr>
        <p:grpSpPr>
          <a:xfrm>
            <a:off x="1516805" y="2285287"/>
            <a:ext cx="2559016" cy="543427"/>
            <a:chOff x="-53138" y="3636"/>
            <a:chExt cx="2559016" cy="543427"/>
          </a:xfrm>
          <a:scene3d>
            <a:camera prst="orthographicFront"/>
            <a:lightRig rig="flat" dir="t"/>
          </a:scene3d>
        </p:grpSpPr>
        <p:sp>
          <p:nvSpPr>
            <p:cNvPr id="41" name="Rounded Rectangle 40"/>
            <p:cNvSpPr/>
            <p:nvPr/>
          </p:nvSpPr>
          <p:spPr>
            <a:xfrm>
              <a:off x="0" y="3636"/>
              <a:ext cx="2505878" cy="543427"/>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42" name="Rounded Rectangle 6"/>
            <p:cNvSpPr txBox="1"/>
            <p:nvPr/>
          </p:nvSpPr>
          <p:spPr>
            <a:xfrm>
              <a:off x="-53138" y="30163"/>
              <a:ext cx="2452822" cy="490371"/>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02870" tIns="51435" rIns="102870" bIns="51435" numCol="1" spcCol="1270" anchor="ctr" anchorCtr="0">
              <a:noAutofit/>
            </a:bodyPr>
            <a:lstStyle/>
            <a:p>
              <a:pPr lvl="0" algn="ctr" defTabSz="1200150">
                <a:lnSpc>
                  <a:spcPct val="90000"/>
                </a:lnSpc>
                <a:spcBef>
                  <a:spcPct val="0"/>
                </a:spcBef>
                <a:spcAft>
                  <a:spcPct val="35000"/>
                </a:spcAft>
              </a:pPr>
              <a:r>
                <a:rPr lang="cy-GB" sz="2400" dirty="0">
                  <a:latin typeface="Calibri" panose="020F0502020204030204" pitchFamily="34" charset="0"/>
                </a:rPr>
                <a:t>cyffyrddol</a:t>
              </a:r>
              <a:endParaRPr lang="en-GB" sz="2400" kern="1200" dirty="0">
                <a:latin typeface="Calibri" panose="020F0502020204030204" pitchFamily="34" charset="0"/>
              </a:endParaRPr>
            </a:p>
          </p:txBody>
        </p:sp>
      </p:grpSp>
      <p:grpSp>
        <p:nvGrpSpPr>
          <p:cNvPr id="6" name="Group 5"/>
          <p:cNvGrpSpPr/>
          <p:nvPr/>
        </p:nvGrpSpPr>
        <p:grpSpPr>
          <a:xfrm>
            <a:off x="1544424" y="2863535"/>
            <a:ext cx="2559016" cy="576257"/>
            <a:chOff x="-53138" y="601406"/>
            <a:chExt cx="2559016" cy="576257"/>
          </a:xfrm>
          <a:scene3d>
            <a:camera prst="orthographicFront"/>
            <a:lightRig rig="flat" dir="t"/>
          </a:scene3d>
        </p:grpSpPr>
        <p:sp>
          <p:nvSpPr>
            <p:cNvPr id="37" name="Rounded Rectangle 36"/>
            <p:cNvSpPr/>
            <p:nvPr/>
          </p:nvSpPr>
          <p:spPr>
            <a:xfrm>
              <a:off x="0" y="601406"/>
              <a:ext cx="2505878" cy="543427"/>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2">
                <a:hueOff val="1202200"/>
                <a:satOff val="1733"/>
                <a:lumOff val="-2745"/>
                <a:alphaOff val="0"/>
              </a:schemeClr>
            </a:fillRef>
            <a:effectRef idx="2">
              <a:schemeClr val="accent2">
                <a:hueOff val="1202200"/>
                <a:satOff val="1733"/>
                <a:lumOff val="-2745"/>
                <a:alphaOff val="0"/>
              </a:schemeClr>
            </a:effectRef>
            <a:fontRef idx="minor">
              <a:schemeClr val="lt1"/>
            </a:fontRef>
          </p:style>
        </p:sp>
        <p:sp>
          <p:nvSpPr>
            <p:cNvPr id="38" name="Rounded Rectangle 10"/>
            <p:cNvSpPr txBox="1"/>
            <p:nvPr/>
          </p:nvSpPr>
          <p:spPr>
            <a:xfrm>
              <a:off x="-53138" y="601406"/>
              <a:ext cx="2452822" cy="576257"/>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02870" tIns="51435" rIns="102870" bIns="51435" numCol="1" spcCol="1270" anchor="ctr" anchorCtr="0">
              <a:noAutofit/>
            </a:bodyPr>
            <a:lstStyle/>
            <a:p>
              <a:pPr lvl="0" algn="ctr" defTabSz="1200150">
                <a:lnSpc>
                  <a:spcPct val="90000"/>
                </a:lnSpc>
                <a:spcBef>
                  <a:spcPct val="0"/>
                </a:spcBef>
                <a:spcAft>
                  <a:spcPct val="35000"/>
                </a:spcAft>
              </a:pPr>
              <a:r>
                <a:rPr lang="cy-GB" sz="2400" dirty="0" err="1">
                  <a:latin typeface="Calibri" panose="020F0502020204030204" pitchFamily="34" charset="0"/>
                </a:rPr>
                <a:t>cynteddol</a:t>
              </a:r>
              <a:endParaRPr lang="cy-GB" sz="2400" kern="1200" dirty="0">
                <a:latin typeface="Calibri" panose="020F0502020204030204" pitchFamily="34" charset="0"/>
              </a:endParaRPr>
            </a:p>
          </p:txBody>
        </p:sp>
      </p:grpSp>
      <p:sp>
        <p:nvSpPr>
          <p:cNvPr id="35" name="Right Arrow 34"/>
          <p:cNvSpPr/>
          <p:nvPr/>
        </p:nvSpPr>
        <p:spPr>
          <a:xfrm>
            <a:off x="4112568" y="3497221"/>
            <a:ext cx="3758817" cy="543427"/>
          </a:xfrm>
          <a:prstGeom prst="rightArrow">
            <a:avLst>
              <a:gd name="adj1" fmla="val 75000"/>
              <a:gd name="adj2" fmla="val 50000"/>
            </a:avLst>
          </a:prstGeom>
          <a:scene3d>
            <a:camera prst="orthographicFront"/>
            <a:lightRig rig="flat" dir="t"/>
          </a:scene3d>
          <a:sp3d z="-190500" extrusionH="12700" prstMaterial="plastic">
            <a:bevelT w="50800" h="50800"/>
          </a:sp3d>
        </p:spPr>
        <p:style>
          <a:lnRef idx="1">
            <a:schemeClr val="accent2">
              <a:tint val="40000"/>
              <a:alpha val="90000"/>
              <a:hueOff val="2365054"/>
              <a:satOff val="-17034"/>
              <a:lumOff val="-1474"/>
              <a:alphaOff val="0"/>
            </a:schemeClr>
          </a:lnRef>
          <a:fillRef idx="1">
            <a:schemeClr val="accent2">
              <a:tint val="40000"/>
              <a:alpha val="90000"/>
              <a:hueOff val="2365054"/>
              <a:satOff val="-17034"/>
              <a:lumOff val="-1474"/>
              <a:alphaOff val="0"/>
            </a:schemeClr>
          </a:fillRef>
          <a:effectRef idx="2">
            <a:schemeClr val="accent2">
              <a:tint val="40000"/>
              <a:alpha val="90000"/>
              <a:hueOff val="2365054"/>
              <a:satOff val="-17034"/>
              <a:lumOff val="-1474"/>
              <a:alphaOff val="0"/>
            </a:schemeClr>
          </a:effectRef>
          <a:fontRef idx="minor">
            <a:schemeClr val="dk1">
              <a:hueOff val="0"/>
              <a:satOff val="0"/>
              <a:lumOff val="0"/>
              <a:alphaOff val="0"/>
            </a:schemeClr>
          </a:fontRef>
        </p:style>
      </p:sp>
      <p:grpSp>
        <p:nvGrpSpPr>
          <p:cNvPr id="8" name="Group 7"/>
          <p:cNvGrpSpPr/>
          <p:nvPr/>
        </p:nvGrpSpPr>
        <p:grpSpPr>
          <a:xfrm>
            <a:off x="1597562" y="3461306"/>
            <a:ext cx="2505878" cy="543427"/>
            <a:chOff x="0" y="1199177"/>
            <a:chExt cx="2505878" cy="543427"/>
          </a:xfrm>
          <a:scene3d>
            <a:camera prst="orthographicFront"/>
            <a:lightRig rig="flat" dir="t"/>
          </a:scene3d>
        </p:grpSpPr>
        <p:sp>
          <p:nvSpPr>
            <p:cNvPr id="33" name="Rounded Rectangle 32"/>
            <p:cNvSpPr/>
            <p:nvPr/>
          </p:nvSpPr>
          <p:spPr>
            <a:xfrm>
              <a:off x="0" y="1199177"/>
              <a:ext cx="2505878" cy="543427"/>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2">
                <a:hueOff val="2404400"/>
                <a:satOff val="3467"/>
                <a:lumOff val="-5490"/>
                <a:alphaOff val="0"/>
              </a:schemeClr>
            </a:fillRef>
            <a:effectRef idx="2">
              <a:schemeClr val="accent2">
                <a:hueOff val="2404400"/>
                <a:satOff val="3467"/>
                <a:lumOff val="-5490"/>
                <a:alphaOff val="0"/>
              </a:schemeClr>
            </a:effectRef>
            <a:fontRef idx="minor">
              <a:schemeClr val="lt1"/>
            </a:fontRef>
          </p:style>
        </p:sp>
        <p:sp>
          <p:nvSpPr>
            <p:cNvPr id="34" name="Rounded Rectangle 14"/>
            <p:cNvSpPr txBox="1"/>
            <p:nvPr/>
          </p:nvSpPr>
          <p:spPr>
            <a:xfrm>
              <a:off x="26528" y="1278056"/>
              <a:ext cx="2452822" cy="43802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02870" tIns="51435" rIns="102870" bIns="51435" numCol="1" spcCol="1270" anchor="ctr" anchorCtr="0">
              <a:noAutofit/>
            </a:bodyPr>
            <a:lstStyle/>
            <a:p>
              <a:pPr lvl="0" algn="ctr" defTabSz="1200150">
                <a:lnSpc>
                  <a:spcPct val="90000"/>
                </a:lnSpc>
                <a:spcBef>
                  <a:spcPct val="0"/>
                </a:spcBef>
                <a:spcAft>
                  <a:spcPct val="35000"/>
                </a:spcAft>
              </a:pPr>
              <a:r>
                <a:rPr lang="cy-GB" sz="2400" dirty="0">
                  <a:latin typeface="Calibri" panose="020F0502020204030204" pitchFamily="34" charset="0"/>
                </a:rPr>
                <a:t>ystum a safle’r corff </a:t>
              </a:r>
              <a:endParaRPr lang="cy-GB" sz="2400" kern="1200" dirty="0">
                <a:latin typeface="Calibri" panose="020F0502020204030204" pitchFamily="34" charset="0"/>
              </a:endParaRPr>
            </a:p>
          </p:txBody>
        </p:sp>
      </p:grpSp>
      <p:sp>
        <p:nvSpPr>
          <p:cNvPr id="31" name="Right Arrow 30"/>
          <p:cNvSpPr/>
          <p:nvPr/>
        </p:nvSpPr>
        <p:spPr>
          <a:xfrm>
            <a:off x="4103440" y="4059076"/>
            <a:ext cx="3758817" cy="543427"/>
          </a:xfrm>
          <a:prstGeom prst="rightArrow">
            <a:avLst>
              <a:gd name="adj1" fmla="val 75000"/>
              <a:gd name="adj2" fmla="val 50000"/>
            </a:avLst>
          </a:prstGeom>
          <a:scene3d>
            <a:camera prst="orthographicFront"/>
            <a:lightRig rig="flat" dir="t"/>
          </a:scene3d>
          <a:sp3d z="-190500" extrusionH="12700" prstMaterial="plastic">
            <a:bevelT w="50800" h="50800"/>
          </a:sp3d>
        </p:spPr>
        <p:style>
          <a:lnRef idx="1">
            <a:schemeClr val="accent2">
              <a:tint val="40000"/>
              <a:alpha val="90000"/>
              <a:hueOff val="3547580"/>
              <a:satOff val="-25551"/>
              <a:lumOff val="-2211"/>
              <a:alphaOff val="0"/>
            </a:schemeClr>
          </a:lnRef>
          <a:fillRef idx="1">
            <a:schemeClr val="accent2">
              <a:tint val="40000"/>
              <a:alpha val="90000"/>
              <a:hueOff val="3547580"/>
              <a:satOff val="-25551"/>
              <a:lumOff val="-2211"/>
              <a:alphaOff val="0"/>
            </a:schemeClr>
          </a:fillRef>
          <a:effectRef idx="2">
            <a:schemeClr val="accent2">
              <a:tint val="40000"/>
              <a:alpha val="90000"/>
              <a:hueOff val="3547580"/>
              <a:satOff val="-25551"/>
              <a:lumOff val="-2211"/>
              <a:alphaOff val="0"/>
            </a:schemeClr>
          </a:effectRef>
          <a:fontRef idx="minor">
            <a:schemeClr val="dk1">
              <a:hueOff val="0"/>
              <a:satOff val="0"/>
              <a:lumOff val="0"/>
              <a:alphaOff val="0"/>
            </a:schemeClr>
          </a:fontRef>
        </p:style>
      </p:sp>
      <p:grpSp>
        <p:nvGrpSpPr>
          <p:cNvPr id="10" name="Group 9"/>
          <p:cNvGrpSpPr/>
          <p:nvPr/>
        </p:nvGrpSpPr>
        <p:grpSpPr>
          <a:xfrm>
            <a:off x="1594771" y="4059076"/>
            <a:ext cx="2508669" cy="543427"/>
            <a:chOff x="-2791" y="1796947"/>
            <a:chExt cx="2508669" cy="543427"/>
          </a:xfrm>
          <a:scene3d>
            <a:camera prst="orthographicFront"/>
            <a:lightRig rig="flat" dir="t"/>
          </a:scene3d>
        </p:grpSpPr>
        <p:sp>
          <p:nvSpPr>
            <p:cNvPr id="29" name="Rounded Rectangle 28"/>
            <p:cNvSpPr/>
            <p:nvPr/>
          </p:nvSpPr>
          <p:spPr>
            <a:xfrm>
              <a:off x="0" y="1796947"/>
              <a:ext cx="2505878" cy="543427"/>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2">
                <a:hueOff val="3606600"/>
                <a:satOff val="5200"/>
                <a:lumOff val="-8235"/>
                <a:alphaOff val="0"/>
              </a:schemeClr>
            </a:fillRef>
            <a:effectRef idx="2">
              <a:schemeClr val="accent2">
                <a:hueOff val="3606600"/>
                <a:satOff val="5200"/>
                <a:lumOff val="-8235"/>
                <a:alphaOff val="0"/>
              </a:schemeClr>
            </a:effectRef>
            <a:fontRef idx="minor">
              <a:schemeClr val="lt1"/>
            </a:fontRef>
          </p:style>
        </p:sp>
        <p:sp>
          <p:nvSpPr>
            <p:cNvPr id="30" name="Rounded Rectangle 18"/>
            <p:cNvSpPr txBox="1"/>
            <p:nvPr/>
          </p:nvSpPr>
          <p:spPr>
            <a:xfrm>
              <a:off x="-2791" y="1842997"/>
              <a:ext cx="2452822" cy="490371"/>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02870" tIns="51435" rIns="102870" bIns="51435" numCol="1" spcCol="1270" anchor="ctr" anchorCtr="0">
              <a:noAutofit/>
            </a:bodyPr>
            <a:lstStyle/>
            <a:p>
              <a:pPr lvl="0" algn="ctr" defTabSz="1200150">
                <a:lnSpc>
                  <a:spcPct val="90000"/>
                </a:lnSpc>
                <a:spcBef>
                  <a:spcPct val="0"/>
                </a:spcBef>
                <a:spcAft>
                  <a:spcPct val="35000"/>
                </a:spcAft>
              </a:pPr>
              <a:r>
                <a:rPr lang="cy-GB" sz="2400" dirty="0">
                  <a:latin typeface="Calibri" panose="020F0502020204030204" pitchFamily="34" charset="0"/>
                </a:rPr>
                <a:t>gweledol</a:t>
              </a:r>
              <a:endParaRPr lang="cy-GB" sz="2400" kern="1200" dirty="0">
                <a:latin typeface="Calibri" panose="020F0502020204030204" pitchFamily="34" charset="0"/>
              </a:endParaRPr>
            </a:p>
          </p:txBody>
        </p:sp>
      </p:grpSp>
      <p:sp>
        <p:nvSpPr>
          <p:cNvPr id="27" name="Right Arrow 26"/>
          <p:cNvSpPr/>
          <p:nvPr/>
        </p:nvSpPr>
        <p:spPr>
          <a:xfrm>
            <a:off x="4103440" y="4656847"/>
            <a:ext cx="3758817" cy="543427"/>
          </a:xfrm>
          <a:prstGeom prst="rightArrow">
            <a:avLst>
              <a:gd name="adj1" fmla="val 75000"/>
              <a:gd name="adj2" fmla="val 50000"/>
            </a:avLst>
          </a:prstGeom>
          <a:scene3d>
            <a:camera prst="orthographicFront"/>
            <a:lightRig rig="flat" dir="t"/>
          </a:scene3d>
          <a:sp3d z="-190500" extrusionH="12700" prstMaterial="plastic">
            <a:bevelT w="50800" h="50800"/>
          </a:sp3d>
        </p:spPr>
        <p:style>
          <a:lnRef idx="1">
            <a:schemeClr val="accent2">
              <a:tint val="40000"/>
              <a:alpha val="90000"/>
              <a:hueOff val="4730107"/>
              <a:satOff val="-34068"/>
              <a:lumOff val="-2948"/>
              <a:alphaOff val="0"/>
            </a:schemeClr>
          </a:lnRef>
          <a:fillRef idx="1">
            <a:schemeClr val="accent2">
              <a:tint val="40000"/>
              <a:alpha val="90000"/>
              <a:hueOff val="4730107"/>
              <a:satOff val="-34068"/>
              <a:lumOff val="-2948"/>
              <a:alphaOff val="0"/>
            </a:schemeClr>
          </a:fillRef>
          <a:effectRef idx="2">
            <a:schemeClr val="accent2">
              <a:tint val="40000"/>
              <a:alpha val="90000"/>
              <a:hueOff val="4730107"/>
              <a:satOff val="-34068"/>
              <a:lumOff val="-2948"/>
              <a:alphaOff val="0"/>
            </a:schemeClr>
          </a:effectRef>
          <a:fontRef idx="minor">
            <a:schemeClr val="dk1">
              <a:hueOff val="0"/>
              <a:satOff val="0"/>
              <a:lumOff val="0"/>
              <a:alphaOff val="0"/>
            </a:schemeClr>
          </a:fontRef>
        </p:style>
      </p:sp>
      <p:grpSp>
        <p:nvGrpSpPr>
          <p:cNvPr id="12" name="Group 11"/>
          <p:cNvGrpSpPr/>
          <p:nvPr/>
        </p:nvGrpSpPr>
        <p:grpSpPr>
          <a:xfrm>
            <a:off x="1597562" y="4656847"/>
            <a:ext cx="2505878" cy="543427"/>
            <a:chOff x="0" y="2394718"/>
            <a:chExt cx="2505878" cy="543427"/>
          </a:xfrm>
          <a:scene3d>
            <a:camera prst="orthographicFront"/>
            <a:lightRig rig="flat" dir="t"/>
          </a:scene3d>
        </p:grpSpPr>
        <p:sp>
          <p:nvSpPr>
            <p:cNvPr id="25" name="Rounded Rectangle 24"/>
            <p:cNvSpPr/>
            <p:nvPr/>
          </p:nvSpPr>
          <p:spPr>
            <a:xfrm>
              <a:off x="0" y="2394718"/>
              <a:ext cx="2505878" cy="543427"/>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2">
                <a:hueOff val="4808801"/>
                <a:satOff val="6933"/>
                <a:lumOff val="-10981"/>
                <a:alphaOff val="0"/>
              </a:schemeClr>
            </a:fillRef>
            <a:effectRef idx="2">
              <a:schemeClr val="accent2">
                <a:hueOff val="4808801"/>
                <a:satOff val="6933"/>
                <a:lumOff val="-10981"/>
                <a:alphaOff val="0"/>
              </a:schemeClr>
            </a:effectRef>
            <a:fontRef idx="minor">
              <a:schemeClr val="lt1"/>
            </a:fontRef>
          </p:style>
        </p:sp>
        <p:sp>
          <p:nvSpPr>
            <p:cNvPr id="26" name="Rounded Rectangle 22"/>
            <p:cNvSpPr txBox="1"/>
            <p:nvPr/>
          </p:nvSpPr>
          <p:spPr>
            <a:xfrm>
              <a:off x="26528" y="2421246"/>
              <a:ext cx="2452822" cy="490371"/>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02870" tIns="51435" rIns="102870" bIns="51435" numCol="1" spcCol="1270" anchor="ctr" anchorCtr="0">
              <a:noAutofit/>
            </a:bodyPr>
            <a:lstStyle/>
            <a:p>
              <a:pPr lvl="0" algn="ctr" defTabSz="1200150">
                <a:lnSpc>
                  <a:spcPct val="90000"/>
                </a:lnSpc>
                <a:spcBef>
                  <a:spcPct val="0"/>
                </a:spcBef>
                <a:spcAft>
                  <a:spcPct val="35000"/>
                </a:spcAft>
              </a:pPr>
              <a:r>
                <a:rPr lang="cy-GB" sz="2400" dirty="0">
                  <a:latin typeface="Calibri" panose="020F0502020204030204" pitchFamily="34" charset="0"/>
                </a:rPr>
                <a:t>clyw</a:t>
              </a:r>
              <a:endParaRPr lang="en-GB" sz="2400" kern="1200" dirty="0">
                <a:latin typeface="Calibri" panose="020F0502020204030204" pitchFamily="34" charset="0"/>
              </a:endParaRPr>
            </a:p>
          </p:txBody>
        </p:sp>
      </p:grpSp>
      <p:sp>
        <p:nvSpPr>
          <p:cNvPr id="23" name="Right Arrow 22"/>
          <p:cNvSpPr/>
          <p:nvPr/>
        </p:nvSpPr>
        <p:spPr>
          <a:xfrm>
            <a:off x="4103440" y="5254617"/>
            <a:ext cx="3758817" cy="543427"/>
          </a:xfrm>
          <a:prstGeom prst="rightArrow">
            <a:avLst>
              <a:gd name="adj1" fmla="val 75000"/>
              <a:gd name="adj2" fmla="val 50000"/>
            </a:avLst>
          </a:prstGeom>
          <a:scene3d>
            <a:camera prst="orthographicFront"/>
            <a:lightRig rig="flat" dir="t"/>
          </a:scene3d>
          <a:sp3d z="-190500" extrusionH="12700" prstMaterial="plastic">
            <a:bevelT w="50800" h="50800"/>
          </a:sp3d>
        </p:spPr>
        <p:style>
          <a:lnRef idx="1">
            <a:schemeClr val="accent2">
              <a:tint val="40000"/>
              <a:alpha val="90000"/>
              <a:hueOff val="5912634"/>
              <a:satOff val="-42585"/>
              <a:lumOff val="-3685"/>
              <a:alphaOff val="0"/>
            </a:schemeClr>
          </a:lnRef>
          <a:fillRef idx="1">
            <a:schemeClr val="accent2">
              <a:tint val="40000"/>
              <a:alpha val="90000"/>
              <a:hueOff val="5912634"/>
              <a:satOff val="-42585"/>
              <a:lumOff val="-3685"/>
              <a:alphaOff val="0"/>
            </a:schemeClr>
          </a:fillRef>
          <a:effectRef idx="2">
            <a:schemeClr val="accent2">
              <a:tint val="40000"/>
              <a:alpha val="90000"/>
              <a:hueOff val="5912634"/>
              <a:satOff val="-42585"/>
              <a:lumOff val="-3685"/>
              <a:alphaOff val="0"/>
            </a:schemeClr>
          </a:effectRef>
          <a:fontRef idx="minor">
            <a:schemeClr val="dk1">
              <a:hueOff val="0"/>
              <a:satOff val="0"/>
              <a:lumOff val="0"/>
              <a:alphaOff val="0"/>
            </a:schemeClr>
          </a:fontRef>
        </p:style>
      </p:sp>
      <p:grpSp>
        <p:nvGrpSpPr>
          <p:cNvPr id="14" name="Group 13"/>
          <p:cNvGrpSpPr/>
          <p:nvPr/>
        </p:nvGrpSpPr>
        <p:grpSpPr>
          <a:xfrm>
            <a:off x="1597562" y="5254617"/>
            <a:ext cx="2505878" cy="543427"/>
            <a:chOff x="0" y="2992488"/>
            <a:chExt cx="2505878" cy="543427"/>
          </a:xfrm>
          <a:scene3d>
            <a:camera prst="orthographicFront"/>
            <a:lightRig rig="flat" dir="t"/>
          </a:scene3d>
        </p:grpSpPr>
        <p:sp>
          <p:nvSpPr>
            <p:cNvPr id="21" name="Rounded Rectangle 20"/>
            <p:cNvSpPr/>
            <p:nvPr/>
          </p:nvSpPr>
          <p:spPr>
            <a:xfrm>
              <a:off x="0" y="2992488"/>
              <a:ext cx="2505878" cy="543427"/>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2">
                <a:hueOff val="6011001"/>
                <a:satOff val="8667"/>
                <a:lumOff val="-13726"/>
                <a:alphaOff val="0"/>
              </a:schemeClr>
            </a:fillRef>
            <a:effectRef idx="2">
              <a:schemeClr val="accent2">
                <a:hueOff val="6011001"/>
                <a:satOff val="8667"/>
                <a:lumOff val="-13726"/>
                <a:alphaOff val="0"/>
              </a:schemeClr>
            </a:effectRef>
            <a:fontRef idx="minor">
              <a:schemeClr val="lt1"/>
            </a:fontRef>
          </p:style>
        </p:sp>
        <p:sp>
          <p:nvSpPr>
            <p:cNvPr id="22" name="Rounded Rectangle 26"/>
            <p:cNvSpPr txBox="1"/>
            <p:nvPr/>
          </p:nvSpPr>
          <p:spPr>
            <a:xfrm>
              <a:off x="26528" y="3019016"/>
              <a:ext cx="2452822" cy="490371"/>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02870" tIns="51435" rIns="102870" bIns="51435" numCol="1" spcCol="1270" anchor="ctr" anchorCtr="0">
              <a:noAutofit/>
            </a:bodyPr>
            <a:lstStyle/>
            <a:p>
              <a:pPr lvl="0" algn="ctr" defTabSz="1200150">
                <a:lnSpc>
                  <a:spcPct val="90000"/>
                </a:lnSpc>
                <a:spcBef>
                  <a:spcPct val="0"/>
                </a:spcBef>
                <a:spcAft>
                  <a:spcPct val="35000"/>
                </a:spcAft>
              </a:pPr>
              <a:r>
                <a:rPr lang="cy-GB" sz="2400" dirty="0">
                  <a:latin typeface="Calibri" panose="020F0502020204030204" pitchFamily="34" charset="0"/>
                </a:rPr>
                <a:t>arogleuol</a:t>
              </a:r>
              <a:endParaRPr lang="en-GB" sz="2400" kern="1200" dirty="0">
                <a:latin typeface="Calibri" panose="020F0502020204030204" pitchFamily="34" charset="0"/>
              </a:endParaRPr>
            </a:p>
          </p:txBody>
        </p:sp>
      </p:grpSp>
      <p:grpSp>
        <p:nvGrpSpPr>
          <p:cNvPr id="16" name="Group 15"/>
          <p:cNvGrpSpPr/>
          <p:nvPr/>
        </p:nvGrpSpPr>
        <p:grpSpPr>
          <a:xfrm>
            <a:off x="1597562" y="5852388"/>
            <a:ext cx="2505878" cy="543427"/>
            <a:chOff x="0" y="3590259"/>
            <a:chExt cx="2505878" cy="543427"/>
          </a:xfrm>
          <a:scene3d>
            <a:camera prst="orthographicFront"/>
            <a:lightRig rig="flat" dir="t"/>
          </a:scene3d>
        </p:grpSpPr>
        <p:sp>
          <p:nvSpPr>
            <p:cNvPr id="17" name="Rounded Rectangle 16"/>
            <p:cNvSpPr/>
            <p:nvPr/>
          </p:nvSpPr>
          <p:spPr>
            <a:xfrm>
              <a:off x="0" y="3590259"/>
              <a:ext cx="2505878" cy="543427"/>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2">
                <a:hueOff val="7213201"/>
                <a:satOff val="10400"/>
                <a:lumOff val="-16471"/>
                <a:alphaOff val="0"/>
              </a:schemeClr>
            </a:fillRef>
            <a:effectRef idx="2">
              <a:schemeClr val="accent2">
                <a:hueOff val="7213201"/>
                <a:satOff val="10400"/>
                <a:lumOff val="-16471"/>
                <a:alphaOff val="0"/>
              </a:schemeClr>
            </a:effectRef>
            <a:fontRef idx="minor">
              <a:schemeClr val="lt1"/>
            </a:fontRef>
          </p:style>
        </p:sp>
        <p:sp>
          <p:nvSpPr>
            <p:cNvPr id="18" name="Rounded Rectangle 30"/>
            <p:cNvSpPr txBox="1"/>
            <p:nvPr/>
          </p:nvSpPr>
          <p:spPr>
            <a:xfrm>
              <a:off x="26528" y="3616787"/>
              <a:ext cx="2452822" cy="490371"/>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02870" tIns="51435" rIns="102870" bIns="51435" numCol="1" spcCol="1270" anchor="ctr" anchorCtr="0">
              <a:noAutofit/>
            </a:bodyPr>
            <a:lstStyle/>
            <a:p>
              <a:pPr lvl="0" algn="ctr" defTabSz="1200150">
                <a:lnSpc>
                  <a:spcPct val="90000"/>
                </a:lnSpc>
                <a:spcBef>
                  <a:spcPct val="0"/>
                </a:spcBef>
                <a:spcAft>
                  <a:spcPct val="35000"/>
                </a:spcAft>
              </a:pPr>
              <a:r>
                <a:rPr lang="cy-GB" sz="2400" dirty="0" err="1">
                  <a:latin typeface="Calibri" panose="020F0502020204030204" pitchFamily="34" charset="0"/>
                </a:rPr>
                <a:t>archwaethol</a:t>
              </a:r>
              <a:endParaRPr lang="cy-GB" sz="2400" kern="1200" dirty="0">
                <a:latin typeface="Calibri" panose="020F0502020204030204" pitchFamily="34" charset="0"/>
              </a:endParaRPr>
            </a:p>
          </p:txBody>
        </p:sp>
      </p:grpSp>
      <p:grpSp>
        <p:nvGrpSpPr>
          <p:cNvPr id="45" name="Group 44"/>
          <p:cNvGrpSpPr/>
          <p:nvPr/>
        </p:nvGrpSpPr>
        <p:grpSpPr>
          <a:xfrm>
            <a:off x="35496" y="44624"/>
            <a:ext cx="5940000" cy="889200"/>
            <a:chOff x="3775708" y="2975926"/>
            <a:chExt cx="9026104" cy="1050069"/>
          </a:xfrm>
        </p:grpSpPr>
        <p:grpSp>
          <p:nvGrpSpPr>
            <p:cNvPr id="50" name="Group 49"/>
            <p:cNvGrpSpPr/>
            <p:nvPr/>
          </p:nvGrpSpPr>
          <p:grpSpPr>
            <a:xfrm>
              <a:off x="3775708" y="2975926"/>
              <a:ext cx="9026104" cy="1050069"/>
              <a:chOff x="0" y="3987048"/>
              <a:chExt cx="9026104" cy="1050069"/>
            </a:xfrm>
          </p:grpSpPr>
          <p:sp>
            <p:nvSpPr>
              <p:cNvPr id="52" name="Rounded Rectangle 51"/>
              <p:cNvSpPr/>
              <p:nvPr/>
            </p:nvSpPr>
            <p:spPr>
              <a:xfrm>
                <a:off x="0" y="3987048"/>
                <a:ext cx="9026104" cy="1050069"/>
              </a:xfrm>
              <a:prstGeom prst="roundRect">
                <a:avLst>
                  <a:gd name="adj" fmla="val 10000"/>
                </a:avLst>
              </a:prstGeom>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a:lstStyle/>
              <a:p>
                <a:endParaRPr lang="en-GB" dirty="0"/>
              </a:p>
            </p:txBody>
          </p:sp>
          <p:sp>
            <p:nvSpPr>
              <p:cNvPr id="53" name="Rounded Rectangle 4"/>
              <p:cNvSpPr/>
              <p:nvPr/>
            </p:nvSpPr>
            <p:spPr>
              <a:xfrm>
                <a:off x="1934046" y="4049772"/>
                <a:ext cx="7002847" cy="906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defTabSz="1244600">
                  <a:lnSpc>
                    <a:spcPct val="90000"/>
                  </a:lnSpc>
                  <a:spcBef>
                    <a:spcPct val="0"/>
                  </a:spcBef>
                  <a:spcAft>
                    <a:spcPct val="35000"/>
                  </a:spcAft>
                </a:pPr>
                <a:r>
                  <a:rPr lang="cy-GB" sz="2800" b="1" dirty="0">
                    <a:latin typeface="Calibri" panose="020F0502020204030204" pitchFamily="34" charset="0"/>
                  </a:rPr>
                  <a:t>G</a:t>
                </a:r>
                <a:r>
                  <a:rPr lang="cy-GB" dirty="0">
                    <a:latin typeface="Calibri" panose="020F0502020204030204" pitchFamily="34" charset="0"/>
                  </a:rPr>
                  <a:t>all ymatebion y synhwyrau fod yn anarferol</a:t>
                </a:r>
                <a:endParaRPr lang="cy-GB" kern="1200" dirty="0">
                  <a:latin typeface="Calibri" panose="020F0502020204030204" pitchFamily="34" charset="0"/>
                  <a:ea typeface="Century Gothic" charset="0"/>
                  <a:cs typeface="Century Gothic" charset="0"/>
                </a:endParaRPr>
              </a:p>
            </p:txBody>
          </p:sp>
        </p:grpSp>
        <p:sp>
          <p:nvSpPr>
            <p:cNvPr id="51" name="Rounded Rectangle 50"/>
            <p:cNvSpPr/>
            <p:nvPr/>
          </p:nvSpPr>
          <p:spPr>
            <a:xfrm>
              <a:off x="3904534" y="3060961"/>
              <a:ext cx="1805221" cy="841756"/>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6">
                <a:tint val="50000"/>
                <a:hueOff val="0"/>
                <a:satOff val="0"/>
                <a:lumOff val="0"/>
                <a:alphaOff val="0"/>
              </a:schemeClr>
            </a:effectRef>
            <a:fontRef idx="minor">
              <a:schemeClr val="lt1">
                <a:hueOff val="0"/>
                <a:satOff val="0"/>
                <a:lumOff val="0"/>
                <a:alphaOff val="0"/>
              </a:schemeClr>
            </a:fontRef>
          </p:style>
        </p:sp>
      </p:grpSp>
      <p:grpSp>
        <p:nvGrpSpPr>
          <p:cNvPr id="57" name="Group 56"/>
          <p:cNvGrpSpPr/>
          <p:nvPr/>
        </p:nvGrpSpPr>
        <p:grpSpPr>
          <a:xfrm>
            <a:off x="4103440" y="2265765"/>
            <a:ext cx="3758817" cy="543427"/>
            <a:chOff x="2505878" y="3636"/>
            <a:chExt cx="3758817" cy="543427"/>
          </a:xfrm>
          <a:scene3d>
            <a:camera prst="orthographicFront"/>
            <a:lightRig rig="flat" dir="t"/>
          </a:scene3d>
        </p:grpSpPr>
        <p:sp>
          <p:nvSpPr>
            <p:cNvPr id="58" name="Right Arrow 57"/>
            <p:cNvSpPr/>
            <p:nvPr/>
          </p:nvSpPr>
          <p:spPr>
            <a:xfrm>
              <a:off x="2505878" y="3636"/>
              <a:ext cx="3758817" cy="543427"/>
            </a:xfrm>
            <a:prstGeom prst="rightArrow">
              <a:avLst>
                <a:gd name="adj1" fmla="val 75000"/>
                <a:gd name="adj2" fmla="val 50000"/>
              </a:avLst>
            </a:prstGeom>
            <a:sp3d z="-190500" extrusionH="12700" prstMaterial="plastic">
              <a:bevelT w="50800" h="50800"/>
            </a:sp3d>
          </p:spPr>
          <p:style>
            <a:lnRef idx="1">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2">
              <a:schemeClr val="accent2">
                <a:tint val="40000"/>
                <a:alpha val="90000"/>
                <a:hueOff val="0"/>
                <a:satOff val="0"/>
                <a:lumOff val="0"/>
                <a:alphaOff val="0"/>
              </a:schemeClr>
            </a:effectRef>
            <a:fontRef idx="minor">
              <a:schemeClr val="dk1">
                <a:hueOff val="0"/>
                <a:satOff val="0"/>
                <a:lumOff val="0"/>
                <a:alphaOff val="0"/>
              </a:schemeClr>
            </a:fontRef>
          </p:style>
        </p:sp>
        <p:sp>
          <p:nvSpPr>
            <p:cNvPr id="59" name="Right Arrow 4"/>
            <p:cNvSpPr txBox="1"/>
            <p:nvPr/>
          </p:nvSpPr>
          <p:spPr>
            <a:xfrm>
              <a:off x="2553498" y="110808"/>
              <a:ext cx="3555032" cy="407571"/>
            </a:xfrm>
            <a:prstGeom prst="rect">
              <a:avLst/>
            </a:prstGeom>
            <a:sp3d z="-1905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6510" tIns="16510" rIns="16510" bIns="16510" numCol="1" spcCol="1270" anchor="t" anchorCtr="0">
              <a:noAutofit/>
            </a:bodyPr>
            <a:lstStyle/>
            <a:p>
              <a:pPr marL="228600" lvl="1" indent="-228600" defTabSz="1155700">
                <a:lnSpc>
                  <a:spcPct val="90000"/>
                </a:lnSpc>
                <a:spcBef>
                  <a:spcPct val="0"/>
                </a:spcBef>
                <a:spcAft>
                  <a:spcPct val="15000"/>
                </a:spcAft>
                <a:buChar char="•"/>
              </a:pPr>
              <a:r>
                <a:rPr lang="en-GB" sz="2400" kern="1200" dirty="0">
                  <a:latin typeface="Calibri" panose="020F0502020204030204" pitchFamily="34" charset="0"/>
                </a:rPr>
                <a:t>(</a:t>
              </a:r>
              <a:r>
                <a:rPr lang="cy-GB" sz="2400" dirty="0">
                  <a:latin typeface="Calibri" panose="020F0502020204030204" pitchFamily="34" charset="0"/>
                </a:rPr>
                <a:t>cyffwrdd</a:t>
              </a:r>
              <a:r>
                <a:rPr lang="en-GB" sz="2400" kern="1200" dirty="0">
                  <a:latin typeface="Calibri" panose="020F0502020204030204" pitchFamily="34" charset="0"/>
                </a:rPr>
                <a:t>)</a:t>
              </a:r>
            </a:p>
          </p:txBody>
        </p:sp>
      </p:grpSp>
      <p:grpSp>
        <p:nvGrpSpPr>
          <p:cNvPr id="61" name="Group 60"/>
          <p:cNvGrpSpPr/>
          <p:nvPr/>
        </p:nvGrpSpPr>
        <p:grpSpPr>
          <a:xfrm>
            <a:off x="4103440" y="2863535"/>
            <a:ext cx="3758817" cy="543427"/>
            <a:chOff x="2505878" y="601406"/>
            <a:chExt cx="3758817" cy="543427"/>
          </a:xfrm>
          <a:scene3d>
            <a:camera prst="orthographicFront"/>
            <a:lightRig rig="flat" dir="t"/>
          </a:scene3d>
        </p:grpSpPr>
        <p:sp>
          <p:nvSpPr>
            <p:cNvPr id="62" name="Right Arrow 61"/>
            <p:cNvSpPr/>
            <p:nvPr/>
          </p:nvSpPr>
          <p:spPr>
            <a:xfrm>
              <a:off x="2505878" y="601406"/>
              <a:ext cx="3758817" cy="543427"/>
            </a:xfrm>
            <a:prstGeom prst="rightArrow">
              <a:avLst>
                <a:gd name="adj1" fmla="val 75000"/>
                <a:gd name="adj2" fmla="val 50000"/>
              </a:avLst>
            </a:prstGeom>
            <a:sp3d z="-190500" extrusionH="12700" prstMaterial="plastic">
              <a:bevelT w="50800" h="50800"/>
            </a:sp3d>
          </p:spPr>
          <p:style>
            <a:lnRef idx="1">
              <a:schemeClr val="accent2">
                <a:tint val="40000"/>
                <a:alpha val="90000"/>
                <a:hueOff val="1182527"/>
                <a:satOff val="-8517"/>
                <a:lumOff val="-737"/>
                <a:alphaOff val="0"/>
              </a:schemeClr>
            </a:lnRef>
            <a:fillRef idx="1">
              <a:schemeClr val="accent2">
                <a:tint val="40000"/>
                <a:alpha val="90000"/>
                <a:hueOff val="1182527"/>
                <a:satOff val="-8517"/>
                <a:lumOff val="-737"/>
                <a:alphaOff val="0"/>
              </a:schemeClr>
            </a:fillRef>
            <a:effectRef idx="2">
              <a:schemeClr val="accent2">
                <a:tint val="40000"/>
                <a:alpha val="90000"/>
                <a:hueOff val="1182527"/>
                <a:satOff val="-8517"/>
                <a:lumOff val="-737"/>
                <a:alphaOff val="0"/>
              </a:schemeClr>
            </a:effectRef>
            <a:fontRef idx="minor">
              <a:schemeClr val="dk1">
                <a:hueOff val="0"/>
                <a:satOff val="0"/>
                <a:lumOff val="0"/>
                <a:alphaOff val="0"/>
              </a:schemeClr>
            </a:fontRef>
          </p:style>
        </p:sp>
        <p:sp>
          <p:nvSpPr>
            <p:cNvPr id="63" name="Right Arrow 8"/>
            <p:cNvSpPr txBox="1"/>
            <p:nvPr/>
          </p:nvSpPr>
          <p:spPr>
            <a:xfrm>
              <a:off x="2505878" y="687292"/>
              <a:ext cx="3555032" cy="407571"/>
            </a:xfrm>
            <a:prstGeom prst="rect">
              <a:avLst/>
            </a:prstGeom>
            <a:sp3d z="-1905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6510" tIns="16510" rIns="16510" bIns="16510" numCol="1" spcCol="1270" anchor="t" anchorCtr="0">
              <a:noAutofit/>
            </a:bodyPr>
            <a:lstStyle/>
            <a:p>
              <a:pPr marL="228600" lvl="1" indent="-228600" defTabSz="1155700">
                <a:lnSpc>
                  <a:spcPct val="90000"/>
                </a:lnSpc>
                <a:spcBef>
                  <a:spcPct val="0"/>
                </a:spcBef>
                <a:spcAft>
                  <a:spcPct val="15000"/>
                </a:spcAft>
                <a:buChar char="•"/>
              </a:pPr>
              <a:r>
                <a:rPr lang="en-GB" sz="2400" kern="1200" dirty="0">
                  <a:latin typeface="Calibri" panose="020F0502020204030204" pitchFamily="34" charset="0"/>
                </a:rPr>
                <a:t>(</a:t>
              </a:r>
              <a:r>
                <a:rPr lang="cy-GB" sz="2400" dirty="0">
                  <a:latin typeface="Calibri" panose="020F0502020204030204" pitchFamily="34" charset="0"/>
                </a:rPr>
                <a:t>symud</a:t>
              </a:r>
              <a:r>
                <a:rPr lang="en-GB" sz="2400" kern="1200" dirty="0">
                  <a:latin typeface="Calibri" panose="020F0502020204030204" pitchFamily="34" charset="0"/>
                </a:rPr>
                <a:t>)</a:t>
              </a:r>
            </a:p>
          </p:txBody>
        </p:sp>
      </p:grpSp>
      <p:sp>
        <p:nvSpPr>
          <p:cNvPr id="64" name="Right Arrow 12"/>
          <p:cNvSpPr txBox="1"/>
          <p:nvPr/>
        </p:nvSpPr>
        <p:spPr>
          <a:xfrm>
            <a:off x="4103440" y="3597493"/>
            <a:ext cx="3555032" cy="407571"/>
          </a:xfrm>
          <a:prstGeom prst="rect">
            <a:avLst/>
          </a:prstGeom>
          <a:scene3d>
            <a:camera prst="orthographicFront"/>
            <a:lightRig rig="flat" dir="t"/>
          </a:scene3d>
          <a:sp3d z="-1905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6510" tIns="16510" rIns="16510" bIns="16510" numCol="1" spcCol="1270" anchor="t" anchorCtr="0">
            <a:noAutofit/>
          </a:bodyPr>
          <a:lstStyle/>
          <a:p>
            <a:pPr marL="228600" lvl="1" indent="-228600" defTabSz="1155700">
              <a:lnSpc>
                <a:spcPct val="90000"/>
              </a:lnSpc>
              <a:spcBef>
                <a:spcPct val="0"/>
              </a:spcBef>
              <a:spcAft>
                <a:spcPct val="15000"/>
              </a:spcAft>
              <a:buChar char="•"/>
            </a:pPr>
            <a:r>
              <a:rPr lang="en-GB" sz="2400" kern="1200" dirty="0">
                <a:latin typeface="Calibri" panose="020F0502020204030204" pitchFamily="34" charset="0"/>
              </a:rPr>
              <a:t>(</a:t>
            </a:r>
            <a:r>
              <a:rPr lang="cy-GB" sz="2400" dirty="0">
                <a:latin typeface="Calibri" panose="020F0502020204030204" pitchFamily="34" charset="0"/>
              </a:rPr>
              <a:t>ffordd o sefyll/eistedd</a:t>
            </a:r>
            <a:r>
              <a:rPr lang="en-GB" sz="2400" kern="1200" dirty="0">
                <a:latin typeface="Calibri" panose="020F0502020204030204" pitchFamily="34" charset="0"/>
              </a:rPr>
              <a:t>)</a:t>
            </a:r>
          </a:p>
        </p:txBody>
      </p:sp>
      <p:sp>
        <p:nvSpPr>
          <p:cNvPr id="65" name="Right Arrow 16"/>
          <p:cNvSpPr txBox="1"/>
          <p:nvPr/>
        </p:nvSpPr>
        <p:spPr>
          <a:xfrm>
            <a:off x="4103440" y="4173557"/>
            <a:ext cx="3555032" cy="407571"/>
          </a:xfrm>
          <a:prstGeom prst="rect">
            <a:avLst/>
          </a:prstGeom>
          <a:scene3d>
            <a:camera prst="orthographicFront"/>
            <a:lightRig rig="flat" dir="t"/>
          </a:scene3d>
          <a:sp3d z="-1905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6510" tIns="16510" rIns="16510" bIns="16510" numCol="1" spcCol="1270" anchor="t" anchorCtr="0">
            <a:noAutofit/>
          </a:bodyPr>
          <a:lstStyle/>
          <a:p>
            <a:pPr marL="228600" lvl="1" indent="-228600" defTabSz="1155700">
              <a:lnSpc>
                <a:spcPct val="90000"/>
              </a:lnSpc>
              <a:spcBef>
                <a:spcPct val="0"/>
              </a:spcBef>
              <a:spcAft>
                <a:spcPct val="15000"/>
              </a:spcAft>
              <a:buChar char="•"/>
            </a:pPr>
            <a:r>
              <a:rPr lang="en-GB" sz="2400" kern="1200" dirty="0">
                <a:latin typeface="Calibri" panose="020F0502020204030204" pitchFamily="34" charset="0"/>
              </a:rPr>
              <a:t>(</a:t>
            </a:r>
            <a:r>
              <a:rPr lang="cy-GB" sz="2400" dirty="0">
                <a:latin typeface="Calibri" panose="020F0502020204030204" pitchFamily="34" charset="0"/>
              </a:rPr>
              <a:t>golwg/edrych</a:t>
            </a:r>
            <a:r>
              <a:rPr lang="cy-GB" sz="2400" kern="1200" dirty="0">
                <a:latin typeface="Calibri" panose="020F0502020204030204" pitchFamily="34" charset="0"/>
              </a:rPr>
              <a:t>)</a:t>
            </a:r>
          </a:p>
        </p:txBody>
      </p:sp>
      <p:sp>
        <p:nvSpPr>
          <p:cNvPr id="67" name="Right Arrow 20"/>
          <p:cNvSpPr txBox="1"/>
          <p:nvPr/>
        </p:nvSpPr>
        <p:spPr>
          <a:xfrm>
            <a:off x="4103440" y="4774098"/>
            <a:ext cx="3555032" cy="407571"/>
          </a:xfrm>
          <a:prstGeom prst="rect">
            <a:avLst/>
          </a:prstGeom>
          <a:scene3d>
            <a:camera prst="orthographicFront"/>
            <a:lightRig rig="flat" dir="t"/>
          </a:scene3d>
          <a:sp3d z="-1905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6510" tIns="16510" rIns="16510" bIns="16510" numCol="1" spcCol="1270" anchor="t" anchorCtr="0">
            <a:noAutofit/>
          </a:bodyPr>
          <a:lstStyle/>
          <a:p>
            <a:pPr marL="228600" lvl="1" indent="-228600" defTabSz="1155700">
              <a:lnSpc>
                <a:spcPct val="90000"/>
              </a:lnSpc>
              <a:spcBef>
                <a:spcPct val="0"/>
              </a:spcBef>
              <a:spcAft>
                <a:spcPct val="15000"/>
              </a:spcAft>
              <a:buChar char="•"/>
            </a:pPr>
            <a:r>
              <a:rPr lang="en-GB" sz="2200" kern="1200" dirty="0">
                <a:latin typeface="Calibri" panose="020F0502020204030204" pitchFamily="34" charset="0"/>
              </a:rPr>
              <a:t>(</a:t>
            </a:r>
            <a:r>
              <a:rPr lang="cy-GB" sz="2200" dirty="0">
                <a:latin typeface="Calibri" panose="020F0502020204030204" pitchFamily="34" charset="0"/>
              </a:rPr>
              <a:t>clywed</a:t>
            </a:r>
            <a:r>
              <a:rPr lang="en-GB" sz="2200" kern="1200" dirty="0">
                <a:latin typeface="Calibri" panose="020F0502020204030204" pitchFamily="34" charset="0"/>
              </a:rPr>
              <a:t>)</a:t>
            </a:r>
          </a:p>
        </p:txBody>
      </p:sp>
      <p:sp>
        <p:nvSpPr>
          <p:cNvPr id="68" name="Right Arrow 24"/>
          <p:cNvSpPr txBox="1"/>
          <p:nvPr/>
        </p:nvSpPr>
        <p:spPr>
          <a:xfrm>
            <a:off x="4103440" y="5350162"/>
            <a:ext cx="3555032" cy="407571"/>
          </a:xfrm>
          <a:prstGeom prst="rect">
            <a:avLst/>
          </a:prstGeom>
          <a:scene3d>
            <a:camera prst="orthographicFront"/>
            <a:lightRig rig="flat" dir="t"/>
          </a:scene3d>
          <a:sp3d z="-1905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6510" tIns="16510" rIns="16510" bIns="16510" numCol="1" spcCol="1270" anchor="t" anchorCtr="0">
            <a:noAutofit/>
          </a:bodyPr>
          <a:lstStyle/>
          <a:p>
            <a:pPr marL="228600" lvl="1" indent="-228600" defTabSz="1155700">
              <a:lnSpc>
                <a:spcPct val="90000"/>
              </a:lnSpc>
              <a:spcBef>
                <a:spcPct val="0"/>
              </a:spcBef>
              <a:spcAft>
                <a:spcPct val="15000"/>
              </a:spcAft>
              <a:buChar char="•"/>
            </a:pPr>
            <a:r>
              <a:rPr lang="en-GB" sz="2400" kern="1200" dirty="0">
                <a:latin typeface="Calibri" panose="020F0502020204030204" pitchFamily="34" charset="0"/>
              </a:rPr>
              <a:t>(</a:t>
            </a:r>
            <a:r>
              <a:rPr lang="cy-GB" sz="2400" dirty="0">
                <a:latin typeface="Calibri" panose="020F0502020204030204" pitchFamily="34" charset="0"/>
              </a:rPr>
              <a:t>arogli</a:t>
            </a:r>
            <a:r>
              <a:rPr lang="en-GB" sz="2400" kern="1200" dirty="0">
                <a:latin typeface="Calibri" panose="020F0502020204030204" pitchFamily="34" charset="0"/>
              </a:rPr>
              <a:t>)</a:t>
            </a:r>
          </a:p>
        </p:txBody>
      </p:sp>
      <p:sp>
        <p:nvSpPr>
          <p:cNvPr id="69" name="Right Arrow 28"/>
          <p:cNvSpPr txBox="1"/>
          <p:nvPr/>
        </p:nvSpPr>
        <p:spPr>
          <a:xfrm>
            <a:off x="4103440" y="5949280"/>
            <a:ext cx="3555032" cy="407571"/>
          </a:xfrm>
          <a:prstGeom prst="rect">
            <a:avLst/>
          </a:prstGeom>
          <a:scene3d>
            <a:camera prst="orthographicFront"/>
            <a:lightRig rig="flat" dir="t"/>
          </a:scene3d>
          <a:sp3d z="-1905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6510" tIns="16510" rIns="16510" bIns="16510" numCol="1" spcCol="1270" anchor="t" anchorCtr="0">
            <a:noAutofit/>
          </a:bodyPr>
          <a:lstStyle/>
          <a:p>
            <a:pPr marL="228600" lvl="1" indent="-228600" defTabSz="1155700">
              <a:lnSpc>
                <a:spcPct val="90000"/>
              </a:lnSpc>
              <a:spcBef>
                <a:spcPct val="0"/>
              </a:spcBef>
              <a:spcAft>
                <a:spcPct val="15000"/>
              </a:spcAft>
              <a:buChar char="•"/>
            </a:pPr>
            <a:r>
              <a:rPr lang="en-GB" sz="2400" kern="1200" dirty="0">
                <a:latin typeface="Calibri" panose="020F0502020204030204" pitchFamily="34" charset="0"/>
              </a:rPr>
              <a:t>(</a:t>
            </a:r>
            <a:r>
              <a:rPr lang="cy-GB" sz="2400" dirty="0">
                <a:latin typeface="Calibri" panose="020F0502020204030204" pitchFamily="34" charset="0"/>
              </a:rPr>
              <a:t>blasu</a:t>
            </a:r>
            <a:r>
              <a:rPr lang="en-GB" sz="2400" kern="1200" dirty="0">
                <a:latin typeface="Calibri" panose="020F0502020204030204" pitchFamily="34" charset="0"/>
              </a:rPr>
              <a:t>)</a:t>
            </a:r>
          </a:p>
        </p:txBody>
      </p:sp>
    </p:spTree>
    <p:extLst>
      <p:ext uri="{BB962C8B-B14F-4D97-AF65-F5344CB8AC3E}">
        <p14:creationId xmlns:p14="http://schemas.microsoft.com/office/powerpoint/2010/main" val="24407808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8385" y="1185862"/>
            <a:ext cx="8496943" cy="830997"/>
          </a:xfrm>
          <a:prstGeom prst="rect">
            <a:avLst/>
          </a:prstGeom>
        </p:spPr>
        <p:txBody>
          <a:bodyPr wrap="square">
            <a:spAutoFit/>
          </a:bodyPr>
          <a:lstStyle/>
          <a:p>
            <a:r>
              <a:rPr lang="cy-GB" sz="2400" dirty="0">
                <a:latin typeface="Calibri" panose="020F0502020204030204" pitchFamily="34" charset="0"/>
              </a:rPr>
              <a:t>Dyma rai ffyrdd y gallwch helpu unigolyn gydag ymatebion synhwyraidd anarferol:</a:t>
            </a:r>
            <a:endParaRPr lang="cy-GB" sz="2400" dirty="0">
              <a:latin typeface="Calibri" panose="020F0502020204030204" pitchFamily="34" charset="0"/>
              <a:ea typeface="Century Gothic" charset="0"/>
              <a:cs typeface="Century Gothic" charset="0"/>
            </a:endParaRPr>
          </a:p>
        </p:txBody>
      </p:sp>
      <p:graphicFrame>
        <p:nvGraphicFramePr>
          <p:cNvPr id="5" name="Content Placeholder 3"/>
          <p:cNvGraphicFramePr>
            <a:graphicFrameLocks/>
          </p:cNvGraphicFramePr>
          <p:nvPr>
            <p:extLst>
              <p:ext uri="{D42A27DB-BD31-4B8C-83A1-F6EECF244321}">
                <p14:modId xmlns:p14="http://schemas.microsoft.com/office/powerpoint/2010/main" val="3390867182"/>
              </p:ext>
            </p:extLst>
          </p:nvPr>
        </p:nvGraphicFramePr>
        <p:xfrm>
          <a:off x="338385" y="1601361"/>
          <a:ext cx="8496944" cy="51571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12" name="Group 11"/>
          <p:cNvGrpSpPr/>
          <p:nvPr/>
        </p:nvGrpSpPr>
        <p:grpSpPr>
          <a:xfrm>
            <a:off x="35496" y="44624"/>
            <a:ext cx="5940000" cy="889200"/>
            <a:chOff x="3775708" y="2975926"/>
            <a:chExt cx="9026104" cy="1050069"/>
          </a:xfrm>
        </p:grpSpPr>
        <p:grpSp>
          <p:nvGrpSpPr>
            <p:cNvPr id="13" name="Group 12"/>
            <p:cNvGrpSpPr/>
            <p:nvPr/>
          </p:nvGrpSpPr>
          <p:grpSpPr>
            <a:xfrm>
              <a:off x="3775708" y="2975926"/>
              <a:ext cx="9026104" cy="1050069"/>
              <a:chOff x="0" y="3987048"/>
              <a:chExt cx="9026104" cy="1050069"/>
            </a:xfrm>
          </p:grpSpPr>
          <p:sp>
            <p:nvSpPr>
              <p:cNvPr id="17" name="Rounded Rectangle 16"/>
              <p:cNvSpPr/>
              <p:nvPr/>
            </p:nvSpPr>
            <p:spPr>
              <a:xfrm>
                <a:off x="0" y="3987048"/>
                <a:ext cx="9026104" cy="1050069"/>
              </a:xfrm>
              <a:prstGeom prst="roundRect">
                <a:avLst>
                  <a:gd name="adj" fmla="val 10000"/>
                </a:avLst>
              </a:prstGeom>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a:lstStyle/>
              <a:p>
                <a:endParaRPr lang="en-GB" dirty="0"/>
              </a:p>
            </p:txBody>
          </p:sp>
          <p:sp>
            <p:nvSpPr>
              <p:cNvPr id="18" name="Rounded Rectangle 4"/>
              <p:cNvSpPr/>
              <p:nvPr/>
            </p:nvSpPr>
            <p:spPr>
              <a:xfrm>
                <a:off x="1934046" y="4049772"/>
                <a:ext cx="7002847" cy="906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defTabSz="1244600">
                  <a:lnSpc>
                    <a:spcPct val="90000"/>
                  </a:lnSpc>
                  <a:spcBef>
                    <a:spcPct val="0"/>
                  </a:spcBef>
                  <a:spcAft>
                    <a:spcPct val="35000"/>
                  </a:spcAft>
                </a:pPr>
                <a:r>
                  <a:rPr lang="cy-GB" sz="2800" b="1" dirty="0">
                    <a:latin typeface="Calibri" panose="020F0502020204030204" pitchFamily="34" charset="0"/>
                  </a:rPr>
                  <a:t>G</a:t>
                </a:r>
                <a:r>
                  <a:rPr lang="cy-GB" dirty="0">
                    <a:latin typeface="Calibri" panose="020F0502020204030204" pitchFamily="34" charset="0"/>
                  </a:rPr>
                  <a:t>all ymatebion y synhwyrau fod yn anarferol</a:t>
                </a:r>
                <a:endParaRPr lang="cy-GB" kern="1200" dirty="0">
                  <a:latin typeface="Calibri" panose="020F0502020204030204" pitchFamily="34" charset="0"/>
                  <a:ea typeface="Century Gothic" charset="0"/>
                  <a:cs typeface="Century Gothic" charset="0"/>
                </a:endParaRPr>
              </a:p>
            </p:txBody>
          </p:sp>
        </p:grpSp>
        <p:sp>
          <p:nvSpPr>
            <p:cNvPr id="14" name="Rounded Rectangle 13"/>
            <p:cNvSpPr/>
            <p:nvPr/>
          </p:nvSpPr>
          <p:spPr>
            <a:xfrm>
              <a:off x="3904534" y="3060961"/>
              <a:ext cx="1805221" cy="841756"/>
            </a:xfrm>
            <a:prstGeom prst="roundRect">
              <a:avLst>
                <a:gd name="adj" fmla="val 10000"/>
              </a:avLst>
            </a:prstGeom>
            <a:blipFill>
              <a:blip r:embed="rId7"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6">
                <a:tint val="50000"/>
                <a:hueOff val="0"/>
                <a:satOff val="0"/>
                <a:lumOff val="0"/>
                <a:alphaOff val="0"/>
              </a:schemeClr>
            </a:effectRef>
            <a:fontRef idx="minor">
              <a:schemeClr val="lt1">
                <a:hueOff val="0"/>
                <a:satOff val="0"/>
                <a:lumOff val="0"/>
                <a:alphaOff val="0"/>
              </a:schemeClr>
            </a:fontRef>
          </p:style>
        </p:sp>
      </p:grpSp>
    </p:spTree>
    <p:extLst>
      <p:ext uri="{BB962C8B-B14F-4D97-AF65-F5344CB8AC3E}">
        <p14:creationId xmlns:p14="http://schemas.microsoft.com/office/powerpoint/2010/main" val="655033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9552" y="1484784"/>
            <a:ext cx="7920000" cy="3876959"/>
          </a:xfrm>
          <a:prstGeom prst="rect">
            <a:avLst/>
          </a:prstGeom>
          <a:ln w="38100">
            <a:solidFill>
              <a:srgbClr val="1A62A2"/>
            </a:solidFill>
          </a:ln>
        </p:spPr>
        <p:txBody>
          <a:bodyPr wrap="square">
            <a:spAutoFit/>
          </a:bodyPr>
          <a:lstStyle/>
          <a:p>
            <a:r>
              <a:rPr lang="cy-GB" sz="2000" b="1" dirty="0">
                <a:latin typeface="Calibri" panose="020F0502020204030204" pitchFamily="34" charset="0"/>
              </a:rPr>
              <a:t>Ymarferiad enghreifftiol 5</a:t>
            </a:r>
          </a:p>
          <a:p>
            <a:endParaRPr lang="cy-GB" sz="2000" b="1" dirty="0">
              <a:latin typeface="Calibri" panose="020F0502020204030204" pitchFamily="34" charset="0"/>
            </a:endParaRPr>
          </a:p>
          <a:p>
            <a:pPr>
              <a:lnSpc>
                <a:spcPct val="107000"/>
              </a:lnSpc>
              <a:spcAft>
                <a:spcPts val="800"/>
              </a:spcAft>
            </a:pPr>
            <a:r>
              <a:rPr lang="cy-GB" sz="2000" dirty="0">
                <a:latin typeface="Calibri" panose="020F0502020204030204" pitchFamily="34" charset="0"/>
                <a:ea typeface="Calibri" panose="020F0502020204030204" pitchFamily="34" charset="0"/>
                <a:cs typeface="Times New Roman" panose="02020603050405020304" pitchFamily="18" charset="0"/>
              </a:rPr>
              <a:t>Mae Mary wedi gwneud cwyn am ei chymdogion i'r gymdeithas dai. Mae cwpl oedrannus yn byw yn y fflat uwchben, Mary ac mae hi'n dweud bod y sŵn y maent yn ei wneud yn y dydd yn tarfu arni i’r lefel na all hi ganolbwyntio ar ddarllen, gwnïo neu wylio'r teledu. Mae aelod o staff yn ymweld â Mary ac nid yw'n gallu clywed unrhyw beth arwyddocaol, mae'n bwydo yn ôl i'w rheolwr y mae'n rhaid bod Mary yn gwneud y mater sŵn i fyny oherwydd ei bod hi eisiau symud o fflat i dŷ.</a:t>
            </a:r>
          </a:p>
          <a:p>
            <a:pPr>
              <a:lnSpc>
                <a:spcPct val="107000"/>
              </a:lnSpc>
              <a:spcAft>
                <a:spcPts val="800"/>
              </a:spcAft>
            </a:pPr>
            <a:endParaRPr lang="cy-GB" sz="2000"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y-GB" sz="2000" b="1" dirty="0">
                <a:latin typeface="Calibri" panose="020F0502020204030204" pitchFamily="34" charset="0"/>
                <a:ea typeface="Calibri" panose="020F0502020204030204" pitchFamily="34" charset="0"/>
                <a:cs typeface="Times New Roman" panose="02020603050405020304" pitchFamily="18" charset="0"/>
              </a:rPr>
              <a:t>Beth allai’r broblem fod?</a:t>
            </a:r>
          </a:p>
        </p:txBody>
      </p:sp>
      <p:grpSp>
        <p:nvGrpSpPr>
          <p:cNvPr id="6" name="Group 5"/>
          <p:cNvGrpSpPr/>
          <p:nvPr/>
        </p:nvGrpSpPr>
        <p:grpSpPr>
          <a:xfrm>
            <a:off x="35496" y="44624"/>
            <a:ext cx="5940000" cy="889200"/>
            <a:chOff x="3775708" y="2975926"/>
            <a:chExt cx="9026104" cy="1050069"/>
          </a:xfrm>
        </p:grpSpPr>
        <p:grpSp>
          <p:nvGrpSpPr>
            <p:cNvPr id="7" name="Group 6"/>
            <p:cNvGrpSpPr/>
            <p:nvPr/>
          </p:nvGrpSpPr>
          <p:grpSpPr>
            <a:xfrm>
              <a:off x="3775708" y="2975926"/>
              <a:ext cx="9026104" cy="1050069"/>
              <a:chOff x="0" y="3987048"/>
              <a:chExt cx="9026104" cy="1050069"/>
            </a:xfrm>
          </p:grpSpPr>
          <p:sp>
            <p:nvSpPr>
              <p:cNvPr id="9" name="Rounded Rectangle 8"/>
              <p:cNvSpPr/>
              <p:nvPr/>
            </p:nvSpPr>
            <p:spPr>
              <a:xfrm>
                <a:off x="0" y="3987048"/>
                <a:ext cx="9026104" cy="1050069"/>
              </a:xfrm>
              <a:prstGeom prst="roundRect">
                <a:avLst>
                  <a:gd name="adj" fmla="val 10000"/>
                </a:avLst>
              </a:prstGeom>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a:lstStyle/>
              <a:p>
                <a:endParaRPr lang="en-GB" dirty="0"/>
              </a:p>
            </p:txBody>
          </p:sp>
          <p:sp>
            <p:nvSpPr>
              <p:cNvPr id="10" name="Rounded Rectangle 4"/>
              <p:cNvSpPr/>
              <p:nvPr/>
            </p:nvSpPr>
            <p:spPr>
              <a:xfrm>
                <a:off x="1934046" y="4049772"/>
                <a:ext cx="7002847" cy="906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defTabSz="1244600">
                  <a:lnSpc>
                    <a:spcPct val="90000"/>
                  </a:lnSpc>
                  <a:spcBef>
                    <a:spcPct val="0"/>
                  </a:spcBef>
                  <a:spcAft>
                    <a:spcPct val="35000"/>
                  </a:spcAft>
                </a:pPr>
                <a:r>
                  <a:rPr lang="cy-GB" sz="2800" b="1" dirty="0">
                    <a:latin typeface="Calibri" panose="020F0502020204030204" pitchFamily="34" charset="0"/>
                  </a:rPr>
                  <a:t>G</a:t>
                </a:r>
                <a:r>
                  <a:rPr lang="cy-GB" dirty="0">
                    <a:latin typeface="Calibri" panose="020F0502020204030204" pitchFamily="34" charset="0"/>
                  </a:rPr>
                  <a:t>all ymatebion y synhwyrau fod yn anarferol</a:t>
                </a:r>
                <a:endParaRPr lang="cy-GB" kern="1200" dirty="0">
                  <a:latin typeface="Calibri" panose="020F0502020204030204" pitchFamily="34" charset="0"/>
                  <a:ea typeface="Century Gothic" charset="0"/>
                  <a:cs typeface="Century Gothic" charset="0"/>
                </a:endParaRPr>
              </a:p>
            </p:txBody>
          </p:sp>
        </p:grpSp>
        <p:sp>
          <p:nvSpPr>
            <p:cNvPr id="8" name="Rounded Rectangle 7"/>
            <p:cNvSpPr/>
            <p:nvPr/>
          </p:nvSpPr>
          <p:spPr>
            <a:xfrm>
              <a:off x="3904534" y="3060961"/>
              <a:ext cx="1805221" cy="841756"/>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6">
                <a:tint val="50000"/>
                <a:hueOff val="0"/>
                <a:satOff val="0"/>
                <a:lumOff val="0"/>
                <a:alphaOff val="0"/>
              </a:schemeClr>
            </a:effectRef>
            <a:fontRef idx="minor">
              <a:schemeClr val="lt1">
                <a:hueOff val="0"/>
                <a:satOff val="0"/>
                <a:lumOff val="0"/>
                <a:alphaOff val="0"/>
              </a:schemeClr>
            </a:fontRef>
          </p:style>
        </p:sp>
      </p:grpSp>
    </p:spTree>
    <p:extLst>
      <p:ext uri="{BB962C8B-B14F-4D97-AF65-F5344CB8AC3E}">
        <p14:creationId xmlns:p14="http://schemas.microsoft.com/office/powerpoint/2010/main" val="40374783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95536" y="1124744"/>
            <a:ext cx="7920000" cy="5010602"/>
          </a:xfrm>
          <a:prstGeom prst="rect">
            <a:avLst/>
          </a:prstGeom>
          <a:ln w="38100">
            <a:solidFill>
              <a:srgbClr val="1A62A2"/>
            </a:solidFill>
          </a:ln>
        </p:spPr>
        <p:txBody>
          <a:bodyPr wrap="square">
            <a:spAutoFit/>
          </a:bodyPr>
          <a:lstStyle/>
          <a:p>
            <a:pPr>
              <a:lnSpc>
                <a:spcPct val="107000"/>
              </a:lnSpc>
              <a:spcAft>
                <a:spcPts val="800"/>
              </a:spcAft>
            </a:pPr>
            <a:r>
              <a:rPr lang="cy-GB" sz="2000" dirty="0">
                <a:latin typeface="Calibri" panose="020F0502020204030204" pitchFamily="34" charset="0"/>
                <a:ea typeface="Calibri" panose="020F0502020204030204" pitchFamily="34" charset="0"/>
                <a:cs typeface="Times New Roman" panose="02020603050405020304" pitchFamily="18" charset="0"/>
              </a:rPr>
              <a:t>Gall pobl awtistig gael canfyddiad mwy neu lai o wybodaeth synhwyraidd. Mae Mary wir yn clywed sŵn yn dod o'r llofft sy'n aflonyddu arni. Mae gan yr hen ŵr i </a:t>
            </a:r>
            <a:r>
              <a:rPr lang="cy-GB" sz="2000" dirty="0" err="1">
                <a:latin typeface="Calibri" panose="020F0502020204030204" pitchFamily="34" charset="0"/>
                <a:ea typeface="Calibri" panose="020F0502020204030204" pitchFamily="34" charset="0"/>
                <a:cs typeface="Times New Roman" panose="02020603050405020304" pitchFamily="18" charset="0"/>
              </a:rPr>
              <a:t>fyny’r</a:t>
            </a:r>
            <a:r>
              <a:rPr lang="cy-GB" sz="2000" dirty="0">
                <a:latin typeface="Calibri" panose="020F0502020204030204" pitchFamily="34" charset="0"/>
                <a:ea typeface="Calibri" panose="020F0502020204030204" pitchFamily="34" charset="0"/>
                <a:cs typeface="Times New Roman" panose="02020603050405020304" pitchFamily="18" charset="0"/>
              </a:rPr>
              <a:t> grisiau gyflwr ysgyfaint ac mae'n defnyddio </a:t>
            </a:r>
            <a:r>
              <a:rPr lang="cy-GB" sz="2000" dirty="0" err="1">
                <a:latin typeface="Calibri" panose="020F0502020204030204" pitchFamily="34" charset="0"/>
                <a:ea typeface="Calibri" panose="020F0502020204030204" pitchFamily="34" charset="0"/>
                <a:cs typeface="Times New Roman" panose="02020603050405020304" pitchFamily="18" charset="0"/>
              </a:rPr>
              <a:t>nebuliser</a:t>
            </a:r>
            <a:r>
              <a:rPr lang="cy-GB" sz="2000" dirty="0">
                <a:latin typeface="Calibri" panose="020F0502020204030204" pitchFamily="34" charset="0"/>
                <a:ea typeface="Calibri" panose="020F0502020204030204" pitchFamily="34" charset="0"/>
                <a:cs typeface="Times New Roman" panose="02020603050405020304" pitchFamily="18" charset="0"/>
              </a:rPr>
              <a:t> ar adegau trwy gydol y dydd. Y sŵn a’r dirgryniad yw’r hyn sy'n aflonyddu ar Mary.</a:t>
            </a:r>
          </a:p>
          <a:p>
            <a:pPr>
              <a:lnSpc>
                <a:spcPct val="107000"/>
              </a:lnSpc>
              <a:spcAft>
                <a:spcPts val="800"/>
              </a:spcAft>
            </a:pPr>
            <a:r>
              <a:rPr lang="cy-GB" sz="2000" dirty="0">
                <a:latin typeface="Calibri" panose="020F0502020204030204" pitchFamily="34" charset="0"/>
                <a:ea typeface="Calibri" panose="020F0502020204030204" pitchFamily="34" charset="0"/>
                <a:cs typeface="Times New Roman" panose="02020603050405020304" pitchFamily="18" charset="0"/>
              </a:rPr>
              <a:t>Pe bai'r aelod o staff wedi gwrando ar Mary yn hytrach na tybio bod Mary yn clywed yr un peth â hi, gallai fod wedi archwilio’r mater ymhellach.</a:t>
            </a:r>
          </a:p>
          <a:p>
            <a:pPr>
              <a:lnSpc>
                <a:spcPct val="107000"/>
              </a:lnSpc>
              <a:spcAft>
                <a:spcPts val="800"/>
              </a:spcAft>
            </a:pPr>
            <a:r>
              <a:rPr lang="cy-GB" sz="2000" dirty="0">
                <a:latin typeface="Calibri" panose="020F0502020204030204" pitchFamily="34" charset="0"/>
                <a:ea typeface="Calibri" panose="020F0502020204030204" pitchFamily="34" charset="0"/>
                <a:cs typeface="Times New Roman" panose="02020603050405020304" pitchFamily="18" charset="0"/>
              </a:rPr>
              <a:t>Gallai hi fod wedi siarad â'r cwpl a darganfod beth oedd y sŵn a'i esbonio i Mary. Efallai y byddai negodi wedi helpu, byddai curiad ar y llawr i ddweud wrth Mary y byddent yn troi’r </a:t>
            </a:r>
            <a:r>
              <a:rPr lang="cy-GB" sz="2000" dirty="0" err="1">
                <a:latin typeface="Calibri" panose="020F0502020204030204" pitchFamily="34" charset="0"/>
                <a:ea typeface="Calibri" panose="020F0502020204030204" pitchFamily="34" charset="0"/>
                <a:cs typeface="Times New Roman" panose="02020603050405020304" pitchFamily="18" charset="0"/>
              </a:rPr>
              <a:t>nebuliser</a:t>
            </a:r>
            <a:r>
              <a:rPr lang="cy-GB" sz="2000" dirty="0">
                <a:latin typeface="Calibri" panose="020F0502020204030204" pitchFamily="34" charset="0"/>
                <a:ea typeface="Calibri" panose="020F0502020204030204" pitchFamily="34" charset="0"/>
                <a:cs typeface="Times New Roman" panose="02020603050405020304" pitchFamily="18" charset="0"/>
              </a:rPr>
              <a:t> ymlaen yn galluogi Mary i roi ei diffynyddion clust ymlaen am y cyfnod byr hwnnw.</a:t>
            </a:r>
          </a:p>
          <a:p>
            <a:pPr>
              <a:lnSpc>
                <a:spcPct val="107000"/>
              </a:lnSpc>
              <a:spcAft>
                <a:spcPts val="800"/>
              </a:spcAft>
            </a:pPr>
            <a:r>
              <a:rPr lang="cy-GB" sz="2000" dirty="0">
                <a:latin typeface="Calibri" panose="020F0502020204030204" pitchFamily="34" charset="0"/>
                <a:ea typeface="Calibri" panose="020F0502020204030204" pitchFamily="34" charset="0"/>
                <a:cs typeface="Times New Roman" panose="02020603050405020304" pitchFamily="18" charset="0"/>
              </a:rPr>
              <a:t>Dylai materion synhwyraidd fod wedi cael eu harchwilio cyn dyrannu’r fflat, oherwydd gall synau o'r fyny neu i lawr y grisiau cythruddo / neu achosi gofid pan gânt eu canfod trwy synhwyrau uwch.</a:t>
            </a:r>
          </a:p>
        </p:txBody>
      </p:sp>
      <p:grpSp>
        <p:nvGrpSpPr>
          <p:cNvPr id="6" name="Group 5"/>
          <p:cNvGrpSpPr/>
          <p:nvPr/>
        </p:nvGrpSpPr>
        <p:grpSpPr>
          <a:xfrm>
            <a:off x="35496" y="44624"/>
            <a:ext cx="5940000" cy="889200"/>
            <a:chOff x="3775708" y="2975926"/>
            <a:chExt cx="9026104" cy="1050069"/>
          </a:xfrm>
        </p:grpSpPr>
        <p:grpSp>
          <p:nvGrpSpPr>
            <p:cNvPr id="7" name="Group 6"/>
            <p:cNvGrpSpPr/>
            <p:nvPr/>
          </p:nvGrpSpPr>
          <p:grpSpPr>
            <a:xfrm>
              <a:off x="3775708" y="2975926"/>
              <a:ext cx="9026104" cy="1050069"/>
              <a:chOff x="0" y="3987048"/>
              <a:chExt cx="9026104" cy="1050069"/>
            </a:xfrm>
          </p:grpSpPr>
          <p:sp>
            <p:nvSpPr>
              <p:cNvPr id="9" name="Rounded Rectangle 8"/>
              <p:cNvSpPr/>
              <p:nvPr/>
            </p:nvSpPr>
            <p:spPr>
              <a:xfrm>
                <a:off x="0" y="3987048"/>
                <a:ext cx="9026104" cy="1050069"/>
              </a:xfrm>
              <a:prstGeom prst="roundRect">
                <a:avLst>
                  <a:gd name="adj" fmla="val 10000"/>
                </a:avLst>
              </a:prstGeom>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a:lstStyle/>
              <a:p>
                <a:endParaRPr lang="en-GB" dirty="0"/>
              </a:p>
            </p:txBody>
          </p:sp>
          <p:sp>
            <p:nvSpPr>
              <p:cNvPr id="10" name="Rounded Rectangle 4"/>
              <p:cNvSpPr/>
              <p:nvPr/>
            </p:nvSpPr>
            <p:spPr>
              <a:xfrm>
                <a:off x="1934046" y="4049772"/>
                <a:ext cx="7002847" cy="906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defTabSz="1244600">
                  <a:lnSpc>
                    <a:spcPct val="90000"/>
                  </a:lnSpc>
                  <a:spcBef>
                    <a:spcPct val="0"/>
                  </a:spcBef>
                  <a:spcAft>
                    <a:spcPct val="35000"/>
                  </a:spcAft>
                </a:pPr>
                <a:r>
                  <a:rPr lang="cy-GB" sz="2800" b="1" dirty="0">
                    <a:latin typeface="Calibri" panose="020F0502020204030204" pitchFamily="34" charset="0"/>
                  </a:rPr>
                  <a:t>G</a:t>
                </a:r>
                <a:r>
                  <a:rPr lang="cy-GB" dirty="0">
                    <a:latin typeface="Calibri" panose="020F0502020204030204" pitchFamily="34" charset="0"/>
                  </a:rPr>
                  <a:t>all ymatebion y synhwyrau fod yn anarferol</a:t>
                </a:r>
                <a:endParaRPr lang="cy-GB" kern="1200" dirty="0">
                  <a:latin typeface="Calibri" panose="020F0502020204030204" pitchFamily="34" charset="0"/>
                  <a:ea typeface="Century Gothic" charset="0"/>
                  <a:cs typeface="Century Gothic" charset="0"/>
                </a:endParaRPr>
              </a:p>
            </p:txBody>
          </p:sp>
        </p:grpSp>
        <p:sp>
          <p:nvSpPr>
            <p:cNvPr id="8" name="Rounded Rectangle 7"/>
            <p:cNvSpPr/>
            <p:nvPr/>
          </p:nvSpPr>
          <p:spPr>
            <a:xfrm>
              <a:off x="3904534" y="3060961"/>
              <a:ext cx="1805221" cy="841756"/>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6">
                <a:tint val="50000"/>
                <a:hueOff val="0"/>
                <a:satOff val="0"/>
                <a:lumOff val="0"/>
                <a:alphaOff val="0"/>
              </a:schemeClr>
            </a:effectRef>
            <a:fontRef idx="minor">
              <a:schemeClr val="lt1">
                <a:hueOff val="0"/>
                <a:satOff val="0"/>
                <a:lumOff val="0"/>
                <a:alphaOff val="0"/>
              </a:schemeClr>
            </a:fontRef>
          </p:style>
        </p:sp>
      </p:grpSp>
    </p:spTree>
    <p:extLst>
      <p:ext uri="{BB962C8B-B14F-4D97-AF65-F5344CB8AC3E}">
        <p14:creationId xmlns:p14="http://schemas.microsoft.com/office/powerpoint/2010/main" val="2189040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548680"/>
            <a:ext cx="5760640" cy="1200329"/>
          </a:xfrm>
          <a:prstGeom prst="rect">
            <a:avLst/>
          </a:prstGeom>
          <a:noFill/>
        </p:spPr>
        <p:txBody>
          <a:bodyPr wrap="square" rtlCol="0">
            <a:spAutoFit/>
          </a:bodyPr>
          <a:lstStyle/>
          <a:p>
            <a:pPr lvl="0">
              <a:spcBef>
                <a:spcPts val="500"/>
              </a:spcBef>
            </a:pPr>
            <a:r>
              <a:rPr lang="cy-GB" sz="2400" dirty="0">
                <a:latin typeface="Calibri" panose="020F0502020204030204" pitchFamily="34" charset="0"/>
              </a:rPr>
              <a:t>Yn yr adnodd e-ddysgu hwn, rydym yn defnyddio’r gair awtistiaeth i gwmpasu’r sbectrwm o anhwylderau gan gynnwys:</a:t>
            </a:r>
          </a:p>
        </p:txBody>
      </p:sp>
      <p:graphicFrame>
        <p:nvGraphicFramePr>
          <p:cNvPr id="3" name="Diagram 2"/>
          <p:cNvGraphicFramePr/>
          <p:nvPr>
            <p:extLst>
              <p:ext uri="{D42A27DB-BD31-4B8C-83A1-F6EECF244321}">
                <p14:modId xmlns:p14="http://schemas.microsoft.com/office/powerpoint/2010/main" val="1579243016"/>
              </p:ext>
            </p:extLst>
          </p:nvPr>
        </p:nvGraphicFramePr>
        <p:xfrm>
          <a:off x="1552574" y="2111375"/>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380623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95536" y="332656"/>
            <a:ext cx="8229600" cy="1143000"/>
          </a:xfrm>
          <a:prstGeom prst="rect">
            <a:avLst/>
          </a:prstGeom>
        </p:spPr>
        <p:txBody>
          <a:bodyPr>
            <a:normAutofit/>
          </a:bodyPr>
          <a:lstStyle>
            <a:lvl1pPr algn="ctr" defTabSz="914400" rtl="0" eaLnBrk="1" latinLnBrk="0" hangingPunct="1">
              <a:spcBef>
                <a:spcPct val="0"/>
              </a:spcBef>
              <a:buNone/>
              <a:defRPr sz="4400" b="1" kern="1200">
                <a:solidFill>
                  <a:srgbClr val="0070C0"/>
                </a:solidFill>
                <a:latin typeface="+mj-lt"/>
                <a:ea typeface="+mj-ea"/>
                <a:cs typeface="+mj-cs"/>
              </a:defRPr>
            </a:lvl1pPr>
          </a:lstStyle>
          <a:p>
            <a:pPr algn="l"/>
            <a:r>
              <a:rPr lang="cy-GB" dirty="0">
                <a:latin typeface="Calibri" panose="020F0502020204030204" pitchFamily="34" charset="0"/>
                <a:ea typeface="Century Gothic" charset="0"/>
                <a:cs typeface="Century Gothic" charset="0"/>
              </a:rPr>
              <a:t>Sut allwch chi helpu:</a:t>
            </a:r>
          </a:p>
        </p:txBody>
      </p:sp>
      <p:grpSp>
        <p:nvGrpSpPr>
          <p:cNvPr id="15" name="Group 14"/>
          <p:cNvGrpSpPr/>
          <p:nvPr/>
        </p:nvGrpSpPr>
        <p:grpSpPr>
          <a:xfrm>
            <a:off x="390696" y="5388754"/>
            <a:ext cx="8229600" cy="835379"/>
            <a:chOff x="0" y="53571"/>
            <a:chExt cx="8229600" cy="835379"/>
          </a:xfrm>
          <a:scene3d>
            <a:camera prst="orthographicFront"/>
            <a:lightRig rig="flat" dir="t"/>
          </a:scene3d>
        </p:grpSpPr>
        <p:sp>
          <p:nvSpPr>
            <p:cNvPr id="28" name="Rounded Rectangle 27"/>
            <p:cNvSpPr/>
            <p:nvPr/>
          </p:nvSpPr>
          <p:spPr>
            <a:xfrm>
              <a:off x="0" y="53571"/>
              <a:ext cx="8229600" cy="835379"/>
            </a:xfrm>
            <a:prstGeom prst="roundRect">
              <a:avLst/>
            </a:prstGeom>
          </p:spPr>
          <p:style>
            <a:lnRef idx="2">
              <a:schemeClr val="accent6">
                <a:shade val="50000"/>
              </a:schemeClr>
            </a:lnRef>
            <a:fillRef idx="1">
              <a:schemeClr val="accent6"/>
            </a:fillRef>
            <a:effectRef idx="0">
              <a:schemeClr val="accent6"/>
            </a:effectRef>
            <a:fontRef idx="minor">
              <a:schemeClr val="lt1"/>
            </a:fontRef>
          </p:style>
        </p:sp>
        <p:sp>
          <p:nvSpPr>
            <p:cNvPr id="29" name="Rounded Rectangle 4"/>
            <p:cNvSpPr txBox="1"/>
            <p:nvPr/>
          </p:nvSpPr>
          <p:spPr>
            <a:xfrm>
              <a:off x="40780" y="94351"/>
              <a:ext cx="8148040" cy="753819"/>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spcFirstLastPara="0" vert="horz" wrap="square" lIns="80010" tIns="80010" rIns="80010" bIns="80010" numCol="1" spcCol="1270" anchor="ctr" anchorCtr="0">
              <a:noAutofit/>
            </a:bodyPr>
            <a:lstStyle/>
            <a:p>
              <a:pPr lvl="0" algn="ctr" defTabSz="933450">
                <a:spcBef>
                  <a:spcPts val="500"/>
                </a:spcBef>
              </a:pPr>
              <a:r>
                <a:rPr lang="cy-GB" sz="2000" dirty="0">
                  <a:latin typeface="Calibri" panose="020F0502020204030204" pitchFamily="34" charset="0"/>
                  <a:ea typeface="Century Gothic" charset="0"/>
                  <a:cs typeface="Century Gothic" charset="0"/>
                </a:rPr>
                <a:t>Mae bod yn ymwybodol o'r anawsterau a brofir gan bobl awtistig yn allweddol</a:t>
              </a:r>
              <a:endParaRPr lang="en-GB" sz="2000" dirty="0">
                <a:latin typeface="Calibri" panose="020F0502020204030204" pitchFamily="34" charset="0"/>
                <a:ea typeface="Century Gothic" charset="0"/>
                <a:cs typeface="Century Gothic" charset="0"/>
              </a:endParaRPr>
            </a:p>
          </p:txBody>
        </p:sp>
      </p:grpSp>
      <p:grpSp>
        <p:nvGrpSpPr>
          <p:cNvPr id="16" name="Group 15"/>
          <p:cNvGrpSpPr/>
          <p:nvPr/>
        </p:nvGrpSpPr>
        <p:grpSpPr>
          <a:xfrm>
            <a:off x="395536" y="1515917"/>
            <a:ext cx="8229600" cy="835379"/>
            <a:chOff x="0" y="949431"/>
            <a:chExt cx="8229600" cy="835379"/>
          </a:xfrm>
          <a:solidFill>
            <a:srgbClr val="D41F29"/>
          </a:solidFill>
          <a:scene3d>
            <a:camera prst="orthographicFront"/>
            <a:lightRig rig="flat" dir="t"/>
          </a:scene3d>
        </p:grpSpPr>
        <p:sp>
          <p:nvSpPr>
            <p:cNvPr id="26" name="Rounded Rectangle 25"/>
            <p:cNvSpPr/>
            <p:nvPr/>
          </p:nvSpPr>
          <p:spPr>
            <a:xfrm>
              <a:off x="0" y="949431"/>
              <a:ext cx="8229600" cy="835379"/>
            </a:xfrm>
            <a:prstGeom prst="roundRect">
              <a:avLst/>
            </a:prstGeom>
            <a:grpFill/>
            <a:sp3d prstMaterial="dkEdge">
              <a:bevelT w="8200" h="38100"/>
            </a:sp3d>
          </p:spPr>
          <p:style>
            <a:lnRef idx="0">
              <a:schemeClr val="lt1">
                <a:hueOff val="0"/>
                <a:satOff val="0"/>
                <a:lumOff val="0"/>
                <a:alphaOff val="0"/>
              </a:schemeClr>
            </a:lnRef>
            <a:fillRef idx="2">
              <a:schemeClr val="accent3">
                <a:hueOff val="0"/>
                <a:satOff val="0"/>
                <a:lumOff val="0"/>
                <a:alphaOff val="0"/>
              </a:schemeClr>
            </a:fillRef>
            <a:effectRef idx="1">
              <a:schemeClr val="accent3">
                <a:hueOff val="0"/>
                <a:satOff val="0"/>
                <a:lumOff val="0"/>
                <a:alphaOff val="0"/>
              </a:schemeClr>
            </a:effectRef>
            <a:fontRef idx="minor">
              <a:schemeClr val="dk1"/>
            </a:fontRef>
          </p:style>
        </p:sp>
        <p:sp>
          <p:nvSpPr>
            <p:cNvPr id="27" name="Rounded Rectangle 6"/>
            <p:cNvSpPr txBox="1"/>
            <p:nvPr/>
          </p:nvSpPr>
          <p:spPr>
            <a:xfrm>
              <a:off x="40780" y="990211"/>
              <a:ext cx="8148040" cy="753819"/>
            </a:xfrm>
            <a:prstGeom prst="rect">
              <a:avLst/>
            </a:prstGeom>
            <a:grpFill/>
          </p:spPr>
          <p:style>
            <a:lnRef idx="2">
              <a:schemeClr val="accent2">
                <a:shade val="50000"/>
              </a:schemeClr>
            </a:lnRef>
            <a:fillRef idx="1">
              <a:schemeClr val="accent2"/>
            </a:fillRef>
            <a:effectRef idx="0">
              <a:schemeClr val="accent2"/>
            </a:effectRef>
            <a:fontRef idx="minor">
              <a:schemeClr val="lt1"/>
            </a:fontRef>
          </p:style>
          <p:txBody>
            <a:bodyPr spcFirstLastPara="0" vert="horz" wrap="square" lIns="80010" tIns="80010" rIns="80010" bIns="80010" numCol="1" spcCol="1270" anchor="ctr" anchorCtr="0">
              <a:noAutofit/>
            </a:bodyPr>
            <a:lstStyle/>
            <a:p>
              <a:pPr marL="0" lvl="0" indent="0" algn="ctr" defTabSz="933450" rtl="0">
                <a:spcBef>
                  <a:spcPts val="500"/>
                </a:spcBef>
                <a:buNone/>
              </a:pPr>
              <a:r>
                <a:rPr lang="cy-GB" sz="2000" kern="1200" dirty="0">
                  <a:latin typeface="Calibri" panose="020F0502020204030204" pitchFamily="34" charset="0"/>
                  <a:ea typeface="Century Gothic" charset="0"/>
                  <a:cs typeface="Century Gothic" charset="0"/>
                </a:rPr>
                <a:t>Os yr ydych yn ei chael hi’n anodd, gofynnwch– gofynnwch </a:t>
              </a:r>
              <a:r>
                <a:rPr lang="cy-GB" sz="2000" dirty="0">
                  <a:latin typeface="Calibri" panose="020F0502020204030204" pitchFamily="34" charset="0"/>
                  <a:ea typeface="Century Gothic" charset="0"/>
                  <a:cs typeface="Century Gothic" charset="0"/>
                </a:rPr>
                <a:t>i</a:t>
              </a:r>
              <a:r>
                <a:rPr lang="cy-GB" sz="2000" kern="1200" dirty="0">
                  <a:latin typeface="Calibri" panose="020F0502020204030204" pitchFamily="34" charset="0"/>
                  <a:ea typeface="Century Gothic" charset="0"/>
                  <a:cs typeface="Century Gothic" charset="0"/>
                </a:rPr>
                <a:t>’r person, gofalwr neu ceisiwch gyngor gan eraill</a:t>
              </a:r>
            </a:p>
          </p:txBody>
        </p:sp>
      </p:grpSp>
      <p:grpSp>
        <p:nvGrpSpPr>
          <p:cNvPr id="17" name="Group 16"/>
          <p:cNvGrpSpPr/>
          <p:nvPr/>
        </p:nvGrpSpPr>
        <p:grpSpPr>
          <a:xfrm>
            <a:off x="390696" y="2478233"/>
            <a:ext cx="8229600" cy="835379"/>
            <a:chOff x="0" y="1845291"/>
            <a:chExt cx="8229600" cy="835379"/>
          </a:xfrm>
          <a:solidFill>
            <a:srgbClr val="D5963C"/>
          </a:solidFill>
          <a:scene3d>
            <a:camera prst="orthographicFront"/>
            <a:lightRig rig="flat" dir="t"/>
          </a:scene3d>
        </p:grpSpPr>
        <p:sp>
          <p:nvSpPr>
            <p:cNvPr id="24" name="Rounded Rectangle 23"/>
            <p:cNvSpPr/>
            <p:nvPr/>
          </p:nvSpPr>
          <p:spPr>
            <a:xfrm>
              <a:off x="0" y="1845291"/>
              <a:ext cx="8229600" cy="835379"/>
            </a:xfrm>
            <a:prstGeom prst="roundRect">
              <a:avLst/>
            </a:prstGeom>
            <a:grpFill/>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sp>
        <p:sp>
          <p:nvSpPr>
            <p:cNvPr id="25" name="Rounded Rectangle 8"/>
            <p:cNvSpPr txBox="1"/>
            <p:nvPr/>
          </p:nvSpPr>
          <p:spPr>
            <a:xfrm>
              <a:off x="0" y="1850587"/>
              <a:ext cx="8148040" cy="753819"/>
            </a:xfrm>
            <a:prstGeom prst="rect">
              <a:avLst/>
            </a:prstGeom>
            <a:grpFill/>
          </p:spPr>
          <p:style>
            <a:lnRef idx="2">
              <a:schemeClr val="accent3">
                <a:shade val="50000"/>
              </a:schemeClr>
            </a:lnRef>
            <a:fillRef idx="1">
              <a:schemeClr val="accent3"/>
            </a:fillRef>
            <a:effectRef idx="0">
              <a:schemeClr val="accent3"/>
            </a:effectRef>
            <a:fontRef idx="minor">
              <a:schemeClr val="lt1"/>
            </a:fontRef>
          </p:style>
          <p:txBody>
            <a:bodyPr spcFirstLastPara="0" vert="horz" wrap="square" lIns="80010" tIns="80010" rIns="80010" bIns="80010" numCol="1" spcCol="1270" anchor="ctr" anchorCtr="0">
              <a:noAutofit/>
            </a:bodyPr>
            <a:lstStyle/>
            <a:p>
              <a:pPr lvl="0" algn="ctr" defTabSz="933450">
                <a:spcBef>
                  <a:spcPts val="500"/>
                </a:spcBef>
              </a:pPr>
              <a:r>
                <a:rPr lang="cy-GB" sz="2000" dirty="0">
                  <a:latin typeface="Calibri" panose="020F0502020204030204" pitchFamily="34" charset="0"/>
                  <a:ea typeface="Century Gothic" charset="0"/>
                  <a:cs typeface="Century Gothic" charset="0"/>
                </a:rPr>
                <a:t>Ceisiwch ddeall, gall pobl awtistig fyw bywydau cyflawn os rhoddir cyfle iddynt</a:t>
              </a:r>
            </a:p>
          </p:txBody>
        </p:sp>
      </p:grpSp>
      <p:grpSp>
        <p:nvGrpSpPr>
          <p:cNvPr id="18" name="Group 17"/>
          <p:cNvGrpSpPr/>
          <p:nvPr/>
        </p:nvGrpSpPr>
        <p:grpSpPr>
          <a:xfrm>
            <a:off x="390696" y="3440550"/>
            <a:ext cx="8229600" cy="835379"/>
            <a:chOff x="0" y="2741151"/>
            <a:chExt cx="8229600" cy="835379"/>
          </a:xfrm>
          <a:solidFill>
            <a:srgbClr val="DAD821"/>
          </a:solidFill>
          <a:scene3d>
            <a:camera prst="orthographicFront"/>
            <a:lightRig rig="flat" dir="t"/>
          </a:scene3d>
        </p:grpSpPr>
        <p:sp>
          <p:nvSpPr>
            <p:cNvPr id="22" name="Rounded Rectangle 21"/>
            <p:cNvSpPr/>
            <p:nvPr/>
          </p:nvSpPr>
          <p:spPr>
            <a:xfrm>
              <a:off x="0" y="2741151"/>
              <a:ext cx="8229600" cy="835379"/>
            </a:xfrm>
            <a:prstGeom prst="roundRect">
              <a:avLst/>
            </a:prstGeom>
            <a:grpFill/>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sp>
        <p:sp>
          <p:nvSpPr>
            <p:cNvPr id="23" name="Rounded Rectangle 10"/>
            <p:cNvSpPr txBox="1"/>
            <p:nvPr/>
          </p:nvSpPr>
          <p:spPr>
            <a:xfrm>
              <a:off x="40780" y="2781931"/>
              <a:ext cx="8148040" cy="753819"/>
            </a:xfrm>
            <a:prstGeom prst="rect">
              <a:avLst/>
            </a:prstGeom>
            <a:grpFill/>
          </p:spPr>
          <p:style>
            <a:lnRef idx="2">
              <a:schemeClr val="accent4">
                <a:shade val="50000"/>
              </a:schemeClr>
            </a:lnRef>
            <a:fillRef idx="1">
              <a:schemeClr val="accent4"/>
            </a:fillRef>
            <a:effectRef idx="0">
              <a:schemeClr val="accent4"/>
            </a:effectRef>
            <a:fontRef idx="minor">
              <a:schemeClr val="lt1"/>
            </a:fontRef>
          </p:style>
          <p:txBody>
            <a:bodyPr spcFirstLastPara="0" vert="horz" wrap="square" lIns="80010" tIns="80010" rIns="80010" bIns="80010" numCol="1" spcCol="1270" anchor="ctr" anchorCtr="0">
              <a:noAutofit/>
            </a:bodyPr>
            <a:lstStyle/>
            <a:p>
              <a:pPr lvl="0" algn="ctr" defTabSz="933450">
                <a:spcBef>
                  <a:spcPts val="500"/>
                </a:spcBef>
              </a:pPr>
              <a:r>
                <a:rPr lang="cy-GB" sz="2000" dirty="0">
                  <a:latin typeface="Calibri" panose="020F0502020204030204" pitchFamily="34" charset="0"/>
                  <a:ea typeface="Century Gothic" charset="0"/>
                  <a:cs typeface="Century Gothic" charset="0"/>
                </a:rPr>
                <a:t>Ystyriwch sut y gall materion synhwyraidd effeithio ar yr unigolyn</a:t>
              </a:r>
              <a:endParaRPr lang="en-GB" sz="2000" dirty="0">
                <a:latin typeface="Calibri" panose="020F0502020204030204" pitchFamily="34" charset="0"/>
                <a:ea typeface="Century Gothic" charset="0"/>
                <a:cs typeface="Century Gothic" charset="0"/>
              </a:endParaRPr>
            </a:p>
          </p:txBody>
        </p:sp>
      </p:grpSp>
      <p:grpSp>
        <p:nvGrpSpPr>
          <p:cNvPr id="19" name="Group 18"/>
          <p:cNvGrpSpPr/>
          <p:nvPr/>
        </p:nvGrpSpPr>
        <p:grpSpPr>
          <a:xfrm>
            <a:off x="390696" y="4414652"/>
            <a:ext cx="8229600" cy="835379"/>
            <a:chOff x="0" y="3637011"/>
            <a:chExt cx="8229600" cy="835379"/>
          </a:xfrm>
          <a:scene3d>
            <a:camera prst="orthographicFront"/>
            <a:lightRig rig="flat" dir="t"/>
          </a:scene3d>
        </p:grpSpPr>
        <p:sp>
          <p:nvSpPr>
            <p:cNvPr id="20" name="Rounded Rectangle 19"/>
            <p:cNvSpPr/>
            <p:nvPr/>
          </p:nvSpPr>
          <p:spPr>
            <a:xfrm>
              <a:off x="0" y="3637011"/>
              <a:ext cx="8229600" cy="835379"/>
            </a:xfrm>
            <a:prstGeom prst="roundRect">
              <a:avLst/>
            </a:prstGeom>
          </p:spPr>
          <p:style>
            <a:lnRef idx="2">
              <a:schemeClr val="accent5">
                <a:shade val="50000"/>
              </a:schemeClr>
            </a:lnRef>
            <a:fillRef idx="1">
              <a:schemeClr val="accent5"/>
            </a:fillRef>
            <a:effectRef idx="0">
              <a:schemeClr val="accent5"/>
            </a:effectRef>
            <a:fontRef idx="minor">
              <a:schemeClr val="lt1"/>
            </a:fontRef>
          </p:style>
        </p:sp>
        <p:sp>
          <p:nvSpPr>
            <p:cNvPr id="21" name="Rounded Rectangle 12"/>
            <p:cNvSpPr txBox="1"/>
            <p:nvPr/>
          </p:nvSpPr>
          <p:spPr>
            <a:xfrm>
              <a:off x="40780" y="3677791"/>
              <a:ext cx="8148040" cy="753819"/>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spcFirstLastPara="0" vert="horz" wrap="square" lIns="80010" tIns="80010" rIns="80010" bIns="80010" numCol="1" spcCol="1270" anchor="ctr" anchorCtr="0">
              <a:noAutofit/>
            </a:bodyPr>
            <a:lstStyle/>
            <a:p>
              <a:pPr lvl="0" algn="ctr" defTabSz="933450">
                <a:spcBef>
                  <a:spcPts val="500"/>
                </a:spcBef>
              </a:pPr>
              <a:r>
                <a:rPr lang="cy-GB" sz="2000" dirty="0">
                  <a:latin typeface="Calibri" panose="020F0502020204030204" pitchFamily="34" charset="0"/>
                  <a:ea typeface="Century Gothic" charset="0"/>
                  <a:cs typeface="Century Gothic" charset="0"/>
                </a:rPr>
                <a:t>Addaswch eich steil cyfathrebu</a:t>
              </a:r>
              <a:endParaRPr lang="en-GB" sz="2000" dirty="0">
                <a:latin typeface="Calibri" panose="020F0502020204030204" pitchFamily="34" charset="0"/>
                <a:ea typeface="Century Gothic" charset="0"/>
                <a:cs typeface="Century Gothic" charset="0"/>
              </a:endParaRPr>
            </a:p>
          </p:txBody>
        </p:sp>
      </p:grpSp>
    </p:spTree>
    <p:extLst>
      <p:ext uri="{BB962C8B-B14F-4D97-AF65-F5344CB8AC3E}">
        <p14:creationId xmlns:p14="http://schemas.microsoft.com/office/powerpoint/2010/main" val="28835423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9592" y="1300513"/>
            <a:ext cx="7344816" cy="5755422"/>
          </a:xfrm>
          <a:prstGeom prst="rect">
            <a:avLst/>
          </a:prstGeom>
          <a:noFill/>
        </p:spPr>
        <p:txBody>
          <a:bodyPr wrap="square" rtlCol="0">
            <a:spAutoFit/>
          </a:bodyPr>
          <a:lstStyle/>
          <a:p>
            <a:pPr algn="ctr"/>
            <a:r>
              <a:rPr lang="cy-GB" sz="2400" dirty="0">
                <a:latin typeface="Calibri" panose="020F0502020204030204" pitchFamily="34" charset="0"/>
              </a:rPr>
              <a:t>Mae nifer o adnoddau ar gael i helpu cefnogi unigolion ag awtistiaeth ar ein gwefan.</a:t>
            </a:r>
          </a:p>
          <a:p>
            <a:pPr algn="ctr"/>
            <a:endParaRPr lang="en-US" sz="2000" dirty="0">
              <a:latin typeface="Calibri" panose="020F0502020204030204" pitchFamily="34" charset="0"/>
            </a:endParaRPr>
          </a:p>
          <a:p>
            <a:pPr algn="ctr"/>
            <a:endParaRPr lang="en-US" sz="2000" dirty="0">
              <a:latin typeface="Calibri" panose="020F0502020204030204" pitchFamily="34" charset="0"/>
            </a:endParaRPr>
          </a:p>
          <a:p>
            <a:pPr algn="ctr"/>
            <a:endParaRPr lang="en-US" sz="2000" dirty="0">
              <a:latin typeface="Calibri" panose="020F0502020204030204" pitchFamily="34" charset="0"/>
            </a:endParaRPr>
          </a:p>
          <a:p>
            <a:pPr algn="ctr"/>
            <a:endParaRPr lang="en-US" sz="2000" dirty="0">
              <a:latin typeface="Calibri" panose="020F0502020204030204" pitchFamily="34" charset="0"/>
            </a:endParaRPr>
          </a:p>
          <a:p>
            <a:pPr algn="ctr"/>
            <a:endParaRPr lang="en-US" sz="2000" dirty="0">
              <a:latin typeface="Calibri" panose="020F0502020204030204" pitchFamily="34" charset="0"/>
              <a:hlinkClick r:id="rId2"/>
            </a:endParaRPr>
          </a:p>
          <a:p>
            <a:pPr algn="ctr"/>
            <a:endParaRPr lang="en-US" sz="2000" dirty="0">
              <a:latin typeface="Calibri" panose="020F0502020204030204" pitchFamily="34" charset="0"/>
            </a:endParaRPr>
          </a:p>
          <a:p>
            <a:pPr algn="ctr"/>
            <a:endParaRPr lang="en-US" sz="2000" dirty="0">
              <a:latin typeface="Calibri" panose="020F0502020204030204" pitchFamily="34" charset="0"/>
            </a:endParaRPr>
          </a:p>
          <a:p>
            <a:pPr algn="ctr"/>
            <a:endParaRPr lang="en-US" sz="2000" dirty="0">
              <a:latin typeface="Calibri" panose="020F0502020204030204" pitchFamily="34" charset="0"/>
            </a:endParaRPr>
          </a:p>
          <a:p>
            <a:pPr algn="ctr"/>
            <a:endParaRPr lang="en-US" sz="2000" dirty="0">
              <a:latin typeface="Calibri" panose="020F0502020204030204" pitchFamily="34" charset="0"/>
            </a:endParaRPr>
          </a:p>
          <a:p>
            <a:pPr algn="ctr"/>
            <a:endParaRPr lang="en-US" sz="2000" dirty="0">
              <a:latin typeface="Calibri" panose="020F0502020204030204" pitchFamily="34" charset="0"/>
            </a:endParaRPr>
          </a:p>
          <a:p>
            <a:pPr algn="ctr"/>
            <a:endParaRPr lang="en-US" sz="2000" dirty="0">
              <a:latin typeface="Calibri" panose="020F0502020204030204" pitchFamily="34" charset="0"/>
            </a:endParaRPr>
          </a:p>
          <a:p>
            <a:pPr algn="ctr"/>
            <a:endParaRPr lang="en-US" sz="2000" dirty="0">
              <a:latin typeface="Calibri" panose="020F0502020204030204" pitchFamily="34" charset="0"/>
            </a:endParaRPr>
          </a:p>
          <a:p>
            <a:pPr algn="ctr"/>
            <a:endParaRPr lang="en-US" sz="2000" dirty="0">
              <a:latin typeface="Calibri" panose="020F0502020204030204" pitchFamily="34" charset="0"/>
            </a:endParaRPr>
          </a:p>
          <a:p>
            <a:pPr algn="ctr"/>
            <a:endParaRPr lang="en-US" sz="2000" dirty="0">
              <a:latin typeface="Calibri" panose="020F0502020204030204" pitchFamily="34" charset="0"/>
            </a:endParaRPr>
          </a:p>
          <a:p>
            <a:pPr algn="ctr"/>
            <a:endParaRPr lang="en-US" sz="2000" dirty="0">
              <a:latin typeface="Calibri" panose="020F0502020204030204" pitchFamily="34" charset="0"/>
            </a:endParaRPr>
          </a:p>
          <a:p>
            <a:pPr algn="ctr"/>
            <a:endParaRPr lang="en-US" sz="2000" dirty="0">
              <a:latin typeface="Calibri" panose="020F0502020204030204" pitchFamily="34" charset="0"/>
            </a:endParaRPr>
          </a:p>
        </p:txBody>
      </p:sp>
      <p:pic>
        <p:nvPicPr>
          <p:cNvPr id="3" name="Picture 2"/>
          <p:cNvPicPr>
            <a:picLocks noChangeAspect="1"/>
          </p:cNvPicPr>
          <p:nvPr/>
        </p:nvPicPr>
        <p:blipFill>
          <a:blip r:embed="rId3"/>
          <a:stretch>
            <a:fillRect/>
          </a:stretch>
        </p:blipFill>
        <p:spPr>
          <a:xfrm>
            <a:off x="3126934" y="5272137"/>
            <a:ext cx="623728" cy="648677"/>
          </a:xfrm>
          <a:prstGeom prst="rect">
            <a:avLst/>
          </a:prstGeom>
        </p:spPr>
      </p:pic>
      <p:pic>
        <p:nvPicPr>
          <p:cNvPr id="6" name="Picture 5"/>
          <p:cNvPicPr>
            <a:picLocks noChangeAspect="1"/>
          </p:cNvPicPr>
          <p:nvPr/>
        </p:nvPicPr>
        <p:blipFill>
          <a:blip r:embed="rId4"/>
          <a:stretch>
            <a:fillRect/>
          </a:stretch>
        </p:blipFill>
        <p:spPr>
          <a:xfrm>
            <a:off x="3131840" y="4437112"/>
            <a:ext cx="613916" cy="514897"/>
          </a:xfrm>
          <a:prstGeom prst="rect">
            <a:avLst/>
          </a:prstGeom>
        </p:spPr>
      </p:pic>
      <p:pic>
        <p:nvPicPr>
          <p:cNvPr id="7" name="Picture 6"/>
          <p:cNvPicPr>
            <a:picLocks noChangeAspect="1"/>
          </p:cNvPicPr>
          <p:nvPr/>
        </p:nvPicPr>
        <p:blipFill>
          <a:blip r:embed="rId5"/>
          <a:stretch>
            <a:fillRect/>
          </a:stretch>
        </p:blipFill>
        <p:spPr>
          <a:xfrm>
            <a:off x="3159398" y="3438191"/>
            <a:ext cx="558800" cy="647700"/>
          </a:xfrm>
          <a:prstGeom prst="rect">
            <a:avLst/>
          </a:prstGeom>
        </p:spPr>
      </p:pic>
      <p:pic>
        <p:nvPicPr>
          <p:cNvPr id="9" name="Picture 8"/>
          <p:cNvPicPr>
            <a:picLocks noChangeAspect="1"/>
          </p:cNvPicPr>
          <p:nvPr/>
        </p:nvPicPr>
        <p:blipFill>
          <a:blip r:embed="rId6"/>
          <a:stretch>
            <a:fillRect/>
          </a:stretch>
        </p:blipFill>
        <p:spPr>
          <a:xfrm>
            <a:off x="3121298" y="2475739"/>
            <a:ext cx="635000" cy="685800"/>
          </a:xfrm>
          <a:prstGeom prst="rect">
            <a:avLst/>
          </a:prstGeom>
        </p:spPr>
      </p:pic>
      <p:graphicFrame>
        <p:nvGraphicFramePr>
          <p:cNvPr id="11" name="Table 10"/>
          <p:cNvGraphicFramePr>
            <a:graphicFrameLocks noGrp="1"/>
          </p:cNvGraphicFramePr>
          <p:nvPr>
            <p:extLst>
              <p:ext uri="{D42A27DB-BD31-4B8C-83A1-F6EECF244321}">
                <p14:modId xmlns:p14="http://schemas.microsoft.com/office/powerpoint/2010/main" val="3645413796"/>
              </p:ext>
            </p:extLst>
          </p:nvPr>
        </p:nvGraphicFramePr>
        <p:xfrm>
          <a:off x="3049875" y="2348880"/>
          <a:ext cx="4104456" cy="3657600"/>
        </p:xfrm>
        <a:graphic>
          <a:graphicData uri="http://schemas.openxmlformats.org/drawingml/2006/table">
            <a:tbl>
              <a:tblPr firstRow="1" bandRow="1">
                <a:tableStyleId>{5C22544A-7EE6-4342-B048-85BDC9FD1C3A}</a:tableStyleId>
              </a:tblPr>
              <a:tblGrid>
                <a:gridCol w="791665">
                  <a:extLst>
                    <a:ext uri="{9D8B030D-6E8A-4147-A177-3AD203B41FA5}">
                      <a16:colId xmlns:a16="http://schemas.microsoft.com/office/drawing/2014/main" val="2046774504"/>
                    </a:ext>
                  </a:extLst>
                </a:gridCol>
                <a:gridCol w="3312791">
                  <a:extLst>
                    <a:ext uri="{9D8B030D-6E8A-4147-A177-3AD203B41FA5}">
                      <a16:colId xmlns:a16="http://schemas.microsoft.com/office/drawing/2014/main" val="1445864027"/>
                    </a:ext>
                  </a:extLst>
                </a:gridCol>
              </a:tblGrid>
              <a:tr h="370840">
                <a:tc>
                  <a:txBody>
                    <a:bodyPr/>
                    <a:lstStyle/>
                    <a:p>
                      <a:endParaRPr lang="en-GB"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800" b="0" dirty="0">
                        <a:solidFill>
                          <a:schemeClr val="tx1"/>
                        </a:solidFill>
                        <a:latin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b="0" kern="1200" dirty="0">
                          <a:solidFill>
                            <a:schemeClr val="dk1"/>
                          </a:solidFill>
                          <a:latin typeface="Calibri" panose="020F0502020204030204" pitchFamily="34" charset="0"/>
                          <a:ea typeface="+mn-ea"/>
                          <a:cs typeface="+mn-cs"/>
                          <a:hlinkClick r:id="rId7">
                            <a:extLst>
                              <a:ext uri="{A12FA001-AC4F-418D-AE19-62706E023703}">
                                <ahyp:hlinkClr xmlns:ahyp="http://schemas.microsoft.com/office/drawing/2018/hyperlinkcolor" val="tx"/>
                              </a:ext>
                            </a:extLst>
                          </a:hlinkClick>
                        </a:rPr>
                        <a:t>www.AwtistiaethCymru.org</a:t>
                      </a:r>
                      <a:r>
                        <a:rPr lang="en-US" sz="1800" b="0" kern="1200" dirty="0">
                          <a:solidFill>
                            <a:schemeClr val="dk1"/>
                          </a:solidFill>
                          <a:latin typeface="Calibri" panose="020F0502020204030204" pitchFamily="34" charset="0"/>
                          <a:ea typeface="+mn-ea"/>
                          <a:cs typeface="+mn-cs"/>
                        </a:rPr>
                        <a:t> </a:t>
                      </a:r>
                    </a:p>
                    <a:p>
                      <a:endParaRPr lang="en-GB"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95101335"/>
                  </a:ext>
                </a:extLst>
              </a:tr>
              <a:tr h="370840">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latin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b="0" kern="1200" dirty="0">
                          <a:solidFill>
                            <a:schemeClr val="dk1"/>
                          </a:solidFill>
                          <a:latin typeface="Calibri" panose="020F0502020204030204" pitchFamily="34" charset="0"/>
                          <a:ea typeface="+mn-ea"/>
                          <a:cs typeface="+mn-cs"/>
                          <a:hlinkClick r:id="rId8">
                            <a:extLst>
                              <a:ext uri="{A12FA001-AC4F-418D-AE19-62706E023703}">
                                <ahyp:hlinkClr xmlns:ahyp="http://schemas.microsoft.com/office/drawing/2018/hyperlinkcolor" val="tx"/>
                              </a:ext>
                            </a:extLst>
                          </a:hlinkClick>
                        </a:rPr>
                        <a:t>AwtistiaethCymru@WLGA.gov.uk</a:t>
                      </a:r>
                      <a:r>
                        <a:rPr lang="en-US" sz="1800" b="0" kern="1200" dirty="0">
                          <a:solidFill>
                            <a:schemeClr val="dk1"/>
                          </a:solidFill>
                          <a:latin typeface="Calibri" panose="020F0502020204030204" pitchFamily="34" charset="0"/>
                          <a:ea typeface="+mn-ea"/>
                          <a:cs typeface="+mn-cs"/>
                        </a:rPr>
                        <a:t> </a:t>
                      </a:r>
                    </a:p>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78997776"/>
                  </a:ext>
                </a:extLst>
              </a:tr>
              <a:tr h="370840">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latin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Calibri" panose="020F0502020204030204" pitchFamily="34" charset="0"/>
                        </a:rPr>
                        <a:t>@AutismWales</a:t>
                      </a:r>
                    </a:p>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52209467"/>
                  </a:ext>
                </a:extLst>
              </a:tr>
              <a:tr h="370840">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latin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Calibri" panose="020F0502020204030204" pitchFamily="34" charset="0"/>
                        </a:rPr>
                        <a:t>AutismWales</a:t>
                      </a:r>
                    </a:p>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68589066"/>
                  </a:ext>
                </a:extLst>
              </a:tr>
            </a:tbl>
          </a:graphicData>
        </a:graphic>
      </p:graphicFrame>
    </p:spTree>
    <p:extLst>
      <p:ext uri="{BB962C8B-B14F-4D97-AF65-F5344CB8AC3E}">
        <p14:creationId xmlns:p14="http://schemas.microsoft.com/office/powerpoint/2010/main" val="3698048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1043609" y="1076543"/>
            <a:ext cx="7200799" cy="1128321"/>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y-GB" sz="2600" dirty="0">
                <a:latin typeface="Calibri" panose="020F0502020204030204" pitchFamily="34" charset="0"/>
              </a:rPr>
              <a:t>Rydym yn cyfeirio at ‘Sbectrwm’ Awtistig oherwydd mae’r ffordd y gall y cyflwr effeithio ar unigolion yn amrywio </a:t>
            </a:r>
            <a:endParaRPr lang="en-GB" sz="2600" dirty="0">
              <a:latin typeface="Calibri" panose="020F0502020204030204" pitchFamily="34" charset="0"/>
            </a:endParaRPr>
          </a:p>
          <a:p>
            <a:pPr algn="ctr">
              <a:spcBef>
                <a:spcPts val="500"/>
              </a:spcBef>
              <a:buFontTx/>
              <a:buNone/>
            </a:pPr>
            <a:endParaRPr lang="en-GB" sz="1800" dirty="0">
              <a:latin typeface="Calibri" panose="020F0502020204030204" pitchFamily="34" charset="0"/>
              <a:ea typeface="Century Gothic" charset="0"/>
              <a:cs typeface="Century Gothic" charset="0"/>
            </a:endParaRPr>
          </a:p>
          <a:p>
            <a:pPr>
              <a:spcBef>
                <a:spcPts val="500"/>
              </a:spcBef>
              <a:buFontTx/>
              <a:buNone/>
            </a:pPr>
            <a:endParaRPr lang="en-GB" sz="1800" dirty="0">
              <a:latin typeface="Calibri" panose="020F0502020204030204" pitchFamily="34" charset="0"/>
              <a:ea typeface="Century Gothic" charset="0"/>
              <a:cs typeface="Century Gothic" charset="0"/>
            </a:endParaRPr>
          </a:p>
        </p:txBody>
      </p:sp>
      <p:grpSp>
        <p:nvGrpSpPr>
          <p:cNvPr id="7" name="Group 6"/>
          <p:cNvGrpSpPr/>
          <p:nvPr/>
        </p:nvGrpSpPr>
        <p:grpSpPr>
          <a:xfrm>
            <a:off x="1043609" y="2416715"/>
            <a:ext cx="7200799" cy="4108629"/>
            <a:chOff x="1039288" y="2276872"/>
            <a:chExt cx="7200799" cy="4176686"/>
          </a:xfrm>
        </p:grpSpPr>
        <p:sp>
          <p:nvSpPr>
            <p:cNvPr id="3" name="Text Box 4"/>
            <p:cNvSpPr txBox="1">
              <a:spLocks noChangeArrowheads="1"/>
            </p:cNvSpPr>
            <p:nvPr/>
          </p:nvSpPr>
          <p:spPr bwMode="auto">
            <a:xfrm>
              <a:off x="1039288" y="4795322"/>
              <a:ext cx="3240360" cy="1658236"/>
            </a:xfrm>
            <a:prstGeom prst="rect">
              <a:avLst/>
            </a:prstGeom>
            <a:noFill/>
            <a:ln w="9525">
              <a:noFill/>
              <a:miter lim="800000"/>
              <a:headEnd/>
              <a:tailEnd/>
            </a:ln>
          </p:spPr>
          <p:txBody>
            <a:bodyPr wrap="square">
              <a:spAutoFit/>
            </a:bodyPr>
            <a:lstStyle/>
            <a:p>
              <a:pPr algn="ctr">
                <a:spcBef>
                  <a:spcPct val="20000"/>
                </a:spcBef>
              </a:pPr>
              <a:r>
                <a:rPr lang="cy-GB" sz="2000" dirty="0">
                  <a:latin typeface="Calibri" panose="020F0502020204030204" pitchFamily="34" charset="0"/>
                </a:rPr>
                <a:t>Ar un pen y sbectrwm, gall pobl ag awtistiaeth gael anabledd dysgu ychwanegol a byddant wedi’u heffeithio’n fwy difrifol</a:t>
              </a:r>
              <a:endParaRPr lang="en-GB" sz="2000" dirty="0">
                <a:latin typeface="Calibri" panose="020F0502020204030204" pitchFamily="34" charset="0"/>
                <a:ea typeface="Century Gothic" charset="0"/>
                <a:cs typeface="Century Gothic" charset="0"/>
              </a:endParaRPr>
            </a:p>
          </p:txBody>
        </p:sp>
        <p:sp>
          <p:nvSpPr>
            <p:cNvPr id="4" name="Text Box 6"/>
            <p:cNvSpPr txBox="1">
              <a:spLocks noChangeArrowheads="1"/>
            </p:cNvSpPr>
            <p:nvPr/>
          </p:nvSpPr>
          <p:spPr bwMode="auto">
            <a:xfrm>
              <a:off x="5071736" y="4795322"/>
              <a:ext cx="3168351" cy="1658236"/>
            </a:xfrm>
            <a:prstGeom prst="rect">
              <a:avLst/>
            </a:prstGeom>
            <a:noFill/>
            <a:ln w="9525">
              <a:noFill/>
              <a:miter lim="800000"/>
              <a:headEnd/>
              <a:tailEnd/>
            </a:ln>
          </p:spPr>
          <p:txBody>
            <a:bodyPr wrap="square">
              <a:spAutoFit/>
            </a:bodyPr>
            <a:lstStyle/>
            <a:p>
              <a:pPr algn="ctr"/>
              <a:r>
                <a:rPr lang="cy-GB" sz="2000" dirty="0">
                  <a:latin typeface="Calibri" panose="020F0502020204030204" pitchFamily="34" charset="0"/>
                </a:rPr>
                <a:t>Ar y pen arall, gall unigolion fod â deallusrwydd arferol neu uwch na’r cyfartaledd a </a:t>
              </a:r>
              <a:r>
                <a:rPr lang="cy-GB" sz="2000" dirty="0" err="1">
                  <a:latin typeface="Calibri" panose="020F0502020204030204" pitchFamily="34" charset="0"/>
                </a:rPr>
                <a:t>gallant</a:t>
              </a:r>
              <a:r>
                <a:rPr lang="cy-GB" sz="2000" dirty="0">
                  <a:latin typeface="Calibri" panose="020F0502020204030204" pitchFamily="34" charset="0"/>
                </a:rPr>
                <a:t> weithredu ar lefel uchel</a:t>
              </a:r>
              <a:endParaRPr lang="en-GB" sz="2000" dirty="0">
                <a:latin typeface="Calibri" panose="020F0502020204030204"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67744" y="2276872"/>
              <a:ext cx="4749899" cy="2449425"/>
            </a:xfrm>
            <a:prstGeom prst="rect">
              <a:avLst/>
            </a:prstGeom>
          </p:spPr>
        </p:pic>
      </p:grpSp>
    </p:spTree>
    <p:extLst>
      <p:ext uri="{BB962C8B-B14F-4D97-AF65-F5344CB8AC3E}">
        <p14:creationId xmlns:p14="http://schemas.microsoft.com/office/powerpoint/2010/main" val="3406545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853316122"/>
              </p:ext>
            </p:extLst>
          </p:nvPr>
        </p:nvGraphicFramePr>
        <p:xfrm>
          <a:off x="467544" y="1174105"/>
          <a:ext cx="8136904" cy="52792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467544" y="404664"/>
            <a:ext cx="7632848" cy="769441"/>
          </a:xfrm>
          <a:prstGeom prst="rect">
            <a:avLst/>
          </a:prstGeom>
        </p:spPr>
        <p:txBody>
          <a:bodyPr wrap="square">
            <a:spAutoFit/>
          </a:bodyPr>
          <a:lstStyle/>
          <a:p>
            <a:r>
              <a:rPr lang="cy-GB" sz="4400" b="1" dirty="0">
                <a:solidFill>
                  <a:srgbClr val="0070C0"/>
                </a:solidFill>
                <a:latin typeface="Calibri" panose="020F0502020204030204" pitchFamily="34" charset="0"/>
                <a:ea typeface="Century Gothic" charset="0"/>
                <a:cs typeface="Century Gothic" charset="0"/>
              </a:rPr>
              <a:t>AMLWG o Awtistiaeth</a:t>
            </a:r>
          </a:p>
        </p:txBody>
      </p:sp>
    </p:spTree>
    <p:extLst>
      <p:ext uri="{BB962C8B-B14F-4D97-AF65-F5344CB8AC3E}">
        <p14:creationId xmlns:p14="http://schemas.microsoft.com/office/powerpoint/2010/main" val="39746589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81750" y="1307167"/>
            <a:ext cx="8168567" cy="1569660"/>
          </a:xfrm>
          <a:prstGeom prst="rect">
            <a:avLst/>
          </a:prstGeom>
        </p:spPr>
        <p:txBody>
          <a:bodyPr wrap="square">
            <a:spAutoFit/>
          </a:bodyPr>
          <a:lstStyle/>
          <a:p>
            <a:r>
              <a:rPr lang="cy-GB" sz="2400" dirty="0">
                <a:latin typeface="Calibri" panose="020F0502020204030204" pitchFamily="34" charset="0"/>
              </a:rPr>
              <a:t>Mae unigolion ag awtistiaeth yn cael anawsterau gyda rhyngweithio cymdeithasol a chyfathrebu geiriol. Mae’r ffordd y caiff unigolyn ei effeithio yn amrywiol. Gall y namau hyn gynnwys anawsterau gyda:</a:t>
            </a:r>
            <a:endParaRPr lang="cy-GB" sz="2400" dirty="0">
              <a:ln w="1905">
                <a:noFill/>
              </a:ln>
              <a:latin typeface="Calibri" panose="020F0502020204030204" pitchFamily="34" charset="0"/>
              <a:ea typeface="Century Gothic" charset="0"/>
              <a:cs typeface="Century Gothic" charset="0"/>
            </a:endParaRPr>
          </a:p>
        </p:txBody>
      </p:sp>
      <p:sp>
        <p:nvSpPr>
          <p:cNvPr id="23" name="Rounded Rectangle 4"/>
          <p:cNvSpPr txBox="1"/>
          <p:nvPr/>
        </p:nvSpPr>
        <p:spPr>
          <a:xfrm>
            <a:off x="587455" y="3166371"/>
            <a:ext cx="3903321" cy="826132"/>
          </a:xfrm>
          <a:prstGeom prst="rect">
            <a:avLst/>
          </a:prstGeom>
        </p:spPr>
        <p:style>
          <a:lnRef idx="3">
            <a:schemeClr val="lt1"/>
          </a:lnRef>
          <a:fillRef idx="1">
            <a:schemeClr val="accent2"/>
          </a:fillRef>
          <a:effectRef idx="1">
            <a:schemeClr val="accent2"/>
          </a:effectRef>
          <a:fontRef idx="minor">
            <a:schemeClr val="lt1"/>
          </a:fontRef>
        </p:style>
        <p:txBody>
          <a:bodyPr spcFirstLastPara="0" vert="horz" wrap="square" lIns="80010" tIns="40005" rIns="80010" bIns="40005" numCol="1" spcCol="1270" anchor="ctr" anchorCtr="0">
            <a:noAutofit/>
          </a:bodyPr>
          <a:lstStyle/>
          <a:p>
            <a:pPr lvl="0" algn="ctr" defTabSz="933450">
              <a:lnSpc>
                <a:spcPct val="90000"/>
              </a:lnSpc>
              <a:spcBef>
                <a:spcPct val="0"/>
              </a:spcBef>
              <a:spcAft>
                <a:spcPct val="35000"/>
              </a:spcAft>
            </a:pPr>
            <a:r>
              <a:rPr lang="cy-GB" sz="2200" dirty="0">
                <a:latin typeface="Calibri" panose="020F0502020204030204" pitchFamily="34" charset="0"/>
              </a:rPr>
              <a:t>Deall elfennau cymdeithasol dymunol</a:t>
            </a:r>
            <a:endParaRPr lang="cy-GB" sz="2200" kern="1200" dirty="0">
              <a:latin typeface="Calibri" panose="020F0502020204030204" pitchFamily="34" charset="0"/>
              <a:ea typeface="Century Gothic" charset="0"/>
              <a:cs typeface="Century Gothic" charset="0"/>
            </a:endParaRPr>
          </a:p>
        </p:txBody>
      </p:sp>
      <p:sp>
        <p:nvSpPr>
          <p:cNvPr id="21" name="Rounded Rectangle 6"/>
          <p:cNvSpPr txBox="1"/>
          <p:nvPr/>
        </p:nvSpPr>
        <p:spPr>
          <a:xfrm>
            <a:off x="4846996" y="3166371"/>
            <a:ext cx="3903321" cy="826132"/>
          </a:xfrm>
          <a:prstGeom prst="rect">
            <a:avLst/>
          </a:prstGeom>
        </p:spPr>
        <p:style>
          <a:lnRef idx="3">
            <a:schemeClr val="lt1"/>
          </a:lnRef>
          <a:fillRef idx="1">
            <a:schemeClr val="accent3"/>
          </a:fillRef>
          <a:effectRef idx="1">
            <a:schemeClr val="accent3"/>
          </a:effectRef>
          <a:fontRef idx="minor">
            <a:schemeClr val="lt1"/>
          </a:fontRef>
        </p:style>
        <p:txBody>
          <a:bodyPr spcFirstLastPara="0" vert="horz" wrap="square" lIns="80010" tIns="40005" rIns="80010" bIns="40005" numCol="1" spcCol="1270" anchor="ctr" anchorCtr="0">
            <a:noAutofit/>
          </a:bodyPr>
          <a:lstStyle/>
          <a:p>
            <a:pPr lvl="0" algn="ctr" defTabSz="933450">
              <a:lnSpc>
                <a:spcPct val="90000"/>
              </a:lnSpc>
              <a:spcBef>
                <a:spcPct val="0"/>
              </a:spcBef>
              <a:spcAft>
                <a:spcPct val="35000"/>
              </a:spcAft>
            </a:pPr>
            <a:r>
              <a:rPr lang="cy-GB" sz="2200" dirty="0">
                <a:latin typeface="Calibri" panose="020F0502020204030204" pitchFamily="34" charset="0"/>
              </a:rPr>
              <a:t>Rhannu</a:t>
            </a:r>
            <a:endParaRPr lang="en-GB" sz="2200" dirty="0">
              <a:latin typeface="Calibri" panose="020F0502020204030204" pitchFamily="34" charset="0"/>
              <a:ea typeface="Century Gothic" charset="0"/>
              <a:cs typeface="Century Gothic" charset="0"/>
            </a:endParaRPr>
          </a:p>
        </p:txBody>
      </p:sp>
      <p:sp>
        <p:nvSpPr>
          <p:cNvPr id="19" name="Rounded Rectangle 8"/>
          <p:cNvSpPr txBox="1"/>
          <p:nvPr/>
        </p:nvSpPr>
        <p:spPr>
          <a:xfrm>
            <a:off x="581750" y="4230304"/>
            <a:ext cx="3903321" cy="826132"/>
          </a:xfrm>
          <a:prstGeom prst="rect">
            <a:avLst/>
          </a:prstGeom>
        </p:spPr>
        <p:style>
          <a:lnRef idx="3">
            <a:schemeClr val="lt1"/>
          </a:lnRef>
          <a:fillRef idx="1">
            <a:schemeClr val="accent4"/>
          </a:fillRef>
          <a:effectRef idx="1">
            <a:schemeClr val="accent4"/>
          </a:effectRef>
          <a:fontRef idx="minor">
            <a:schemeClr val="lt1"/>
          </a:fontRef>
        </p:style>
        <p:txBody>
          <a:bodyPr spcFirstLastPara="0" vert="horz" wrap="square" lIns="80010" tIns="40005" rIns="80010" bIns="40005" numCol="1" spcCol="1270" anchor="ctr" anchorCtr="0">
            <a:noAutofit/>
          </a:bodyPr>
          <a:lstStyle/>
          <a:p>
            <a:pPr lvl="0" algn="ctr" defTabSz="933450">
              <a:lnSpc>
                <a:spcPct val="90000"/>
              </a:lnSpc>
              <a:spcBef>
                <a:spcPct val="0"/>
              </a:spcBef>
              <a:spcAft>
                <a:spcPct val="35000"/>
              </a:spcAft>
            </a:pPr>
            <a:r>
              <a:rPr lang="cy-GB" sz="2200" dirty="0">
                <a:latin typeface="Calibri" panose="020F0502020204030204" pitchFamily="34" charset="0"/>
              </a:rPr>
              <a:t>Cymryd tro</a:t>
            </a:r>
            <a:endParaRPr lang="cy-GB" sz="2200" kern="1200" dirty="0">
              <a:latin typeface="Calibri" panose="020F0502020204030204" pitchFamily="34" charset="0"/>
              <a:ea typeface="Century Gothic" charset="0"/>
              <a:cs typeface="Century Gothic" charset="0"/>
            </a:endParaRPr>
          </a:p>
        </p:txBody>
      </p:sp>
      <p:sp>
        <p:nvSpPr>
          <p:cNvPr id="17" name="Rounded Rectangle 10"/>
          <p:cNvSpPr txBox="1"/>
          <p:nvPr/>
        </p:nvSpPr>
        <p:spPr>
          <a:xfrm>
            <a:off x="4846996" y="4230304"/>
            <a:ext cx="3903321" cy="826132"/>
          </a:xfrm>
          <a:prstGeom prst="rect">
            <a:avLst/>
          </a:prstGeom>
        </p:spPr>
        <p:style>
          <a:lnRef idx="3">
            <a:schemeClr val="lt1"/>
          </a:lnRef>
          <a:fillRef idx="1">
            <a:schemeClr val="accent5"/>
          </a:fillRef>
          <a:effectRef idx="1">
            <a:schemeClr val="accent5"/>
          </a:effectRef>
          <a:fontRef idx="minor">
            <a:schemeClr val="lt1"/>
          </a:fontRef>
        </p:style>
        <p:txBody>
          <a:bodyPr spcFirstLastPara="0" vert="horz" wrap="square" lIns="80010" tIns="40005" rIns="80010" bIns="40005" numCol="1" spcCol="1270" anchor="ctr" anchorCtr="0">
            <a:noAutofit/>
          </a:bodyPr>
          <a:lstStyle/>
          <a:p>
            <a:pPr algn="ctr">
              <a:lnSpc>
                <a:spcPct val="107000"/>
              </a:lnSpc>
              <a:spcAft>
                <a:spcPts val="800"/>
              </a:spcAft>
            </a:pPr>
            <a:r>
              <a:rPr lang="cy-GB" sz="2200" dirty="0">
                <a:latin typeface="Calibri" panose="020F0502020204030204" pitchFamily="34" charset="0"/>
              </a:rPr>
              <a:t>Mwynhau sgwrs</a:t>
            </a:r>
            <a:endParaRPr lang="en-GB" sz="2200" dirty="0">
              <a:latin typeface="Calibri" panose="020F0502020204030204" pitchFamily="34" charset="0"/>
              <a:ea typeface="Calibri" panose="020F0502020204030204" pitchFamily="34" charset="0"/>
              <a:cs typeface="Times New Roman" panose="02020603050405020304" pitchFamily="18" charset="0"/>
            </a:endParaRPr>
          </a:p>
        </p:txBody>
      </p:sp>
      <p:sp>
        <p:nvSpPr>
          <p:cNvPr id="15" name="Rounded Rectangle 12"/>
          <p:cNvSpPr txBox="1"/>
          <p:nvPr/>
        </p:nvSpPr>
        <p:spPr>
          <a:xfrm>
            <a:off x="581750" y="5246265"/>
            <a:ext cx="3903321" cy="826132"/>
          </a:xfrm>
          <a:prstGeom prst="rect">
            <a:avLst/>
          </a:prstGeom>
        </p:spPr>
        <p:style>
          <a:lnRef idx="3">
            <a:schemeClr val="lt1"/>
          </a:lnRef>
          <a:fillRef idx="1">
            <a:schemeClr val="accent6"/>
          </a:fillRef>
          <a:effectRef idx="1">
            <a:schemeClr val="accent6"/>
          </a:effectRef>
          <a:fontRef idx="minor">
            <a:schemeClr val="lt1"/>
          </a:fontRef>
        </p:style>
        <p:txBody>
          <a:bodyPr spcFirstLastPara="0" vert="horz" wrap="square" lIns="80010" tIns="40005" rIns="80010" bIns="40005" numCol="1" spcCol="1270" anchor="ctr" anchorCtr="0">
            <a:noAutofit/>
          </a:bodyPr>
          <a:lstStyle/>
          <a:p>
            <a:pPr lvl="0" algn="ctr" defTabSz="933450">
              <a:lnSpc>
                <a:spcPct val="90000"/>
              </a:lnSpc>
              <a:spcBef>
                <a:spcPct val="0"/>
              </a:spcBef>
              <a:spcAft>
                <a:spcPct val="35000"/>
              </a:spcAft>
            </a:pPr>
            <a:r>
              <a:rPr lang="en-GB" sz="2200" kern="1200" dirty="0">
                <a:latin typeface="Calibri" panose="020F0502020204030204" pitchFamily="34" charset="0"/>
                <a:ea typeface="Century Gothic" charset="0"/>
                <a:cs typeface="Century Gothic" charset="0"/>
              </a:rPr>
              <a:t> </a:t>
            </a:r>
            <a:r>
              <a:rPr lang="cy-GB" sz="2200" dirty="0">
                <a:latin typeface="Calibri" panose="020F0502020204030204" pitchFamily="34" charset="0"/>
              </a:rPr>
              <a:t>Dangos pryder tuag at eraill</a:t>
            </a:r>
            <a:endParaRPr lang="cy-GB" sz="2200" kern="1200" dirty="0">
              <a:latin typeface="Calibri" panose="020F0502020204030204" pitchFamily="34" charset="0"/>
              <a:ea typeface="Century Gothic" charset="0"/>
              <a:cs typeface="Century Gothic" charset="0"/>
            </a:endParaRPr>
          </a:p>
        </p:txBody>
      </p:sp>
      <p:sp>
        <p:nvSpPr>
          <p:cNvPr id="28" name="Rounded Rectangle 4"/>
          <p:cNvSpPr txBox="1"/>
          <p:nvPr/>
        </p:nvSpPr>
        <p:spPr>
          <a:xfrm>
            <a:off x="4932040" y="5246265"/>
            <a:ext cx="3903321" cy="826132"/>
          </a:xfrm>
          <a:prstGeom prst="rect">
            <a:avLst/>
          </a:prstGeom>
        </p:spPr>
        <p:style>
          <a:lnRef idx="3">
            <a:schemeClr val="lt1"/>
          </a:lnRef>
          <a:fillRef idx="1">
            <a:schemeClr val="accent2"/>
          </a:fillRef>
          <a:effectRef idx="1">
            <a:schemeClr val="accent2"/>
          </a:effectRef>
          <a:fontRef idx="minor">
            <a:schemeClr val="lt1"/>
          </a:fontRef>
        </p:style>
        <p:txBody>
          <a:bodyPr spcFirstLastPara="0" vert="horz" wrap="square" lIns="80010" tIns="40005" rIns="80010" bIns="40005" numCol="1" spcCol="1270" anchor="ctr" anchorCtr="0">
            <a:noAutofit/>
          </a:bodyPr>
          <a:lstStyle/>
          <a:p>
            <a:pPr lvl="0" algn="ctr" defTabSz="933450">
              <a:lnSpc>
                <a:spcPct val="90000"/>
              </a:lnSpc>
              <a:spcBef>
                <a:spcPct val="0"/>
              </a:spcBef>
              <a:spcAft>
                <a:spcPct val="35000"/>
              </a:spcAft>
            </a:pPr>
            <a:r>
              <a:rPr lang="cy-GB" sz="2200" dirty="0">
                <a:latin typeface="Calibri" panose="020F0502020204030204" pitchFamily="34" charset="0"/>
              </a:rPr>
              <a:t>Defnyddio a deall iaith</a:t>
            </a:r>
            <a:endParaRPr lang="cy-GB" sz="2200" kern="1200" dirty="0">
              <a:latin typeface="Calibri" panose="020F0502020204030204" pitchFamily="34" charset="0"/>
              <a:ea typeface="Century Gothic" charset="0"/>
              <a:cs typeface="Century Gothic" charset="0"/>
            </a:endParaRPr>
          </a:p>
        </p:txBody>
      </p:sp>
      <p:graphicFrame>
        <p:nvGraphicFramePr>
          <p:cNvPr id="11" name="Table 10"/>
          <p:cNvGraphicFramePr>
            <a:graphicFrameLocks noGrp="1"/>
          </p:cNvGraphicFramePr>
          <p:nvPr/>
        </p:nvGraphicFramePr>
        <p:xfrm>
          <a:off x="450850" y="3992503"/>
          <a:ext cx="8229600" cy="171450"/>
        </p:xfrm>
        <a:graphic>
          <a:graphicData uri="http://schemas.openxmlformats.org/drawingml/2006/table">
            <a:tbl>
              <a:tblPr>
                <a:tableStyleId>{5C22544A-7EE6-4342-B048-85BDC9FD1C3A}</a:tableStyleId>
              </a:tblPr>
              <a:tblGrid>
                <a:gridCol w="8229600">
                  <a:extLst>
                    <a:ext uri="{9D8B030D-6E8A-4147-A177-3AD203B41FA5}">
                      <a16:colId xmlns:a16="http://schemas.microsoft.com/office/drawing/2014/main" val="2197977225"/>
                    </a:ext>
                  </a:extLst>
                </a:gridCol>
              </a:tblGrid>
              <a:tr h="116360">
                <a:tc>
                  <a:txBody>
                    <a:bodyPr/>
                    <a:lstStyle/>
                    <a:p>
                      <a:pPr algn="l">
                        <a:lnSpc>
                          <a:spcPct val="107000"/>
                        </a:lnSpc>
                        <a:spcAft>
                          <a:spcPts val="8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tc>
                <a:extLst>
                  <a:ext uri="{0D108BD9-81ED-4DB2-BD59-A6C34878D82A}">
                    <a16:rowId xmlns:a16="http://schemas.microsoft.com/office/drawing/2014/main" val="59875229"/>
                  </a:ext>
                </a:extLst>
              </a:tr>
            </a:tbl>
          </a:graphicData>
        </a:graphic>
      </p:graphicFrame>
      <p:grpSp>
        <p:nvGrpSpPr>
          <p:cNvPr id="16" name="Group 15"/>
          <p:cNvGrpSpPr/>
          <p:nvPr/>
        </p:nvGrpSpPr>
        <p:grpSpPr>
          <a:xfrm>
            <a:off x="35496" y="44624"/>
            <a:ext cx="5940152" cy="890782"/>
            <a:chOff x="0" y="17938"/>
            <a:chExt cx="7056784" cy="906147"/>
          </a:xfrm>
        </p:grpSpPr>
        <p:grpSp>
          <p:nvGrpSpPr>
            <p:cNvPr id="18" name="Group 17"/>
            <p:cNvGrpSpPr/>
            <p:nvPr/>
          </p:nvGrpSpPr>
          <p:grpSpPr>
            <a:xfrm>
              <a:off x="0" y="17938"/>
              <a:ext cx="7056784" cy="906147"/>
              <a:chOff x="0" y="73153"/>
              <a:chExt cx="7056784" cy="906147"/>
            </a:xfrm>
          </p:grpSpPr>
          <p:sp>
            <p:nvSpPr>
              <p:cNvPr id="22" name="Rounded Rectangle 21"/>
              <p:cNvSpPr/>
              <p:nvPr/>
            </p:nvSpPr>
            <p:spPr>
              <a:xfrm>
                <a:off x="0" y="73153"/>
                <a:ext cx="7056784" cy="906147"/>
              </a:xfrm>
              <a:prstGeom prst="roundRect">
                <a:avLst>
                  <a:gd name="adj" fmla="val 10000"/>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4" name="Rounded Rectangle 4"/>
              <p:cNvSpPr/>
              <p:nvPr/>
            </p:nvSpPr>
            <p:spPr>
              <a:xfrm>
                <a:off x="1501971" y="73153"/>
                <a:ext cx="5554812" cy="906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defTabSz="1244600">
                  <a:lnSpc>
                    <a:spcPct val="90000"/>
                  </a:lnSpc>
                  <a:spcBef>
                    <a:spcPct val="0"/>
                  </a:spcBef>
                  <a:spcAft>
                    <a:spcPct val="35000"/>
                  </a:spcAft>
                </a:pPr>
                <a:r>
                  <a:rPr lang="cy-GB" sz="2800" b="1" dirty="0">
                    <a:latin typeface="Calibri" panose="020F0502020204030204" pitchFamily="34" charset="0"/>
                  </a:rPr>
                  <a:t>A</a:t>
                </a:r>
                <a:r>
                  <a:rPr lang="cy-GB" dirty="0">
                    <a:latin typeface="Calibri" panose="020F0502020204030204" pitchFamily="34" charset="0"/>
                  </a:rPr>
                  <a:t>mharu ar Gymdeithasu a Chyfathrebu Geiriol</a:t>
                </a:r>
                <a:endParaRPr lang="cy-GB" kern="1200" dirty="0">
                  <a:latin typeface="Calibri" panose="020F0502020204030204" pitchFamily="34" charset="0"/>
                  <a:ea typeface="Century Gothic" charset="0"/>
                  <a:cs typeface="Century Gothic" charset="0"/>
                </a:endParaRPr>
              </a:p>
            </p:txBody>
          </p:sp>
        </p:grpSp>
        <p:sp>
          <p:nvSpPr>
            <p:cNvPr id="20" name="Rounded Rectangle 19"/>
            <p:cNvSpPr/>
            <p:nvPr/>
          </p:nvSpPr>
          <p:spPr>
            <a:xfrm>
              <a:off x="90614" y="108552"/>
              <a:ext cx="1411356" cy="724918"/>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49000" b="-49000"/>
              </a:stretch>
            </a:blipFill>
          </p:spPr>
          <p:style>
            <a:lnRef idx="2">
              <a:schemeClr val="lt1">
                <a:hueOff val="0"/>
                <a:satOff val="0"/>
                <a:lumOff val="0"/>
                <a:alphaOff val="0"/>
              </a:schemeClr>
            </a:lnRef>
            <a:fillRef idx="1">
              <a:scrgbClr r="0" g="0" b="0"/>
            </a:fillRef>
            <a:effectRef idx="0">
              <a:schemeClr val="accent2">
                <a:tint val="50000"/>
                <a:hueOff val="0"/>
                <a:satOff val="0"/>
                <a:lumOff val="0"/>
                <a:alphaOff val="0"/>
              </a:schemeClr>
            </a:effectRef>
            <a:fontRef idx="minor">
              <a:schemeClr val="lt1">
                <a:hueOff val="0"/>
                <a:satOff val="0"/>
                <a:lumOff val="0"/>
                <a:alphaOff val="0"/>
              </a:schemeClr>
            </a:fontRef>
          </p:style>
        </p:sp>
      </p:grpSp>
    </p:spTree>
    <p:extLst>
      <p:ext uri="{BB962C8B-B14F-4D97-AF65-F5344CB8AC3E}">
        <p14:creationId xmlns:p14="http://schemas.microsoft.com/office/powerpoint/2010/main" val="2656704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39552" y="2532989"/>
            <a:ext cx="3528392" cy="1938992"/>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cy-GB" sz="2000" dirty="0">
                <a:latin typeface="Calibri" panose="020F0502020204030204" pitchFamily="34" charset="0"/>
              </a:rPr>
              <a:t>Efallai na fyddant yn deall rheolau cymdeithasol ac mae’n bosibl y bydd angen cymorth ychwanegol neu gyngor arnynt gyda bod mewn ciw, cymryd tro a gweithgareddau tîm.</a:t>
            </a:r>
            <a:endParaRPr lang="cy-GB" sz="2000" dirty="0">
              <a:latin typeface="Calibri" panose="020F0502020204030204" pitchFamily="34" charset="0"/>
              <a:ea typeface="Century Gothic" charset="0"/>
              <a:cs typeface="Century Gothic" charset="0"/>
            </a:endParaRPr>
          </a:p>
        </p:txBody>
      </p:sp>
      <p:sp>
        <p:nvSpPr>
          <p:cNvPr id="7" name="TextBox 6"/>
          <p:cNvSpPr txBox="1"/>
          <p:nvPr/>
        </p:nvSpPr>
        <p:spPr>
          <a:xfrm>
            <a:off x="111773" y="4610568"/>
            <a:ext cx="4219638" cy="1631216"/>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lvl="0" algn="ctr"/>
            <a:r>
              <a:rPr lang="cy-GB" sz="2000" dirty="0">
                <a:latin typeface="Calibri" panose="020F0502020204030204" pitchFamily="34" charset="0"/>
              </a:rPr>
              <a:t>Gall pobl ag awtistiaeth ddehongli iaith yn llythrennol ac efallai y byddant felly yn camddeall idiomau (“torchi llewys”, “y cyntaf i’r felin gaiff falu”) a throsiadau (“roedd fy mhen yn troi”)</a:t>
            </a:r>
            <a:endParaRPr lang="cy-GB" sz="2000" dirty="0">
              <a:latin typeface="Calibri" panose="020F0502020204030204" pitchFamily="34" charset="0"/>
              <a:ea typeface="Century Gothic" charset="0"/>
              <a:cs typeface="Century Gothic" charset="0"/>
            </a:endParaRPr>
          </a:p>
        </p:txBody>
      </p:sp>
      <p:sp>
        <p:nvSpPr>
          <p:cNvPr id="14" name="TextBox 13"/>
          <p:cNvSpPr txBox="1"/>
          <p:nvPr/>
        </p:nvSpPr>
        <p:spPr>
          <a:xfrm>
            <a:off x="827584" y="1072478"/>
            <a:ext cx="3503827" cy="70788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cy-GB" sz="2000" dirty="0">
                <a:latin typeface="Calibri" panose="020F0502020204030204" pitchFamily="34" charset="0"/>
              </a:rPr>
              <a:t>Gall siarad ar y ffon fod yn anodd</a:t>
            </a:r>
            <a:endParaRPr lang="cy-GB" sz="2000" dirty="0">
              <a:latin typeface="Calibri" panose="020F0502020204030204" pitchFamily="34" charset="0"/>
              <a:ea typeface="Century Gothic" charset="0"/>
              <a:cs typeface="Century Gothic" charset="0"/>
            </a:endParaRPr>
          </a:p>
        </p:txBody>
      </p:sp>
      <p:sp>
        <p:nvSpPr>
          <p:cNvPr id="15" name="TextBox 14"/>
          <p:cNvSpPr txBox="1"/>
          <p:nvPr/>
        </p:nvSpPr>
        <p:spPr>
          <a:xfrm>
            <a:off x="4987536" y="1314765"/>
            <a:ext cx="3311206" cy="1015663"/>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cy-GB" sz="2000" dirty="0">
                <a:latin typeface="Calibri" panose="020F0502020204030204" pitchFamily="34" charset="0"/>
              </a:rPr>
              <a:t>Gall llythyrau aneglur neu heb eu strwythuro gael eu methu neu camddeall</a:t>
            </a:r>
            <a:endParaRPr lang="cy-GB" sz="2000" dirty="0">
              <a:latin typeface="Calibri" panose="020F0502020204030204" pitchFamily="34" charset="0"/>
              <a:ea typeface="Century Gothic" charset="0"/>
              <a:cs typeface="Century Gothic" charset="0"/>
            </a:endParaRPr>
          </a:p>
        </p:txBody>
      </p:sp>
      <p:sp>
        <p:nvSpPr>
          <p:cNvPr id="16" name="TextBox 15"/>
          <p:cNvSpPr txBox="1"/>
          <p:nvPr/>
        </p:nvSpPr>
        <p:spPr>
          <a:xfrm>
            <a:off x="4573490" y="2698656"/>
            <a:ext cx="4139299" cy="1015663"/>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lvl="0" algn="ctr"/>
            <a:r>
              <a:rPr lang="cy-GB" sz="2000" dirty="0">
                <a:latin typeface="Calibri" panose="020F0502020204030204" pitchFamily="34" charset="0"/>
              </a:rPr>
              <a:t>Gall gwneud a cynnal ffrindiau fod yn anodd, ac arwain at ynysu cymdeithasol</a:t>
            </a:r>
            <a:endParaRPr lang="cy-GB" sz="2000" dirty="0">
              <a:latin typeface="Calibri" panose="020F0502020204030204" pitchFamily="34" charset="0"/>
              <a:ea typeface="Century Gothic" charset="0"/>
              <a:cs typeface="Century Gothic" charset="0"/>
            </a:endParaRPr>
          </a:p>
        </p:txBody>
      </p:sp>
      <p:sp>
        <p:nvSpPr>
          <p:cNvPr id="18" name="TextBox 17"/>
          <p:cNvSpPr txBox="1"/>
          <p:nvPr/>
        </p:nvSpPr>
        <p:spPr>
          <a:xfrm>
            <a:off x="4816522" y="4302792"/>
            <a:ext cx="3653236" cy="193899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gn="ctr"/>
            <a:r>
              <a:rPr lang="cy-GB" sz="2000" dirty="0">
                <a:latin typeface="Calibri" panose="020F0502020204030204" pitchFamily="34" charset="0"/>
              </a:rPr>
              <a:t>Efallai na fydd pobl ag awtistiaeth yn mwynhau sgwrsio yn yr un ffordd, a bod yn well ganddynt faterion ffeithiol felly yn hytrach na mwynhau rhyngweithio gyda phobl eraill.</a:t>
            </a:r>
            <a:endParaRPr lang="cy-GB" sz="2000" dirty="0">
              <a:latin typeface="Calibri" panose="020F0502020204030204" pitchFamily="34" charset="0"/>
              <a:ea typeface="Century Gothic" charset="0"/>
              <a:cs typeface="Century Gothic" charset="0"/>
            </a:endParaRPr>
          </a:p>
        </p:txBody>
      </p:sp>
      <p:grpSp>
        <p:nvGrpSpPr>
          <p:cNvPr id="27" name="Group 26"/>
          <p:cNvGrpSpPr/>
          <p:nvPr/>
        </p:nvGrpSpPr>
        <p:grpSpPr>
          <a:xfrm>
            <a:off x="35496" y="44624"/>
            <a:ext cx="5940152" cy="890782"/>
            <a:chOff x="0" y="17938"/>
            <a:chExt cx="7056784" cy="906147"/>
          </a:xfrm>
        </p:grpSpPr>
        <p:grpSp>
          <p:nvGrpSpPr>
            <p:cNvPr id="28" name="Group 27"/>
            <p:cNvGrpSpPr/>
            <p:nvPr/>
          </p:nvGrpSpPr>
          <p:grpSpPr>
            <a:xfrm>
              <a:off x="0" y="17938"/>
              <a:ext cx="7056784" cy="906147"/>
              <a:chOff x="0" y="73153"/>
              <a:chExt cx="7056784" cy="906147"/>
            </a:xfrm>
          </p:grpSpPr>
          <p:sp>
            <p:nvSpPr>
              <p:cNvPr id="30" name="Rounded Rectangle 29"/>
              <p:cNvSpPr/>
              <p:nvPr/>
            </p:nvSpPr>
            <p:spPr>
              <a:xfrm>
                <a:off x="0" y="73153"/>
                <a:ext cx="7056784" cy="906147"/>
              </a:xfrm>
              <a:prstGeom prst="roundRect">
                <a:avLst>
                  <a:gd name="adj" fmla="val 10000"/>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31" name="Rounded Rectangle 4"/>
              <p:cNvSpPr/>
              <p:nvPr/>
            </p:nvSpPr>
            <p:spPr>
              <a:xfrm>
                <a:off x="1501971" y="73153"/>
                <a:ext cx="5554812" cy="906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defTabSz="1244600">
                  <a:lnSpc>
                    <a:spcPct val="90000"/>
                  </a:lnSpc>
                  <a:spcBef>
                    <a:spcPct val="0"/>
                  </a:spcBef>
                  <a:spcAft>
                    <a:spcPct val="35000"/>
                  </a:spcAft>
                </a:pPr>
                <a:r>
                  <a:rPr lang="cy-GB" sz="2800" b="1" dirty="0">
                    <a:latin typeface="Calibri" panose="020F0502020204030204" pitchFamily="34" charset="0"/>
                  </a:rPr>
                  <a:t>A</a:t>
                </a:r>
                <a:r>
                  <a:rPr lang="cy-GB" dirty="0">
                    <a:latin typeface="Calibri" panose="020F0502020204030204" pitchFamily="34" charset="0"/>
                  </a:rPr>
                  <a:t>mharu ar Gymdeithasu a Chyfathrebu Geiriol</a:t>
                </a:r>
                <a:endParaRPr lang="cy-GB" kern="1200" dirty="0">
                  <a:latin typeface="Calibri" panose="020F0502020204030204" pitchFamily="34" charset="0"/>
                  <a:ea typeface="Century Gothic" charset="0"/>
                  <a:cs typeface="Century Gothic" charset="0"/>
                </a:endParaRPr>
              </a:p>
            </p:txBody>
          </p:sp>
        </p:grpSp>
        <p:sp>
          <p:nvSpPr>
            <p:cNvPr id="29" name="Rounded Rectangle 28"/>
            <p:cNvSpPr/>
            <p:nvPr/>
          </p:nvSpPr>
          <p:spPr>
            <a:xfrm>
              <a:off x="90614" y="108552"/>
              <a:ext cx="1411356" cy="724918"/>
            </a:xfrm>
            <a:prstGeom prst="roundRect">
              <a:avLst>
                <a:gd name="adj" fmla="val 10000"/>
              </a:avLst>
            </a:prstGeom>
            <a:blipFill>
              <a:blip r:embed="rId3" cstate="print">
                <a:extLst>
                  <a:ext uri="{28A0092B-C50C-407E-A947-70E740481C1C}">
                    <a14:useLocalDpi xmlns:a14="http://schemas.microsoft.com/office/drawing/2010/main" val="0"/>
                  </a:ext>
                </a:extLst>
              </a:blip>
              <a:srcRect/>
              <a:stretch>
                <a:fillRect t="-49000" b="-49000"/>
              </a:stretch>
            </a:blipFill>
          </p:spPr>
          <p:style>
            <a:lnRef idx="2">
              <a:schemeClr val="lt1">
                <a:hueOff val="0"/>
                <a:satOff val="0"/>
                <a:lumOff val="0"/>
                <a:alphaOff val="0"/>
              </a:schemeClr>
            </a:lnRef>
            <a:fillRef idx="1">
              <a:scrgbClr r="0" g="0" b="0"/>
            </a:fillRef>
            <a:effectRef idx="0">
              <a:schemeClr val="accent2">
                <a:tint val="50000"/>
                <a:hueOff val="0"/>
                <a:satOff val="0"/>
                <a:lumOff val="0"/>
                <a:alphaOff val="0"/>
              </a:schemeClr>
            </a:effectRef>
            <a:fontRef idx="minor">
              <a:schemeClr val="lt1">
                <a:hueOff val="0"/>
                <a:satOff val="0"/>
                <a:lumOff val="0"/>
                <a:alphaOff val="0"/>
              </a:schemeClr>
            </a:fontRef>
          </p:style>
        </p:sp>
      </p:grpSp>
    </p:spTree>
    <p:extLst>
      <p:ext uri="{BB962C8B-B14F-4D97-AF65-F5344CB8AC3E}">
        <p14:creationId xmlns:p14="http://schemas.microsoft.com/office/powerpoint/2010/main" val="2192444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 calcmode="lin" valueType="num">
                                      <p:cBhvr additive="base">
                                        <p:cTn id="25" dur="500" fill="hold"/>
                                        <p:tgtEl>
                                          <p:spTgt spid="15"/>
                                        </p:tgtEl>
                                        <p:attrNameLst>
                                          <p:attrName>ppt_x</p:attrName>
                                        </p:attrNameLst>
                                      </p:cBhvr>
                                      <p:tavLst>
                                        <p:tav tm="0">
                                          <p:val>
                                            <p:strVal val="#ppt_x"/>
                                          </p:val>
                                        </p:tav>
                                        <p:tav tm="100000">
                                          <p:val>
                                            <p:strVal val="#ppt_x"/>
                                          </p:val>
                                        </p:tav>
                                      </p:tavLst>
                                    </p:anim>
                                    <p:anim calcmode="lin" valueType="num">
                                      <p:cBhvr additive="base">
                                        <p:cTn id="2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ppt_x"/>
                                          </p:val>
                                        </p:tav>
                                        <p:tav tm="100000">
                                          <p:val>
                                            <p:strVal val="#ppt_x"/>
                                          </p:val>
                                        </p:tav>
                                      </p:tavLst>
                                    </p:anim>
                                    <p:anim calcmode="lin" valueType="num">
                                      <p:cBhvr additive="base">
                                        <p:cTn id="3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anim calcmode="lin" valueType="num">
                                      <p:cBhvr additive="base">
                                        <p:cTn id="37" dur="500" fill="hold"/>
                                        <p:tgtEl>
                                          <p:spTgt spid="18"/>
                                        </p:tgtEl>
                                        <p:attrNameLst>
                                          <p:attrName>ppt_x</p:attrName>
                                        </p:attrNameLst>
                                      </p:cBhvr>
                                      <p:tavLst>
                                        <p:tav tm="0">
                                          <p:val>
                                            <p:strVal val="#ppt_x"/>
                                          </p:val>
                                        </p:tav>
                                        <p:tav tm="100000">
                                          <p:val>
                                            <p:strVal val="#ppt_x"/>
                                          </p:val>
                                        </p:tav>
                                      </p:tavLst>
                                    </p:anim>
                                    <p:anim calcmode="lin" valueType="num">
                                      <p:cBhvr additive="base">
                                        <p:cTn id="3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14" grpId="0" animBg="1"/>
      <p:bldP spid="15" grpId="0" animBg="1"/>
      <p:bldP spid="16" grpId="0" animBg="1"/>
      <p:bldP spid="1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3"/>
          <p:cNvGraphicFramePr>
            <a:graphicFrameLocks/>
          </p:cNvGraphicFramePr>
          <p:nvPr>
            <p:extLst>
              <p:ext uri="{D42A27DB-BD31-4B8C-83A1-F6EECF244321}">
                <p14:modId xmlns:p14="http://schemas.microsoft.com/office/powerpoint/2010/main" val="1208535824"/>
              </p:ext>
            </p:extLst>
          </p:nvPr>
        </p:nvGraphicFramePr>
        <p:xfrm>
          <a:off x="360091" y="1412776"/>
          <a:ext cx="8496944" cy="51571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p:cNvSpPr txBox="1"/>
          <p:nvPr/>
        </p:nvSpPr>
        <p:spPr>
          <a:xfrm>
            <a:off x="360091" y="1196752"/>
            <a:ext cx="8496944" cy="830997"/>
          </a:xfrm>
          <a:prstGeom prst="rect">
            <a:avLst/>
          </a:prstGeom>
          <a:noFill/>
        </p:spPr>
        <p:txBody>
          <a:bodyPr wrap="square" rtlCol="0">
            <a:spAutoFit/>
          </a:bodyPr>
          <a:lstStyle/>
          <a:p>
            <a:r>
              <a:rPr lang="cy-GB" sz="2400" dirty="0">
                <a:latin typeface="Calibri" panose="020F0502020204030204" pitchFamily="34" charset="0"/>
              </a:rPr>
              <a:t>Dyma rai ffyrdd y gallwch addasu’r ffordd yr ydych yn cyfathrebu i helpu unigolion ag awtistiaeth</a:t>
            </a:r>
            <a:endParaRPr lang="cy-GB" sz="2400" dirty="0">
              <a:latin typeface="Calibri" panose="020F0502020204030204" pitchFamily="34" charset="0"/>
              <a:ea typeface="Century Gothic" charset="0"/>
              <a:cs typeface="Century Gothic" charset="0"/>
            </a:endParaRPr>
          </a:p>
        </p:txBody>
      </p:sp>
      <p:grpSp>
        <p:nvGrpSpPr>
          <p:cNvPr id="19" name="Group 18"/>
          <p:cNvGrpSpPr/>
          <p:nvPr/>
        </p:nvGrpSpPr>
        <p:grpSpPr>
          <a:xfrm>
            <a:off x="35496" y="44624"/>
            <a:ext cx="5940152" cy="890782"/>
            <a:chOff x="0" y="17938"/>
            <a:chExt cx="7056784" cy="906147"/>
          </a:xfrm>
        </p:grpSpPr>
        <p:grpSp>
          <p:nvGrpSpPr>
            <p:cNvPr id="20" name="Group 19"/>
            <p:cNvGrpSpPr/>
            <p:nvPr/>
          </p:nvGrpSpPr>
          <p:grpSpPr>
            <a:xfrm>
              <a:off x="0" y="17938"/>
              <a:ext cx="7056784" cy="906147"/>
              <a:chOff x="0" y="73153"/>
              <a:chExt cx="7056784" cy="906147"/>
            </a:xfrm>
          </p:grpSpPr>
          <p:sp>
            <p:nvSpPr>
              <p:cNvPr id="22" name="Rounded Rectangle 21"/>
              <p:cNvSpPr/>
              <p:nvPr/>
            </p:nvSpPr>
            <p:spPr>
              <a:xfrm>
                <a:off x="0" y="73153"/>
                <a:ext cx="7056784" cy="906147"/>
              </a:xfrm>
              <a:prstGeom prst="roundRect">
                <a:avLst>
                  <a:gd name="adj" fmla="val 10000"/>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3" name="Rounded Rectangle 4"/>
              <p:cNvSpPr/>
              <p:nvPr/>
            </p:nvSpPr>
            <p:spPr>
              <a:xfrm>
                <a:off x="1501971" y="73153"/>
                <a:ext cx="5554812" cy="906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defTabSz="1244600">
                  <a:lnSpc>
                    <a:spcPct val="90000"/>
                  </a:lnSpc>
                  <a:spcBef>
                    <a:spcPct val="0"/>
                  </a:spcBef>
                  <a:spcAft>
                    <a:spcPct val="35000"/>
                  </a:spcAft>
                </a:pPr>
                <a:r>
                  <a:rPr lang="cy-GB" sz="2800" b="1" dirty="0">
                    <a:latin typeface="Calibri" panose="020F0502020204030204" pitchFamily="34" charset="0"/>
                  </a:rPr>
                  <a:t>A</a:t>
                </a:r>
                <a:r>
                  <a:rPr lang="cy-GB" dirty="0">
                    <a:latin typeface="Calibri" panose="020F0502020204030204" pitchFamily="34" charset="0"/>
                  </a:rPr>
                  <a:t>mharu ar Gymdeithasu a Chyfathrebu Geiriol</a:t>
                </a:r>
                <a:endParaRPr lang="cy-GB" kern="1200" dirty="0">
                  <a:latin typeface="Calibri" panose="020F0502020204030204" pitchFamily="34" charset="0"/>
                  <a:ea typeface="Century Gothic" charset="0"/>
                  <a:cs typeface="Century Gothic" charset="0"/>
                </a:endParaRPr>
              </a:p>
            </p:txBody>
          </p:sp>
        </p:grpSp>
        <p:sp>
          <p:nvSpPr>
            <p:cNvPr id="21" name="Rounded Rectangle 20"/>
            <p:cNvSpPr/>
            <p:nvPr/>
          </p:nvSpPr>
          <p:spPr>
            <a:xfrm>
              <a:off x="90614" y="108552"/>
              <a:ext cx="1411356" cy="724918"/>
            </a:xfrm>
            <a:prstGeom prst="roundRect">
              <a:avLst>
                <a:gd name="adj" fmla="val 10000"/>
              </a:avLst>
            </a:prstGeom>
            <a:blipFill>
              <a:blip r:embed="rId7" cstate="print">
                <a:extLst>
                  <a:ext uri="{28A0092B-C50C-407E-A947-70E740481C1C}">
                    <a14:useLocalDpi xmlns:a14="http://schemas.microsoft.com/office/drawing/2010/main" val="0"/>
                  </a:ext>
                </a:extLst>
              </a:blip>
              <a:srcRect/>
              <a:stretch>
                <a:fillRect t="-49000" b="-49000"/>
              </a:stretch>
            </a:blipFill>
          </p:spPr>
          <p:style>
            <a:lnRef idx="2">
              <a:schemeClr val="lt1">
                <a:hueOff val="0"/>
                <a:satOff val="0"/>
                <a:lumOff val="0"/>
                <a:alphaOff val="0"/>
              </a:schemeClr>
            </a:lnRef>
            <a:fillRef idx="1">
              <a:scrgbClr r="0" g="0" b="0"/>
            </a:fillRef>
            <a:effectRef idx="0">
              <a:schemeClr val="accent2">
                <a:tint val="50000"/>
                <a:hueOff val="0"/>
                <a:satOff val="0"/>
                <a:lumOff val="0"/>
                <a:alphaOff val="0"/>
              </a:schemeClr>
            </a:effectRef>
            <a:fontRef idx="minor">
              <a:schemeClr val="lt1">
                <a:hueOff val="0"/>
                <a:satOff val="0"/>
                <a:lumOff val="0"/>
                <a:alphaOff val="0"/>
              </a:schemeClr>
            </a:fontRef>
          </p:style>
        </p:sp>
      </p:grpSp>
    </p:spTree>
    <p:extLst>
      <p:ext uri="{BB962C8B-B14F-4D97-AF65-F5344CB8AC3E}">
        <p14:creationId xmlns:p14="http://schemas.microsoft.com/office/powerpoint/2010/main" val="1443953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3"/>
          <p:cNvGraphicFramePr>
            <a:graphicFrameLocks/>
          </p:cNvGraphicFramePr>
          <p:nvPr>
            <p:extLst>
              <p:ext uri="{D42A27DB-BD31-4B8C-83A1-F6EECF244321}">
                <p14:modId xmlns:p14="http://schemas.microsoft.com/office/powerpoint/2010/main" val="917250875"/>
              </p:ext>
            </p:extLst>
          </p:nvPr>
        </p:nvGraphicFramePr>
        <p:xfrm>
          <a:off x="360091" y="1412776"/>
          <a:ext cx="8496944" cy="51571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360091" y="1196752"/>
            <a:ext cx="8496944" cy="830997"/>
          </a:xfrm>
          <a:prstGeom prst="rect">
            <a:avLst/>
          </a:prstGeom>
          <a:noFill/>
        </p:spPr>
        <p:txBody>
          <a:bodyPr wrap="square" rtlCol="0">
            <a:spAutoFit/>
          </a:bodyPr>
          <a:lstStyle>
            <a:defPPr>
              <a:defRPr lang="en-US"/>
            </a:defPPr>
            <a:lvl1pPr>
              <a:defRPr sz="2400">
                <a:latin typeface="Calibri" panose="020F0502020204030204" pitchFamily="34" charset="0"/>
                <a:ea typeface="Century Gothic" charset="0"/>
                <a:cs typeface="Century Gothic" charset="0"/>
              </a:defRPr>
            </a:lvl1pPr>
          </a:lstStyle>
          <a:p>
            <a:r>
              <a:rPr lang="cy-GB" dirty="0"/>
              <a:t>Dyma rai ffyrdd y gallwch addasu’r ffordd yr ydych yn cyfathrebu i helpu unigolion ag awtistiaeth:</a:t>
            </a:r>
          </a:p>
        </p:txBody>
      </p:sp>
      <p:grpSp>
        <p:nvGrpSpPr>
          <p:cNvPr id="19" name="Group 18"/>
          <p:cNvGrpSpPr/>
          <p:nvPr/>
        </p:nvGrpSpPr>
        <p:grpSpPr>
          <a:xfrm>
            <a:off x="35496" y="44624"/>
            <a:ext cx="5940152" cy="890782"/>
            <a:chOff x="0" y="17938"/>
            <a:chExt cx="7056784" cy="906147"/>
          </a:xfrm>
        </p:grpSpPr>
        <p:grpSp>
          <p:nvGrpSpPr>
            <p:cNvPr id="20" name="Group 19"/>
            <p:cNvGrpSpPr/>
            <p:nvPr/>
          </p:nvGrpSpPr>
          <p:grpSpPr>
            <a:xfrm>
              <a:off x="0" y="17938"/>
              <a:ext cx="7056784" cy="906147"/>
              <a:chOff x="0" y="73153"/>
              <a:chExt cx="7056784" cy="906147"/>
            </a:xfrm>
          </p:grpSpPr>
          <p:sp>
            <p:nvSpPr>
              <p:cNvPr id="22" name="Rounded Rectangle 21"/>
              <p:cNvSpPr/>
              <p:nvPr/>
            </p:nvSpPr>
            <p:spPr>
              <a:xfrm>
                <a:off x="0" y="73153"/>
                <a:ext cx="7056784" cy="906147"/>
              </a:xfrm>
              <a:prstGeom prst="roundRect">
                <a:avLst>
                  <a:gd name="adj" fmla="val 10000"/>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3" name="Rounded Rectangle 4"/>
              <p:cNvSpPr/>
              <p:nvPr/>
            </p:nvSpPr>
            <p:spPr>
              <a:xfrm>
                <a:off x="1501971" y="73153"/>
                <a:ext cx="5554812" cy="906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defTabSz="1244600">
                  <a:lnSpc>
                    <a:spcPct val="90000"/>
                  </a:lnSpc>
                  <a:spcBef>
                    <a:spcPct val="0"/>
                  </a:spcBef>
                  <a:spcAft>
                    <a:spcPct val="35000"/>
                  </a:spcAft>
                </a:pPr>
                <a:r>
                  <a:rPr lang="cy-GB" sz="2800" b="1" dirty="0">
                    <a:latin typeface="Calibri" panose="020F0502020204030204" pitchFamily="34" charset="0"/>
                  </a:rPr>
                  <a:t>A</a:t>
                </a:r>
                <a:r>
                  <a:rPr lang="cy-GB" dirty="0">
                    <a:latin typeface="Calibri" panose="020F0502020204030204" pitchFamily="34" charset="0"/>
                  </a:rPr>
                  <a:t>mharu ar Gymdeithasu a Chyfathrebu Geiriol</a:t>
                </a:r>
                <a:endParaRPr lang="cy-GB" kern="1200" dirty="0">
                  <a:latin typeface="Calibri" panose="020F0502020204030204" pitchFamily="34" charset="0"/>
                  <a:ea typeface="Century Gothic" charset="0"/>
                  <a:cs typeface="Century Gothic" charset="0"/>
                </a:endParaRPr>
              </a:p>
            </p:txBody>
          </p:sp>
        </p:grpSp>
        <p:sp>
          <p:nvSpPr>
            <p:cNvPr id="21" name="Rounded Rectangle 20"/>
            <p:cNvSpPr/>
            <p:nvPr/>
          </p:nvSpPr>
          <p:spPr>
            <a:xfrm>
              <a:off x="90614" y="108552"/>
              <a:ext cx="1411356" cy="724918"/>
            </a:xfrm>
            <a:prstGeom prst="roundRect">
              <a:avLst>
                <a:gd name="adj" fmla="val 10000"/>
              </a:avLst>
            </a:prstGeom>
            <a:blipFill>
              <a:blip r:embed="rId7" cstate="print">
                <a:extLst>
                  <a:ext uri="{28A0092B-C50C-407E-A947-70E740481C1C}">
                    <a14:useLocalDpi xmlns:a14="http://schemas.microsoft.com/office/drawing/2010/main" val="0"/>
                  </a:ext>
                </a:extLst>
              </a:blip>
              <a:srcRect/>
              <a:stretch>
                <a:fillRect t="-49000" b="-49000"/>
              </a:stretch>
            </a:blipFill>
          </p:spPr>
          <p:style>
            <a:lnRef idx="2">
              <a:schemeClr val="lt1">
                <a:hueOff val="0"/>
                <a:satOff val="0"/>
                <a:lumOff val="0"/>
                <a:alphaOff val="0"/>
              </a:schemeClr>
            </a:lnRef>
            <a:fillRef idx="1">
              <a:scrgbClr r="0" g="0" b="0"/>
            </a:fillRef>
            <a:effectRef idx="0">
              <a:schemeClr val="accent2">
                <a:tint val="50000"/>
                <a:hueOff val="0"/>
                <a:satOff val="0"/>
                <a:lumOff val="0"/>
                <a:alphaOff val="0"/>
              </a:schemeClr>
            </a:effectRef>
            <a:fontRef idx="minor">
              <a:schemeClr val="lt1">
                <a:hueOff val="0"/>
                <a:satOff val="0"/>
                <a:lumOff val="0"/>
                <a:alphaOff val="0"/>
              </a:schemeClr>
            </a:fontRef>
          </p:style>
        </p:sp>
      </p:grpSp>
    </p:spTree>
    <p:extLst>
      <p:ext uri="{BB962C8B-B14F-4D97-AF65-F5344CB8AC3E}">
        <p14:creationId xmlns:p14="http://schemas.microsoft.com/office/powerpoint/2010/main" val="4239870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theme/theme1.xml><?xml version="1.0" encoding="utf-8"?>
<a:theme xmlns:a="http://schemas.openxmlformats.org/drawingml/2006/main" name="Office Theme">
  <a:themeElements>
    <a:clrScheme name="rainbow matcher">
      <a:dk1>
        <a:srgbClr val="000000"/>
      </a:dk1>
      <a:lt1>
        <a:srgbClr val="FFFFFF"/>
      </a:lt1>
      <a:dk2>
        <a:srgbClr val="464646"/>
      </a:dk2>
      <a:lt2>
        <a:srgbClr val="DEF5FA"/>
      </a:lt2>
      <a:accent1>
        <a:srgbClr val="932092"/>
      </a:accent1>
      <a:accent2>
        <a:srgbClr val="D31F29"/>
      </a:accent2>
      <a:accent3>
        <a:srgbClr val="D5953C"/>
      </a:accent3>
      <a:accent4>
        <a:srgbClr val="D9D721"/>
      </a:accent4>
      <a:accent5>
        <a:srgbClr val="70A33E"/>
      </a:accent5>
      <a:accent6>
        <a:srgbClr val="1A61A2"/>
      </a:accent6>
      <a:hlink>
        <a:srgbClr val="1A61A2"/>
      </a:hlink>
      <a:folHlink>
        <a:srgbClr val="70A33E"/>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DA652FBAE78D346A790DAA5308633FC" ma:contentTypeVersion="12" ma:contentTypeDescription="Create a new document." ma:contentTypeScope="" ma:versionID="3259b49128238df170f19f26b58acf97">
  <xsd:schema xmlns:xsd="http://www.w3.org/2001/XMLSchema" xmlns:xs="http://www.w3.org/2001/XMLSchema" xmlns:p="http://schemas.microsoft.com/office/2006/metadata/properties" xmlns:ns2="4c4b4a05-e67f-41ba-841a-d2b86b8dea1a" xmlns:ns3="6c50f7f4-66d8-485e-84df-f704837f8ff2" targetNamespace="http://schemas.microsoft.com/office/2006/metadata/properties" ma:root="true" ma:fieldsID="c2fc086202bd861d6e19e0c483e3d552" ns2:_="" ns3:_="">
    <xsd:import namespace="4c4b4a05-e67f-41ba-841a-d2b86b8dea1a"/>
    <xsd:import namespace="6c50f7f4-66d8-485e-84df-f704837f8ff2"/>
    <xsd:element name="properties">
      <xsd:complexType>
        <xsd:sequence>
          <xsd:element name="documentManagement">
            <xsd:complexType>
              <xsd:all>
                <xsd:element ref="ns2:MediaServiceMetadata" minOccurs="0"/>
                <xsd:element ref="ns2:MediaServiceFastMetadata" minOccurs="0"/>
                <xsd:element ref="ns2:_x0041_SD1" minOccurs="0"/>
                <xsd:element ref="ns2:_x0041_SD2" minOccurs="0"/>
                <xsd:element ref="ns2:ASD_x0020_3" minOccurs="0"/>
                <xsd:element ref="ns2:ASD_x0020_4" minOccurs="0"/>
                <xsd:element ref="ns2:MediaServiceDateTaken" minOccurs="0"/>
                <xsd:element ref="ns2:MediaServiceAutoTags" minOccurs="0"/>
                <xsd:element ref="ns3:SharedWithUsers" minOccurs="0"/>
                <xsd:element ref="ns3:SharedWithDetails"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c4b4a05-e67f-41ba-841a-d2b86b8dea1a"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_x0041_SD1" ma:index="10" nillable="true" ma:displayName="ASD1" ma:internalName="_x0041_SD1">
      <xsd:complexType>
        <xsd:complexContent>
          <xsd:extension base="dms:MultiChoice">
            <xsd:sequence>
              <xsd:element name="Value" maxOccurs="unbounded" minOccurs="0" nillable="true">
                <xsd:simpleType>
                  <xsd:restriction base="dms:Choice">
                    <xsd:enumeration value="don't know"/>
                    <xsd:enumeration value="delete"/>
                    <xsd:enumeration value="area or region doc"/>
                    <xsd:enumeration value="assessment and diagnosis children"/>
                    <xsd:enumeration value="best practice"/>
                    <xsd:enumeration value="CMS"/>
                    <xsd:enumeration value="employment"/>
                    <xsd:enumeration value="finance"/>
                    <xsd:enumeration value="image"/>
                    <xsd:enumeration value="integrated autism service"/>
                    <xsd:enumeration value="LIN"/>
                    <xsd:enumeration value="NOMS"/>
                    <xsd:enumeration value="team docs"/>
                    <xsd:enumeration value="training/ presentation"/>
                    <xsd:enumeration value="translation"/>
                    <xsd:enumeration value="website"/>
                    <xsd:enumeration value="WG official docs"/>
                  </xsd:restriction>
                </xsd:simpleType>
              </xsd:element>
            </xsd:sequence>
          </xsd:extension>
        </xsd:complexContent>
      </xsd:complexType>
    </xsd:element>
    <xsd:element name="_x0041_SD2" ma:index="11" nillable="true" ma:displayName="ASD2" ma:description="area or health board" ma:internalName="_x0041_SD2">
      <xsd:complexType>
        <xsd:complexContent>
          <xsd:extension base="dms:MultiChoice">
            <xsd:sequence>
              <xsd:element name="Value" maxOccurs="unbounded" minOccurs="0" nillable="true">
                <xsd:simpleType>
                  <xsd:restriction base="dms:Choice">
                    <xsd:enumeration value="ABMU HB"/>
                    <xsd:enumeration value="Aneurin Bevan"/>
                    <xsd:enumeration value="Anglesey"/>
                    <xsd:enumeration value="Betsi Cadwallader"/>
                    <xsd:enumeration value="Blaenau Gwent"/>
                    <xsd:enumeration value="Bridgend"/>
                    <xsd:enumeration value="Caerphilly"/>
                    <xsd:enumeration value="Cardiff"/>
                    <xsd:enumeration value="Cardiff Vale HB"/>
                    <xsd:enumeration value="Carms"/>
                    <xsd:enumeration value="Ceredigion"/>
                    <xsd:enumeration value="Conwy"/>
                    <xsd:enumeration value="Cwm Taf"/>
                    <xsd:enumeration value="Denbighshire"/>
                    <xsd:enumeration value="Flintshire"/>
                    <xsd:enumeration value="Gwynedd"/>
                    <xsd:enumeration value="Hywel Dda"/>
                    <xsd:enumeration value="Merthyr"/>
                    <xsd:enumeration value="Monmouthshire"/>
                    <xsd:enumeration value="Newport"/>
                    <xsd:enumeration value="NPT"/>
                    <xsd:enumeration value="Pembs"/>
                    <xsd:enumeration value="Powys"/>
                    <xsd:enumeration value="Powys HB"/>
                    <xsd:enumeration value="RCT"/>
                    <xsd:enumeration value="Swansea"/>
                    <xsd:enumeration value="Torfaen"/>
                    <xsd:enumeration value="VoG"/>
                    <xsd:enumeration value="WG"/>
                    <xsd:enumeration value="WLGA"/>
                    <xsd:enumeration value="Wrexham"/>
                  </xsd:restriction>
                </xsd:simpleType>
              </xsd:element>
            </xsd:sequence>
          </xsd:extension>
        </xsd:complexContent>
      </xsd:complexType>
    </xsd:element>
    <xsd:element name="ASD_x0020_3" ma:index="12" nillable="true" ma:displayName="ASD 3" ma:description="schemes and web areas" ma:internalName="ASD_x0020_3">
      <xsd:complexType>
        <xsd:complexContent>
          <xsd:extension base="dms:MultiChoice">
            <xsd:sequence>
              <xsd:element name="Value" maxOccurs="unbounded" minOccurs="0" nillable="true">
                <xsd:simpleType>
                  <xsd:restriction base="dms:Choice">
                    <xsd:enumeration value="ASD aware"/>
                    <xsd:enumeration value="can you see me"/>
                    <xsd:enumeration value="Clinician toolkit ADHD child"/>
                    <xsd:enumeration value="Clinician toolkit ASD adult"/>
                    <xsd:enumeration value="Clinician toolkit ASD child"/>
                    <xsd:enumeration value="CMS"/>
                    <xsd:enumeration value="emergency services"/>
                    <xsd:enumeration value="further education"/>
                    <xsd:enumeration value="growing with autism"/>
                    <xsd:enumeration value="health and social care"/>
                    <xsd:enumeration value="housing"/>
                    <xsd:enumeration value="IAS"/>
                    <xsd:enumeration value="LA pages"/>
                    <xsd:enumeration value="learning with autism"/>
                    <xsd:enumeration value="leisure"/>
                    <xsd:enumeration value="living with autism"/>
                    <xsd:enumeration value="Practitioner toolkit ADHD adult"/>
                    <xsd:enumeration value="Practitioner toolkit ASD Adult"/>
                    <xsd:enumeration value="Practitioner toolkit ASD child"/>
                    <xsd:enumeration value="secure area"/>
                    <xsd:enumeration value="service directory"/>
                    <xsd:enumeration value="Strategy area"/>
                    <xsd:enumeration value="training directory"/>
                    <xsd:enumeration value="working with autism"/>
                  </xsd:restriction>
                </xsd:simpleType>
              </xsd:element>
            </xsd:sequence>
          </xsd:extension>
        </xsd:complexContent>
      </xsd:complexType>
    </xsd:element>
    <xsd:element name="ASD_x0020_4" ma:index="13" nillable="true" ma:displayName="ASD 4" ma:description="IAS sub categories" ma:internalName="ASD_x0020_4">
      <xsd:complexType>
        <xsd:complexContent>
          <xsd:extension base="dms:MultiChoice">
            <xsd:sequence>
              <xsd:element name="Value" maxOccurs="unbounded" minOccurs="0" nillable="true">
                <xsd:simpleType>
                  <xsd:restriction base="dms:Choice">
                    <xsd:enumeration value="data collection"/>
                    <xsd:enumeration value="ISPs"/>
                    <xsd:enumeration value="newsletters"/>
                    <xsd:enumeration value="presentations"/>
                    <xsd:enumeration value="reporting"/>
                    <xsd:enumeration value="template documents"/>
                  </xsd:restriction>
                </xsd:simpleType>
              </xsd:element>
            </xsd:sequence>
          </xsd:extension>
        </xsd:complexContent>
      </xsd:complex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Status" ma:index="18" nillable="true" ma:displayName="ASD 5" ma:format="Dropdown" ma:internalName="Status">
      <xsd:simpleType>
        <xsd:restriction base="dms:Choice">
          <xsd:enumeration value="Draft"/>
          <xsd:enumeration value="Final"/>
        </xsd:restriction>
      </xsd:simpleType>
    </xsd:element>
  </xsd:schema>
  <xsd:schema xmlns:xsd="http://www.w3.org/2001/XMLSchema" xmlns:xs="http://www.w3.org/2001/XMLSchema" xmlns:dms="http://schemas.microsoft.com/office/2006/documentManagement/types" xmlns:pc="http://schemas.microsoft.com/office/infopath/2007/PartnerControls" targetNamespace="6c50f7f4-66d8-485e-84df-f704837f8ff2" elementFormDefault="qualified">
    <xsd:import namespace="http://schemas.microsoft.com/office/2006/documentManagement/types"/>
    <xsd:import namespace="http://schemas.microsoft.com/office/infopath/2007/PartnerControls"/>
    <xsd:element name="SharedWithUsers" ma:index="16"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6c50f7f4-66d8-485e-84df-f704837f8ff2">
      <UserInfo>
        <DisplayName>Translation Requests</DisplayName>
        <AccountId>118</AccountId>
        <AccountType/>
      </UserInfo>
    </SharedWithUsers>
    <ASD_x0020_3 xmlns="4c4b4a05-e67f-41ba-841a-d2b86b8dea1a"/>
    <_x0041_SD2 xmlns="4c4b4a05-e67f-41ba-841a-d2b86b8dea1a"/>
    <ASD_x0020_4 xmlns="4c4b4a05-e67f-41ba-841a-d2b86b8dea1a"/>
    <_x0041_SD1 xmlns="4c4b4a05-e67f-41ba-841a-d2b86b8dea1a"/>
    <Status xmlns="4c4b4a05-e67f-41ba-841a-d2b86b8dea1a" xsi:nil="true"/>
  </documentManagement>
</p:properties>
</file>

<file path=customXml/itemProps1.xml><?xml version="1.0" encoding="utf-8"?>
<ds:datastoreItem xmlns:ds="http://schemas.openxmlformats.org/officeDocument/2006/customXml" ds:itemID="{F6E27D77-EAA7-49DF-A1AB-349876E189EA}">
  <ds:schemaRefs>
    <ds:schemaRef ds:uri="http://schemas.microsoft.com/sharepoint/v3/contenttype/forms"/>
  </ds:schemaRefs>
</ds:datastoreItem>
</file>

<file path=customXml/itemProps2.xml><?xml version="1.0" encoding="utf-8"?>
<ds:datastoreItem xmlns:ds="http://schemas.openxmlformats.org/officeDocument/2006/customXml" ds:itemID="{E75D7D07-01DE-43A0-9700-683C895916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c4b4a05-e67f-41ba-841a-d2b86b8dea1a"/>
    <ds:schemaRef ds:uri="6c50f7f4-66d8-485e-84df-f704837f8f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8A7AE1E-F3D5-4A95-90A9-DE81DFAD9381}">
  <ds:schemaRefs>
    <ds:schemaRef ds:uri="6c50f7f4-66d8-485e-84df-f704837f8ff2"/>
    <ds:schemaRef ds:uri="http://purl.org/dc/terms/"/>
    <ds:schemaRef ds:uri="http://schemas.openxmlformats.org/package/2006/metadata/core-properties"/>
    <ds:schemaRef ds:uri="http://purl.org/dc/elements/1.1/"/>
    <ds:schemaRef ds:uri="http://purl.org/dc/dcmitype/"/>
    <ds:schemaRef ds:uri="4c4b4a05-e67f-41ba-841a-d2b86b8dea1a"/>
    <ds:schemaRef ds:uri="http://schemas.microsoft.com/office/2006/documentManagement/types"/>
    <ds:schemaRef ds:uri="http://schemas.microsoft.com/office/2006/metadata/properties"/>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9735</TotalTime>
  <Words>2691</Words>
  <Application>Microsoft Office PowerPoint</Application>
  <PresentationFormat>On-screen Show (4:3)</PresentationFormat>
  <Paragraphs>220</Paragraphs>
  <Slides>31</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31</vt:i4>
      </vt:variant>
    </vt:vector>
  </HeadingPairs>
  <TitlesOfParts>
    <vt:vector size="34" baseType="lpstr">
      <vt:lpstr>Arial</vt:lpstr>
      <vt:lpstr>Calibri</vt:lpstr>
      <vt:lpstr>Office Theme</vt:lpstr>
      <vt:lpstr>Cyflwyniad i Awtistiaeth ar gyfer Darparwyr Tai </vt:lpstr>
      <vt:lpstr>Awtistiaeth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johanna</dc:creator>
  <cp:lastModifiedBy>Tracy Hinton</cp:lastModifiedBy>
  <cp:revision>178</cp:revision>
  <cp:lastPrinted>2017-01-04T11:44:35Z</cp:lastPrinted>
  <dcterms:created xsi:type="dcterms:W3CDTF">2015-01-12T09:34:45Z</dcterms:created>
  <dcterms:modified xsi:type="dcterms:W3CDTF">2020-09-24T12:51:58Z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0x0101007DA652FBAE78D346A790DAA5308633FC</vt:lpwstr>
  </property>
</Properties>
</file>