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sldIdLst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6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79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6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8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62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31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" r="75500"/>
          <a:stretch/>
        </p:blipFill>
        <p:spPr>
          <a:xfrm>
            <a:off x="247994" y="5234737"/>
            <a:ext cx="1271045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87" y="5234737"/>
            <a:ext cx="2344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3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1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1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7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3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77CE-FF8E-4C4D-AE42-556A209721C7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DE42-9593-4432-9C4B-985092656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761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0" r:id="rId18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85360" y="2549128"/>
            <a:ext cx="6172200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“Post its” at the beginning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56573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WHAT IS AUTISM?</a:t>
            </a:r>
          </a:p>
        </p:txBody>
      </p:sp>
    </p:spTree>
    <p:extLst>
      <p:ext uri="{BB962C8B-B14F-4D97-AF65-F5344CB8AC3E}">
        <p14:creationId xmlns:p14="http://schemas.microsoft.com/office/powerpoint/2010/main" val="330712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06" y="2038583"/>
            <a:ext cx="36147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03843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err="1">
                <a:latin typeface="Calibri" panose="020F0502020204030204" pitchFamily="34" charset="0"/>
              </a:rPr>
              <a:t>sgilti</a:t>
            </a:r>
            <a:endParaRPr lang="en-GB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3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28339" y="2180441"/>
            <a:ext cx="6218772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What is autism</a:t>
            </a:r>
            <a:r>
              <a:rPr lang="en-GB" sz="2400" dirty="0"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What are the signs of autism</a:t>
            </a:r>
            <a:r>
              <a:rPr lang="en-GB" sz="2400" dirty="0"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What kind of person is Sgilti</a:t>
            </a:r>
            <a:r>
              <a:rPr lang="en-GB" sz="2400" dirty="0"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1</a:t>
            </a:r>
          </a:p>
        </p:txBody>
      </p:sp>
    </p:spTree>
    <p:extLst>
      <p:ext uri="{BB962C8B-B14F-4D97-AF65-F5344CB8AC3E}">
        <p14:creationId xmlns:p14="http://schemas.microsoft.com/office/powerpoint/2010/main" val="246450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19976" y="2180441"/>
            <a:ext cx="7460166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What has happened to the structure of Sgilti’s day, and why is this important?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What could other people have done to help him?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What does Sgilti think about himself?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2</a:t>
            </a:r>
          </a:p>
        </p:txBody>
      </p:sp>
    </p:spTree>
    <p:extLst>
      <p:ext uri="{BB962C8B-B14F-4D97-AF65-F5344CB8AC3E}">
        <p14:creationId xmlns:p14="http://schemas.microsoft.com/office/powerpoint/2010/main" val="93462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28339" y="2180441"/>
            <a:ext cx="7050359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What is communication and what ways do we use to communicate?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How do we know if another person understands what we are communicating?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How does Sgilti rate his communication skills?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3</a:t>
            </a:r>
          </a:p>
        </p:txBody>
      </p:sp>
    </p:spTree>
    <p:extLst>
      <p:ext uri="{BB962C8B-B14F-4D97-AF65-F5344CB8AC3E}">
        <p14:creationId xmlns:p14="http://schemas.microsoft.com/office/powerpoint/2010/main" val="326059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28339" y="2182213"/>
            <a:ext cx="7008543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What are your interests and how important are they in your life?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Is there a difference in how Sgilti looks at his interests?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How can you tell what other people are thinking or feeling?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4</a:t>
            </a:r>
          </a:p>
        </p:txBody>
      </p:sp>
    </p:spTree>
    <p:extLst>
      <p:ext uri="{BB962C8B-B14F-4D97-AF65-F5344CB8AC3E}">
        <p14:creationId xmlns:p14="http://schemas.microsoft.com/office/powerpoint/2010/main" val="268492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6936" y="132319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Clip 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8702" y="2180441"/>
            <a:ext cx="6861091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What is your reaction to Sgilti saying he is stressed almost all of the time?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How can we adapt our behaviour to make things easier for a person with autism?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Is autism what you thought it was?</a:t>
            </a:r>
          </a:p>
        </p:txBody>
      </p:sp>
    </p:spTree>
    <p:extLst>
      <p:ext uri="{BB962C8B-B14F-4D97-AF65-F5344CB8AC3E}">
        <p14:creationId xmlns:p14="http://schemas.microsoft.com/office/powerpoint/2010/main" val="7405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85360" y="2549128"/>
            <a:ext cx="6172200" cy="415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panose="020F0502020204030204" pitchFamily="34" charset="0"/>
              </a:rPr>
              <a:t>“Post its” at the end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36936" y="1565731"/>
            <a:ext cx="4248150" cy="85725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Calibri" panose="020F0502020204030204" pitchFamily="34" charset="0"/>
              </a:rPr>
              <a:t>WHAT IS AUTISM?</a:t>
            </a:r>
          </a:p>
        </p:txBody>
      </p:sp>
    </p:spTree>
    <p:extLst>
      <p:ext uri="{BB962C8B-B14F-4D97-AF65-F5344CB8AC3E}">
        <p14:creationId xmlns:p14="http://schemas.microsoft.com/office/powerpoint/2010/main" val="40671465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Custom 10">
      <a:dk1>
        <a:srgbClr val="FFFFFF"/>
      </a:dk1>
      <a:lt1>
        <a:srgbClr val="000000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652FBAE78D346A790DAA5308633FC" ma:contentTypeVersion="12" ma:contentTypeDescription="Create a new document." ma:contentTypeScope="" ma:versionID="3259b49128238df170f19f26b58acf97">
  <xsd:schema xmlns:xsd="http://www.w3.org/2001/XMLSchema" xmlns:xs="http://www.w3.org/2001/XMLSchema" xmlns:p="http://schemas.microsoft.com/office/2006/metadata/properties" xmlns:ns2="4c4b4a05-e67f-41ba-841a-d2b86b8dea1a" xmlns:ns3="6c50f7f4-66d8-485e-84df-f704837f8ff2" targetNamespace="http://schemas.microsoft.com/office/2006/metadata/properties" ma:root="true" ma:fieldsID="c2fc086202bd861d6e19e0c483e3d552" ns2:_="" ns3:_="">
    <xsd:import namespace="4c4b4a05-e67f-41ba-841a-d2b86b8dea1a"/>
    <xsd:import namespace="6c50f7f4-66d8-485e-84df-f704837f8f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x0041_SD1" minOccurs="0"/>
                <xsd:element ref="ns2:_x0041_SD2" minOccurs="0"/>
                <xsd:element ref="ns2:ASD_x0020_3" minOccurs="0"/>
                <xsd:element ref="ns2:ASD_x0020_4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b4a05-e67f-41ba-841a-d2b86b8de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041_SD1" ma:index="10" nillable="true" ma:displayName="ASD1" ma:internalName="_x0041_SD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on't know"/>
                    <xsd:enumeration value="delete"/>
                    <xsd:enumeration value="area or region doc"/>
                    <xsd:enumeration value="assessment and diagnosis children"/>
                    <xsd:enumeration value="best practice"/>
                    <xsd:enumeration value="CMS"/>
                    <xsd:enumeration value="employment"/>
                    <xsd:enumeration value="finance"/>
                    <xsd:enumeration value="image"/>
                    <xsd:enumeration value="integrated autism service"/>
                    <xsd:enumeration value="LIN"/>
                    <xsd:enumeration value="NOMS"/>
                    <xsd:enumeration value="team docs"/>
                    <xsd:enumeration value="training/ presentation"/>
                    <xsd:enumeration value="translation"/>
                    <xsd:enumeration value="website"/>
                    <xsd:enumeration value="WG official docs"/>
                  </xsd:restriction>
                </xsd:simpleType>
              </xsd:element>
            </xsd:sequence>
          </xsd:extension>
        </xsd:complexContent>
      </xsd:complexType>
    </xsd:element>
    <xsd:element name="_x0041_SD2" ma:index="11" nillable="true" ma:displayName="ASD2" ma:description="area or health board" ma:internalName="_x0041_SD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MU HB"/>
                    <xsd:enumeration value="Aneurin Bevan"/>
                    <xsd:enumeration value="Anglesey"/>
                    <xsd:enumeration value="Betsi Cadwallader"/>
                    <xsd:enumeration value="Blaenau Gwent"/>
                    <xsd:enumeration value="Bridgend"/>
                    <xsd:enumeration value="Caerphilly"/>
                    <xsd:enumeration value="Cardiff"/>
                    <xsd:enumeration value="Cardiff Vale HB"/>
                    <xsd:enumeration value="Carms"/>
                    <xsd:enumeration value="Ceredigion"/>
                    <xsd:enumeration value="Conwy"/>
                    <xsd:enumeration value="Cwm Taf"/>
                    <xsd:enumeration value="Denbighshire"/>
                    <xsd:enumeration value="Flintshire"/>
                    <xsd:enumeration value="Gwynedd"/>
                    <xsd:enumeration value="Hywel Dda"/>
                    <xsd:enumeration value="Merthyr"/>
                    <xsd:enumeration value="Monmouthshire"/>
                    <xsd:enumeration value="Newport"/>
                    <xsd:enumeration value="NPT"/>
                    <xsd:enumeration value="Pembs"/>
                    <xsd:enumeration value="Powys"/>
                    <xsd:enumeration value="Powys HB"/>
                    <xsd:enumeration value="RCT"/>
                    <xsd:enumeration value="Swansea"/>
                    <xsd:enumeration value="Torfaen"/>
                    <xsd:enumeration value="VoG"/>
                    <xsd:enumeration value="WG"/>
                    <xsd:enumeration value="WLGA"/>
                    <xsd:enumeration value="Wrexham"/>
                  </xsd:restriction>
                </xsd:simpleType>
              </xsd:element>
            </xsd:sequence>
          </xsd:extension>
        </xsd:complexContent>
      </xsd:complexType>
    </xsd:element>
    <xsd:element name="ASD_x0020_3" ma:index="12" nillable="true" ma:displayName="ASD 3" ma:description="schemes and web areas" ma:internalName="ASD_x0020_3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D aware"/>
                    <xsd:enumeration value="can you see me"/>
                    <xsd:enumeration value="Clinician toolkit ADHD child"/>
                    <xsd:enumeration value="Clinician toolkit ASD adult"/>
                    <xsd:enumeration value="Clinician toolkit ASD child"/>
                    <xsd:enumeration value="CMS"/>
                    <xsd:enumeration value="emergency services"/>
                    <xsd:enumeration value="further education"/>
                    <xsd:enumeration value="growing with autism"/>
                    <xsd:enumeration value="health and social care"/>
                    <xsd:enumeration value="housing"/>
                    <xsd:enumeration value="IAS"/>
                    <xsd:enumeration value="LA pages"/>
                    <xsd:enumeration value="learning with autism"/>
                    <xsd:enumeration value="leisure"/>
                    <xsd:enumeration value="living with autism"/>
                    <xsd:enumeration value="Practitioner toolkit ADHD adult"/>
                    <xsd:enumeration value="Practitioner toolkit ASD Adult"/>
                    <xsd:enumeration value="Practitioner toolkit ASD child"/>
                    <xsd:enumeration value="secure area"/>
                    <xsd:enumeration value="service directory"/>
                    <xsd:enumeration value="Strategy area"/>
                    <xsd:enumeration value="training directory"/>
                    <xsd:enumeration value="working with autism"/>
                  </xsd:restriction>
                </xsd:simpleType>
              </xsd:element>
            </xsd:sequence>
          </xsd:extension>
        </xsd:complexContent>
      </xsd:complexType>
    </xsd:element>
    <xsd:element name="ASD_x0020_4" ma:index="13" nillable="true" ma:displayName="ASD 4" ma:description="IAS sub categories" ma:internalName="ASD_x0020_4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ata collection"/>
                    <xsd:enumeration value="ISPs"/>
                    <xsd:enumeration value="newsletters"/>
                    <xsd:enumeration value="presentations"/>
                    <xsd:enumeration value="reporting"/>
                    <xsd:enumeration value="template documents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Status" ma:index="18" nillable="true" ma:displayName="ASD 5" ma:format="Dropdown" ma:internalName="Status">
      <xsd:simpleType>
        <xsd:restriction base="dms:Choice">
          <xsd:enumeration value="Draft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0f7f4-66d8-485e-84df-f704837f8f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D_x0020_4 xmlns="4c4b4a05-e67f-41ba-841a-d2b86b8dea1a"/>
    <ASD_x0020_3 xmlns="4c4b4a05-e67f-41ba-841a-d2b86b8dea1a">
      <Value>learning with autism</Value>
    </ASD_x0020_3>
    <_x0041_SD2 xmlns="4c4b4a05-e67f-41ba-841a-d2b86b8dea1a"/>
    <_x0041_SD1 xmlns="4c4b4a05-e67f-41ba-841a-d2b86b8dea1a">
      <Value>website</Value>
    </_x0041_SD1>
    <Status xmlns="4c4b4a05-e67f-41ba-841a-d2b86b8dea1a" xsi:nil="true"/>
  </documentManagement>
</p:properties>
</file>

<file path=customXml/itemProps1.xml><?xml version="1.0" encoding="utf-8"?>
<ds:datastoreItem xmlns:ds="http://schemas.openxmlformats.org/officeDocument/2006/customXml" ds:itemID="{5502029C-B217-455B-9949-3419475E9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E22EE-0C10-451E-BE10-E90A147CA215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A1DA305C-F602-4110-88F5-19D67D1C2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b4a05-e67f-41ba-841a-d2b86b8dea1a"/>
    <ds:schemaRef ds:uri="6c50f7f4-66d8-485e-84df-f704837f8f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0B08CE-C727-4C71-B694-34357C3F09E0}">
  <ds:schemaRefs>
    <ds:schemaRef ds:uri="http://purl.org/dc/terms/"/>
    <ds:schemaRef ds:uri="http://purl.org/dc/dcmitype/"/>
    <ds:schemaRef ds:uri="4c4b4a05-e67f-41ba-841a-d2b86b8dea1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c50f7f4-66d8-485e-84df-f704837f8f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63</TotalTime>
  <Words>194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Worgan</dc:creator>
  <cp:lastModifiedBy>Tracy Hinton</cp:lastModifiedBy>
  <cp:revision>10</cp:revision>
  <dcterms:created xsi:type="dcterms:W3CDTF">2017-08-10T11:23:33Z</dcterms:created>
  <dcterms:modified xsi:type="dcterms:W3CDTF">2017-09-22T11:35:31Z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0x0101007DA652FBAE78D346A790DAA5308633FC</vt:lpwstr>
  </property>
</Properties>
</file>