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7"/>
  </p:notesMasterIdLst>
  <p:handoutMasterIdLst>
    <p:handoutMasterId r:id="rId38"/>
  </p:handoutMasterIdLst>
  <p:sldIdLst>
    <p:sldId id="256" r:id="rId5"/>
    <p:sldId id="308" r:id="rId6"/>
    <p:sldId id="257" r:id="rId7"/>
    <p:sldId id="284" r:id="rId8"/>
    <p:sldId id="288" r:id="rId9"/>
    <p:sldId id="260" r:id="rId10"/>
    <p:sldId id="291" r:id="rId11"/>
    <p:sldId id="290" r:id="rId12"/>
    <p:sldId id="297" r:id="rId13"/>
    <p:sldId id="304" r:id="rId14"/>
    <p:sldId id="310" r:id="rId15"/>
    <p:sldId id="311" r:id="rId16"/>
    <p:sldId id="293" r:id="rId17"/>
    <p:sldId id="294" r:id="rId18"/>
    <p:sldId id="300" r:id="rId19"/>
    <p:sldId id="312" r:id="rId20"/>
    <p:sldId id="313" r:id="rId21"/>
    <p:sldId id="303" r:id="rId22"/>
    <p:sldId id="302" r:id="rId23"/>
    <p:sldId id="305" r:id="rId24"/>
    <p:sldId id="314" r:id="rId25"/>
    <p:sldId id="315" r:id="rId26"/>
    <p:sldId id="306" r:id="rId27"/>
    <p:sldId id="307" r:id="rId28"/>
    <p:sldId id="316" r:id="rId29"/>
    <p:sldId id="317" r:id="rId30"/>
    <p:sldId id="295" r:id="rId31"/>
    <p:sldId id="301" r:id="rId32"/>
    <p:sldId id="318" r:id="rId33"/>
    <p:sldId id="319" r:id="rId34"/>
    <p:sldId id="296" r:id="rId35"/>
    <p:sldId id="309" r:id="rId36"/>
  </p:sldIdLst>
  <p:sldSz cx="9144000" cy="6858000" type="screen4x3"/>
  <p:notesSz cx="6742113"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62A2"/>
    <a:srgbClr val="008000"/>
    <a:srgbClr val="70A43E"/>
    <a:srgbClr val="DAD821"/>
    <a:srgbClr val="D5963C"/>
    <a:srgbClr val="D41F29"/>
    <a:srgbClr val="006600"/>
    <a:srgbClr val="336600"/>
    <a:srgbClr val="00CC66"/>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43B09A4-4F81-47A7-BB4E-8C7CB61EEFBA}" v="4" dt="2020-09-24T12:41:29.3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31"/>
    <p:restoredTop sz="94643"/>
  </p:normalViewPr>
  <p:slideViewPr>
    <p:cSldViewPr>
      <p:cViewPr varScale="1">
        <p:scale>
          <a:sx n="80" d="100"/>
          <a:sy n="80" d="100"/>
        </p:scale>
        <p:origin x="696" y="40"/>
      </p:cViewPr>
      <p:guideLst>
        <p:guide orient="horz" pos="2160"/>
        <p:guide pos="2880"/>
      </p:guideLst>
    </p:cSldViewPr>
  </p:slideViewPr>
  <p:notesTextViewPr>
    <p:cViewPr>
      <p:scale>
        <a:sx n="1" d="1"/>
        <a:sy n="1" d="1"/>
      </p:scale>
      <p:origin x="0" y="0"/>
    </p:cViewPr>
  </p:notesTextViewPr>
  <p:notesViewPr>
    <p:cSldViewPr>
      <p:cViewPr varScale="1">
        <p:scale>
          <a:sx n="67" d="100"/>
          <a:sy n="67" d="100"/>
        </p:scale>
        <p:origin x="2496"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euan Rees" userId="7a9f80e4-b476-4729-a5ad-6383094e958d" providerId="ADAL" clId="{684A90EF-D1B0-4411-8DC5-177AF428FB73}"/>
    <pc:docChg chg="undo custSel modSld modMainMaster">
      <pc:chgData name="Ieuan Rees" userId="7a9f80e4-b476-4729-a5ad-6383094e958d" providerId="ADAL" clId="{684A90EF-D1B0-4411-8DC5-177AF428FB73}" dt="2020-08-26T12:08:05.484" v="37" actId="20577"/>
      <pc:docMkLst>
        <pc:docMk/>
      </pc:docMkLst>
      <pc:sldChg chg="modSp mod">
        <pc:chgData name="Ieuan Rees" userId="7a9f80e4-b476-4729-a5ad-6383094e958d" providerId="ADAL" clId="{684A90EF-D1B0-4411-8DC5-177AF428FB73}" dt="2020-08-26T12:06:03.633" v="3" actId="1037"/>
        <pc:sldMkLst>
          <pc:docMk/>
          <pc:sldMk cId="36221773" sldId="284"/>
        </pc:sldMkLst>
        <pc:spChg chg="mod">
          <ac:chgData name="Ieuan Rees" userId="7a9f80e4-b476-4729-a5ad-6383094e958d" providerId="ADAL" clId="{684A90EF-D1B0-4411-8DC5-177AF428FB73}" dt="2020-08-26T12:06:03.633" v="3" actId="1037"/>
          <ac:spMkLst>
            <pc:docMk/>
            <pc:sldMk cId="36221773" sldId="284"/>
            <ac:spMk id="2" creationId="{00000000-0000-0000-0000-000000000000}"/>
          </ac:spMkLst>
        </pc:spChg>
      </pc:sldChg>
      <pc:sldChg chg="modSp mod">
        <pc:chgData name="Ieuan Rees" userId="7a9f80e4-b476-4729-a5ad-6383094e958d" providerId="ADAL" clId="{684A90EF-D1B0-4411-8DC5-177AF428FB73}" dt="2020-08-26T12:06:33.538" v="5" actId="14100"/>
        <pc:sldMkLst>
          <pc:docMk/>
          <pc:sldMk cId="151917703" sldId="291"/>
        </pc:sldMkLst>
        <pc:grpChg chg="mod">
          <ac:chgData name="Ieuan Rees" userId="7a9f80e4-b476-4729-a5ad-6383094e958d" providerId="ADAL" clId="{684A90EF-D1B0-4411-8DC5-177AF428FB73}" dt="2020-08-26T12:06:33.538" v="5" actId="14100"/>
          <ac:grpSpMkLst>
            <pc:docMk/>
            <pc:sldMk cId="151917703" sldId="291"/>
            <ac:grpSpMk id="2" creationId="{00000000-0000-0000-0000-000000000000}"/>
          </ac:grpSpMkLst>
        </pc:grpChg>
      </pc:sldChg>
      <pc:sldChg chg="modSp mod">
        <pc:chgData name="Ieuan Rees" userId="7a9f80e4-b476-4729-a5ad-6383094e958d" providerId="ADAL" clId="{684A90EF-D1B0-4411-8DC5-177AF428FB73}" dt="2020-08-26T12:08:05.484" v="37" actId="20577"/>
        <pc:sldMkLst>
          <pc:docMk/>
          <pc:sldMk cId="1703286306" sldId="309"/>
        </pc:sldMkLst>
        <pc:graphicFrameChg chg="modGraphic">
          <ac:chgData name="Ieuan Rees" userId="7a9f80e4-b476-4729-a5ad-6383094e958d" providerId="ADAL" clId="{684A90EF-D1B0-4411-8DC5-177AF428FB73}" dt="2020-08-26T12:08:05.484" v="37" actId="20577"/>
          <ac:graphicFrameMkLst>
            <pc:docMk/>
            <pc:sldMk cId="1703286306" sldId="309"/>
            <ac:graphicFrameMk id="11" creationId="{00000000-0000-0000-0000-000000000000}"/>
          </ac:graphicFrameMkLst>
        </pc:graphicFrameChg>
      </pc:sldChg>
      <pc:sldMasterChg chg="modSp mod">
        <pc:chgData name="Ieuan Rees" userId="7a9f80e4-b476-4729-a5ad-6383094e958d" providerId="ADAL" clId="{684A90EF-D1B0-4411-8DC5-177AF428FB73}" dt="2020-08-26T12:06:53.460" v="6" actId="14100"/>
        <pc:sldMasterMkLst>
          <pc:docMk/>
          <pc:sldMasterMk cId="1401706481" sldId="2147483648"/>
        </pc:sldMasterMkLst>
        <pc:picChg chg="mod">
          <ac:chgData name="Ieuan Rees" userId="7a9f80e4-b476-4729-a5ad-6383094e958d" providerId="ADAL" clId="{684A90EF-D1B0-4411-8DC5-177AF428FB73}" dt="2020-08-26T12:06:53.460" v="6" actId="14100"/>
          <ac:picMkLst>
            <pc:docMk/>
            <pc:sldMasterMk cId="1401706481" sldId="2147483648"/>
            <ac:picMk id="10" creationId="{00000000-0000-0000-0000-000000000000}"/>
          </ac:picMkLst>
        </pc:picChg>
      </pc:sldMasterChg>
    </pc:docChg>
  </pc:docChgLst>
  <pc:docChgLst>
    <pc:chgData name="Tracy Hinton" userId="2e09a066-2f63-4b4c-99ad-7e038345d260" providerId="ADAL" clId="{B43B09A4-4F81-47A7-BB4E-8C7CB61EEFBA}"/>
    <pc:docChg chg="undo custSel modSld">
      <pc:chgData name="Tracy Hinton" userId="2e09a066-2f63-4b4c-99ad-7e038345d260" providerId="ADAL" clId="{B43B09A4-4F81-47A7-BB4E-8C7CB61EEFBA}" dt="2020-09-24T12:41:56.830" v="44" actId="1076"/>
      <pc:docMkLst>
        <pc:docMk/>
      </pc:docMkLst>
      <pc:sldChg chg="modSp mod">
        <pc:chgData name="Tracy Hinton" userId="2e09a066-2f63-4b4c-99ad-7e038345d260" providerId="ADAL" clId="{B43B09A4-4F81-47A7-BB4E-8C7CB61EEFBA}" dt="2020-09-24T12:41:56.830" v="44" actId="1076"/>
        <pc:sldMkLst>
          <pc:docMk/>
          <pc:sldMk cId="1703286306" sldId="309"/>
        </pc:sldMkLst>
        <pc:graphicFrameChg chg="mod modGraphic">
          <ac:chgData name="Tracy Hinton" userId="2e09a066-2f63-4b4c-99ad-7e038345d260" providerId="ADAL" clId="{B43B09A4-4F81-47A7-BB4E-8C7CB61EEFBA}" dt="2020-09-24T12:41:56.830" v="44" actId="1076"/>
          <ac:graphicFrameMkLst>
            <pc:docMk/>
            <pc:sldMk cId="1703286306" sldId="309"/>
            <ac:graphicFrameMk id="11" creationId="{00000000-0000-0000-0000-000000000000}"/>
          </ac:graphicFrameMkLst>
        </pc:graphicFrameChg>
      </pc:sldChg>
    </pc:docChg>
  </pc:docChgLst>
</pc:chgInfo>
</file>

<file path=ppt/diagrams/_rels/data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image" Target="../media/image4.jpeg"/><Relationship Id="rId5" Type="http://schemas.openxmlformats.org/officeDocument/2006/relationships/image" Target="../media/image8.jpeg"/><Relationship Id="rId4" Type="http://schemas.openxmlformats.org/officeDocument/2006/relationships/image" Target="../media/image7.jpeg"/></Relationships>
</file>

<file path=ppt/diagrams/_rels/drawing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image" Target="../media/image4.jpeg"/><Relationship Id="rId5" Type="http://schemas.openxmlformats.org/officeDocument/2006/relationships/image" Target="../media/image8.jpeg"/><Relationship Id="rId4" Type="http://schemas.openxmlformats.org/officeDocument/2006/relationships/image" Target="../media/image7.jpeg"/></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290380C-179E-4B03-B131-4C69188C23CF}" type="doc">
      <dgm:prSet loTypeId="urn:microsoft.com/office/officeart/2005/8/layout/vList2" loCatId="list" qsTypeId="urn:microsoft.com/office/officeart/2005/8/quickstyle/simple3" qsCatId="simple" csTypeId="urn:microsoft.com/office/officeart/2005/8/colors/colorful3" csCatId="colorful" phldr="1"/>
      <dgm:spPr/>
      <dgm:t>
        <a:bodyPr/>
        <a:lstStyle/>
        <a:p>
          <a:endParaRPr lang="en-GB"/>
        </a:p>
      </dgm:t>
    </dgm:pt>
    <dgm:pt modelId="{1621B4BE-7605-4F07-B82B-778DA8274C92}">
      <dgm:prSet custT="1"/>
      <dgm:spPr>
        <a:solidFill>
          <a:srgbClr val="D41F29"/>
        </a:solidFill>
      </dgm:spPr>
      <dgm:t>
        <a:bodyPr/>
        <a:lstStyle/>
        <a:p>
          <a:pPr algn="ctr" rtl="0">
            <a:lnSpc>
              <a:spcPct val="100000"/>
            </a:lnSpc>
            <a:spcBef>
              <a:spcPts val="500"/>
            </a:spcBef>
          </a:pPr>
          <a:r>
            <a:rPr lang="en-GB" sz="2000" dirty="0">
              <a:solidFill>
                <a:schemeClr val="bg1"/>
              </a:solidFill>
              <a:latin typeface="Calibri" panose="020F0502020204030204" pitchFamily="34" charset="0"/>
              <a:ea typeface="Century Gothic" charset="0"/>
              <a:cs typeface="Century Gothic" charset="0"/>
            </a:rPr>
            <a:t>It is estimated that 1 in every 100 people in the UK have Autism</a:t>
          </a:r>
        </a:p>
      </dgm:t>
    </dgm:pt>
    <dgm:pt modelId="{CF91861B-5A9D-47C2-96B6-468083298F8E}" type="parTrans" cxnId="{F9FB2859-AAFD-4AA5-A4C4-6C4BB0B0165E}">
      <dgm:prSet/>
      <dgm:spPr/>
      <dgm:t>
        <a:bodyPr/>
        <a:lstStyle/>
        <a:p>
          <a:pPr algn="ctr">
            <a:lnSpc>
              <a:spcPct val="100000"/>
            </a:lnSpc>
            <a:spcBef>
              <a:spcPts val="500"/>
            </a:spcBef>
          </a:pPr>
          <a:endParaRPr lang="en-GB" sz="2000">
            <a:solidFill>
              <a:schemeClr val="bg1"/>
            </a:solidFill>
          </a:endParaRPr>
        </a:p>
      </dgm:t>
    </dgm:pt>
    <dgm:pt modelId="{F65E31FE-9250-4794-9911-EC5BD8917C1F}" type="sibTrans" cxnId="{F9FB2859-AAFD-4AA5-A4C4-6C4BB0B0165E}">
      <dgm:prSet/>
      <dgm:spPr/>
      <dgm:t>
        <a:bodyPr/>
        <a:lstStyle/>
        <a:p>
          <a:pPr algn="ctr">
            <a:lnSpc>
              <a:spcPct val="100000"/>
            </a:lnSpc>
            <a:spcBef>
              <a:spcPts val="500"/>
            </a:spcBef>
          </a:pPr>
          <a:endParaRPr lang="en-GB" sz="2000">
            <a:solidFill>
              <a:schemeClr val="bg1"/>
            </a:solidFill>
          </a:endParaRPr>
        </a:p>
      </dgm:t>
    </dgm:pt>
    <dgm:pt modelId="{9120893D-5466-42E7-AD13-9E4397D127FA}">
      <dgm:prSet custT="1"/>
      <dgm:spPr>
        <a:solidFill>
          <a:srgbClr val="D5963C"/>
        </a:solidFill>
      </dgm:spPr>
      <dgm:t>
        <a:bodyPr/>
        <a:lstStyle/>
        <a:p>
          <a:pPr algn="ctr" rtl="0">
            <a:lnSpc>
              <a:spcPct val="100000"/>
            </a:lnSpc>
            <a:spcBef>
              <a:spcPts val="500"/>
            </a:spcBef>
          </a:pPr>
          <a:r>
            <a:rPr lang="en-GB" sz="2000" dirty="0">
              <a:solidFill>
                <a:schemeClr val="bg1"/>
              </a:solidFill>
              <a:latin typeface="Calibri" panose="020F0502020204030204" pitchFamily="34" charset="0"/>
              <a:ea typeface="Century Gothic" charset="0"/>
              <a:cs typeface="Century Gothic" charset="0"/>
            </a:rPr>
            <a:t>Autism is a lifelong condition and affects people from all backgrounds</a:t>
          </a:r>
        </a:p>
      </dgm:t>
    </dgm:pt>
    <dgm:pt modelId="{87F4CECE-3563-4902-B0F4-A0E17FC10CC8}" type="parTrans" cxnId="{DFA4AB18-DD19-42C4-A4FA-2966F625604F}">
      <dgm:prSet/>
      <dgm:spPr/>
      <dgm:t>
        <a:bodyPr/>
        <a:lstStyle/>
        <a:p>
          <a:pPr algn="ctr">
            <a:lnSpc>
              <a:spcPct val="100000"/>
            </a:lnSpc>
            <a:spcBef>
              <a:spcPts val="500"/>
            </a:spcBef>
          </a:pPr>
          <a:endParaRPr lang="en-GB" sz="2000">
            <a:solidFill>
              <a:schemeClr val="bg1"/>
            </a:solidFill>
          </a:endParaRPr>
        </a:p>
      </dgm:t>
    </dgm:pt>
    <dgm:pt modelId="{4AA06002-8F50-4230-A5B3-EA08844A971D}" type="sibTrans" cxnId="{DFA4AB18-DD19-42C4-A4FA-2966F625604F}">
      <dgm:prSet/>
      <dgm:spPr/>
      <dgm:t>
        <a:bodyPr/>
        <a:lstStyle/>
        <a:p>
          <a:pPr algn="ctr">
            <a:lnSpc>
              <a:spcPct val="100000"/>
            </a:lnSpc>
            <a:spcBef>
              <a:spcPts val="500"/>
            </a:spcBef>
          </a:pPr>
          <a:endParaRPr lang="en-GB" sz="2000">
            <a:solidFill>
              <a:schemeClr val="bg1"/>
            </a:solidFill>
          </a:endParaRPr>
        </a:p>
      </dgm:t>
    </dgm:pt>
    <dgm:pt modelId="{BDEBFF8D-C94B-47B1-B576-C76DE672C471}">
      <dgm:prSet custT="1"/>
      <dgm:spPr>
        <a:solidFill>
          <a:srgbClr val="DAD821"/>
        </a:solidFill>
      </dgm:spPr>
      <dgm:t>
        <a:bodyPr/>
        <a:lstStyle/>
        <a:p>
          <a:pPr algn="ctr" rtl="0">
            <a:lnSpc>
              <a:spcPct val="100000"/>
            </a:lnSpc>
            <a:spcBef>
              <a:spcPts val="500"/>
            </a:spcBef>
          </a:pPr>
          <a:r>
            <a:rPr lang="en-GB" sz="2000" dirty="0">
              <a:solidFill>
                <a:schemeClr val="bg1"/>
              </a:solidFill>
              <a:latin typeface="Calibri" panose="020F0502020204030204" pitchFamily="34" charset="0"/>
              <a:ea typeface="Century Gothic" charset="0"/>
              <a:cs typeface="Century Gothic" charset="0"/>
            </a:rPr>
            <a:t>Autism affects more males than females</a:t>
          </a:r>
        </a:p>
      </dgm:t>
    </dgm:pt>
    <dgm:pt modelId="{DFEAFFF1-42B6-4B44-8B84-C40C12B97486}" type="parTrans" cxnId="{DE459D12-6403-494C-A1C6-E2701E1DB86A}">
      <dgm:prSet/>
      <dgm:spPr/>
      <dgm:t>
        <a:bodyPr/>
        <a:lstStyle/>
        <a:p>
          <a:pPr algn="ctr">
            <a:lnSpc>
              <a:spcPct val="100000"/>
            </a:lnSpc>
            <a:spcBef>
              <a:spcPts val="500"/>
            </a:spcBef>
          </a:pPr>
          <a:endParaRPr lang="en-GB" sz="2000">
            <a:solidFill>
              <a:schemeClr val="bg1"/>
            </a:solidFill>
          </a:endParaRPr>
        </a:p>
      </dgm:t>
    </dgm:pt>
    <dgm:pt modelId="{61AE82A8-E1F0-4683-9D40-79C98EBBDF55}" type="sibTrans" cxnId="{DE459D12-6403-494C-A1C6-E2701E1DB86A}">
      <dgm:prSet/>
      <dgm:spPr/>
      <dgm:t>
        <a:bodyPr/>
        <a:lstStyle/>
        <a:p>
          <a:pPr algn="ctr">
            <a:lnSpc>
              <a:spcPct val="100000"/>
            </a:lnSpc>
            <a:spcBef>
              <a:spcPts val="500"/>
            </a:spcBef>
          </a:pPr>
          <a:endParaRPr lang="en-GB" sz="2000">
            <a:solidFill>
              <a:schemeClr val="bg1"/>
            </a:solidFill>
          </a:endParaRPr>
        </a:p>
      </dgm:t>
    </dgm:pt>
    <dgm:pt modelId="{20A7CE3D-8722-4205-A072-A782C1A63CD5}">
      <dgm:prSet custT="1"/>
      <dgm:spPr>
        <a:solidFill>
          <a:srgbClr val="70A43E"/>
        </a:solidFill>
      </dgm:spPr>
      <dgm:t>
        <a:bodyPr/>
        <a:lstStyle/>
        <a:p>
          <a:pPr algn="ctr" rtl="0">
            <a:lnSpc>
              <a:spcPct val="100000"/>
            </a:lnSpc>
            <a:spcBef>
              <a:spcPts val="500"/>
            </a:spcBef>
          </a:pPr>
          <a:r>
            <a:rPr lang="en-GB" sz="2000" dirty="0">
              <a:solidFill>
                <a:schemeClr val="bg1"/>
              </a:solidFill>
              <a:latin typeface="Calibri" panose="020F0502020204030204" pitchFamily="34" charset="0"/>
              <a:ea typeface="Century Gothic" charset="0"/>
              <a:cs typeface="Century Gothic" charset="0"/>
            </a:rPr>
            <a:t>Many people with autism have not been diagnosed, and therefore may not realise they have the condition</a:t>
          </a:r>
        </a:p>
      </dgm:t>
    </dgm:pt>
    <dgm:pt modelId="{0AA14EFD-6BAF-43CD-BD6E-6C1DF2DFC433}" type="parTrans" cxnId="{6E8FECBB-1CB9-4F8A-A71F-5E82B7A3BC3B}">
      <dgm:prSet/>
      <dgm:spPr/>
      <dgm:t>
        <a:bodyPr/>
        <a:lstStyle/>
        <a:p>
          <a:pPr algn="ctr">
            <a:lnSpc>
              <a:spcPct val="100000"/>
            </a:lnSpc>
            <a:spcBef>
              <a:spcPts val="500"/>
            </a:spcBef>
          </a:pPr>
          <a:endParaRPr lang="en-GB" sz="2000">
            <a:solidFill>
              <a:schemeClr val="bg1"/>
            </a:solidFill>
          </a:endParaRPr>
        </a:p>
      </dgm:t>
    </dgm:pt>
    <dgm:pt modelId="{13164E76-A2FB-4DCA-9B11-9D615805082C}" type="sibTrans" cxnId="{6E8FECBB-1CB9-4F8A-A71F-5E82B7A3BC3B}">
      <dgm:prSet/>
      <dgm:spPr/>
      <dgm:t>
        <a:bodyPr/>
        <a:lstStyle/>
        <a:p>
          <a:pPr algn="ctr">
            <a:lnSpc>
              <a:spcPct val="100000"/>
            </a:lnSpc>
            <a:spcBef>
              <a:spcPts val="500"/>
            </a:spcBef>
          </a:pPr>
          <a:endParaRPr lang="en-GB" sz="2000">
            <a:solidFill>
              <a:schemeClr val="bg1"/>
            </a:solidFill>
          </a:endParaRPr>
        </a:p>
      </dgm:t>
    </dgm:pt>
    <dgm:pt modelId="{451EDBAC-8524-4EB0-A18A-2CF9B940C5CE}">
      <dgm:prSet custT="1"/>
      <dgm:spPr>
        <a:solidFill>
          <a:srgbClr val="1A62A2"/>
        </a:solidFill>
      </dgm:spPr>
      <dgm:t>
        <a:bodyPr/>
        <a:lstStyle/>
        <a:p>
          <a:pPr algn="ctr" rtl="0">
            <a:lnSpc>
              <a:spcPct val="100000"/>
            </a:lnSpc>
            <a:spcBef>
              <a:spcPts val="500"/>
            </a:spcBef>
          </a:pPr>
          <a:r>
            <a:rPr lang="en-GB" sz="2000" dirty="0">
              <a:solidFill>
                <a:schemeClr val="bg1"/>
              </a:solidFill>
              <a:latin typeface="Calibri" panose="020F0502020204030204" pitchFamily="34" charset="0"/>
              <a:ea typeface="Century Gothic" charset="0"/>
              <a:cs typeface="Century Gothic" charset="0"/>
            </a:rPr>
            <a:t>Individuals with autism experience difficulties with accessing sport and leisure activities</a:t>
          </a:r>
        </a:p>
      </dgm:t>
    </dgm:pt>
    <dgm:pt modelId="{F02C0E1B-F2B7-41C3-92E3-DD6ADD38FED2}" type="parTrans" cxnId="{0A006CF8-7B40-4EE9-BBEF-F176989B5AE8}">
      <dgm:prSet/>
      <dgm:spPr/>
      <dgm:t>
        <a:bodyPr/>
        <a:lstStyle/>
        <a:p>
          <a:pPr algn="ctr">
            <a:lnSpc>
              <a:spcPct val="100000"/>
            </a:lnSpc>
            <a:spcBef>
              <a:spcPts val="500"/>
            </a:spcBef>
          </a:pPr>
          <a:endParaRPr lang="en-GB" sz="2000">
            <a:solidFill>
              <a:schemeClr val="bg1"/>
            </a:solidFill>
          </a:endParaRPr>
        </a:p>
      </dgm:t>
    </dgm:pt>
    <dgm:pt modelId="{8E5B8646-2554-48E4-9638-106CE0DE87A2}" type="sibTrans" cxnId="{0A006CF8-7B40-4EE9-BBEF-F176989B5AE8}">
      <dgm:prSet/>
      <dgm:spPr/>
      <dgm:t>
        <a:bodyPr/>
        <a:lstStyle/>
        <a:p>
          <a:pPr algn="ctr">
            <a:lnSpc>
              <a:spcPct val="100000"/>
            </a:lnSpc>
            <a:spcBef>
              <a:spcPts val="500"/>
            </a:spcBef>
          </a:pPr>
          <a:endParaRPr lang="en-GB" sz="2000">
            <a:solidFill>
              <a:schemeClr val="bg1"/>
            </a:solidFill>
          </a:endParaRPr>
        </a:p>
      </dgm:t>
    </dgm:pt>
    <dgm:pt modelId="{B2E2ED16-7055-4AC5-A8EC-7AF1B57B79A4}" type="pres">
      <dgm:prSet presAssocID="{9290380C-179E-4B03-B131-4C69188C23CF}" presName="linear" presStyleCnt="0">
        <dgm:presLayoutVars>
          <dgm:animLvl val="lvl"/>
          <dgm:resizeHandles val="exact"/>
        </dgm:presLayoutVars>
      </dgm:prSet>
      <dgm:spPr/>
    </dgm:pt>
    <dgm:pt modelId="{A57949B4-3E3A-400C-B12E-E58609BC90A0}" type="pres">
      <dgm:prSet presAssocID="{1621B4BE-7605-4F07-B82B-778DA8274C92}" presName="parentText" presStyleLbl="node1" presStyleIdx="0" presStyleCnt="5" custLinFactNeighborX="77" custLinFactNeighborY="-19068">
        <dgm:presLayoutVars>
          <dgm:chMax val="0"/>
          <dgm:bulletEnabled val="1"/>
        </dgm:presLayoutVars>
      </dgm:prSet>
      <dgm:spPr/>
    </dgm:pt>
    <dgm:pt modelId="{C69763B1-126B-48A1-9F76-07CC7B9B93BE}" type="pres">
      <dgm:prSet presAssocID="{F65E31FE-9250-4794-9911-EC5BD8917C1F}" presName="spacer" presStyleCnt="0"/>
      <dgm:spPr/>
    </dgm:pt>
    <dgm:pt modelId="{C2A45298-B07F-495A-A500-A76889132E85}" type="pres">
      <dgm:prSet presAssocID="{9120893D-5466-42E7-AD13-9E4397D127FA}" presName="parentText" presStyleLbl="node1" presStyleIdx="1" presStyleCnt="5" custLinFactNeighborX="-16" custLinFactNeighborY="-26212">
        <dgm:presLayoutVars>
          <dgm:chMax val="0"/>
          <dgm:bulletEnabled val="1"/>
        </dgm:presLayoutVars>
      </dgm:prSet>
      <dgm:spPr/>
    </dgm:pt>
    <dgm:pt modelId="{DDF2B649-A8FF-492C-8342-91E4BC2D7481}" type="pres">
      <dgm:prSet presAssocID="{4AA06002-8F50-4230-A5B3-EA08844A971D}" presName="spacer" presStyleCnt="0"/>
      <dgm:spPr/>
    </dgm:pt>
    <dgm:pt modelId="{786A791D-40D4-43BF-8045-CCEE56644D27}" type="pres">
      <dgm:prSet presAssocID="{BDEBFF8D-C94B-47B1-B576-C76DE672C471}" presName="parentText" presStyleLbl="node1" presStyleIdx="2" presStyleCnt="5" custLinFactNeighborY="-296">
        <dgm:presLayoutVars>
          <dgm:chMax val="0"/>
          <dgm:bulletEnabled val="1"/>
        </dgm:presLayoutVars>
      </dgm:prSet>
      <dgm:spPr/>
    </dgm:pt>
    <dgm:pt modelId="{E87340A9-09D4-4B9C-89C0-EBBEC84F77CE}" type="pres">
      <dgm:prSet presAssocID="{61AE82A8-E1F0-4683-9D40-79C98EBBDF55}" presName="spacer" presStyleCnt="0"/>
      <dgm:spPr/>
    </dgm:pt>
    <dgm:pt modelId="{E2260704-B24E-4B33-BF88-6B1E8D92DA78}" type="pres">
      <dgm:prSet presAssocID="{20A7CE3D-8722-4205-A072-A782C1A63CD5}" presName="parentText" presStyleLbl="node1" presStyleIdx="3" presStyleCnt="5" custLinFactNeighborX="77" custLinFactNeighborY="18764">
        <dgm:presLayoutVars>
          <dgm:chMax val="0"/>
          <dgm:bulletEnabled val="1"/>
        </dgm:presLayoutVars>
      </dgm:prSet>
      <dgm:spPr/>
    </dgm:pt>
    <dgm:pt modelId="{6CC107AF-C27E-4985-8617-F799FB9BC6FF}" type="pres">
      <dgm:prSet presAssocID="{13164E76-A2FB-4DCA-9B11-9D615805082C}" presName="spacer" presStyleCnt="0"/>
      <dgm:spPr/>
    </dgm:pt>
    <dgm:pt modelId="{8F514393-CB74-40A3-87F3-9E0137A4B488}" type="pres">
      <dgm:prSet presAssocID="{451EDBAC-8524-4EB0-A18A-2CF9B940C5CE}" presName="parentText" presStyleLbl="node1" presStyleIdx="4" presStyleCnt="5" custLinFactNeighborX="71" custLinFactNeighborY="41253">
        <dgm:presLayoutVars>
          <dgm:chMax val="0"/>
          <dgm:bulletEnabled val="1"/>
        </dgm:presLayoutVars>
      </dgm:prSet>
      <dgm:spPr/>
    </dgm:pt>
  </dgm:ptLst>
  <dgm:cxnLst>
    <dgm:cxn modelId="{DE459D12-6403-494C-A1C6-E2701E1DB86A}" srcId="{9290380C-179E-4B03-B131-4C69188C23CF}" destId="{BDEBFF8D-C94B-47B1-B576-C76DE672C471}" srcOrd="2" destOrd="0" parTransId="{DFEAFFF1-42B6-4B44-8B84-C40C12B97486}" sibTransId="{61AE82A8-E1F0-4683-9D40-79C98EBBDF55}"/>
    <dgm:cxn modelId="{DFA4AB18-DD19-42C4-A4FA-2966F625604F}" srcId="{9290380C-179E-4B03-B131-4C69188C23CF}" destId="{9120893D-5466-42E7-AD13-9E4397D127FA}" srcOrd="1" destOrd="0" parTransId="{87F4CECE-3563-4902-B0F4-A0E17FC10CC8}" sibTransId="{4AA06002-8F50-4230-A5B3-EA08844A971D}"/>
    <dgm:cxn modelId="{AF563F62-A099-41CD-A9B5-87ED8925F5AD}" type="presOf" srcId="{9120893D-5466-42E7-AD13-9E4397D127FA}" destId="{C2A45298-B07F-495A-A500-A76889132E85}" srcOrd="0" destOrd="0" presId="urn:microsoft.com/office/officeart/2005/8/layout/vList2"/>
    <dgm:cxn modelId="{F9FB2859-AAFD-4AA5-A4C4-6C4BB0B0165E}" srcId="{9290380C-179E-4B03-B131-4C69188C23CF}" destId="{1621B4BE-7605-4F07-B82B-778DA8274C92}" srcOrd="0" destOrd="0" parTransId="{CF91861B-5A9D-47C2-96B6-468083298F8E}" sibTransId="{F65E31FE-9250-4794-9911-EC5BD8917C1F}"/>
    <dgm:cxn modelId="{3E9F8E7C-76A1-44EE-BEE5-B068A9F87138}" type="presOf" srcId="{451EDBAC-8524-4EB0-A18A-2CF9B940C5CE}" destId="{8F514393-CB74-40A3-87F3-9E0137A4B488}" srcOrd="0" destOrd="0" presId="urn:microsoft.com/office/officeart/2005/8/layout/vList2"/>
    <dgm:cxn modelId="{66142188-DBA9-41E6-AE87-73825155AD3F}" type="presOf" srcId="{1621B4BE-7605-4F07-B82B-778DA8274C92}" destId="{A57949B4-3E3A-400C-B12E-E58609BC90A0}" srcOrd="0" destOrd="0" presId="urn:microsoft.com/office/officeart/2005/8/layout/vList2"/>
    <dgm:cxn modelId="{23F6BE90-3B50-4BFE-B18F-9EF0C5606738}" type="presOf" srcId="{20A7CE3D-8722-4205-A072-A782C1A63CD5}" destId="{E2260704-B24E-4B33-BF88-6B1E8D92DA78}" srcOrd="0" destOrd="0" presId="urn:microsoft.com/office/officeart/2005/8/layout/vList2"/>
    <dgm:cxn modelId="{6E8FECBB-1CB9-4F8A-A71F-5E82B7A3BC3B}" srcId="{9290380C-179E-4B03-B131-4C69188C23CF}" destId="{20A7CE3D-8722-4205-A072-A782C1A63CD5}" srcOrd="3" destOrd="0" parTransId="{0AA14EFD-6BAF-43CD-BD6E-6C1DF2DFC433}" sibTransId="{13164E76-A2FB-4DCA-9B11-9D615805082C}"/>
    <dgm:cxn modelId="{9C1E01C8-CC2F-46E2-968D-41B8780D76D3}" type="presOf" srcId="{9290380C-179E-4B03-B131-4C69188C23CF}" destId="{B2E2ED16-7055-4AC5-A8EC-7AF1B57B79A4}" srcOrd="0" destOrd="0" presId="urn:microsoft.com/office/officeart/2005/8/layout/vList2"/>
    <dgm:cxn modelId="{635B7EF5-4712-4DBC-927B-2BD63870B1C2}" type="presOf" srcId="{BDEBFF8D-C94B-47B1-B576-C76DE672C471}" destId="{786A791D-40D4-43BF-8045-CCEE56644D27}" srcOrd="0" destOrd="0" presId="urn:microsoft.com/office/officeart/2005/8/layout/vList2"/>
    <dgm:cxn modelId="{0A006CF8-7B40-4EE9-BBEF-F176989B5AE8}" srcId="{9290380C-179E-4B03-B131-4C69188C23CF}" destId="{451EDBAC-8524-4EB0-A18A-2CF9B940C5CE}" srcOrd="4" destOrd="0" parTransId="{F02C0E1B-F2B7-41C3-92E3-DD6ADD38FED2}" sibTransId="{8E5B8646-2554-48E4-9638-106CE0DE87A2}"/>
    <dgm:cxn modelId="{66653EEA-B084-4B00-A94C-C10A3ECF64E0}" type="presParOf" srcId="{B2E2ED16-7055-4AC5-A8EC-7AF1B57B79A4}" destId="{A57949B4-3E3A-400C-B12E-E58609BC90A0}" srcOrd="0" destOrd="0" presId="urn:microsoft.com/office/officeart/2005/8/layout/vList2"/>
    <dgm:cxn modelId="{A69A2998-3D50-4AC3-BF20-093D65293C2D}" type="presParOf" srcId="{B2E2ED16-7055-4AC5-A8EC-7AF1B57B79A4}" destId="{C69763B1-126B-48A1-9F76-07CC7B9B93BE}" srcOrd="1" destOrd="0" presId="urn:microsoft.com/office/officeart/2005/8/layout/vList2"/>
    <dgm:cxn modelId="{7C72F1AD-F69A-4C3F-BF80-5545047B80E6}" type="presParOf" srcId="{B2E2ED16-7055-4AC5-A8EC-7AF1B57B79A4}" destId="{C2A45298-B07F-495A-A500-A76889132E85}" srcOrd="2" destOrd="0" presId="urn:microsoft.com/office/officeart/2005/8/layout/vList2"/>
    <dgm:cxn modelId="{D770A4CD-12A7-401F-B73D-F911EC72CA89}" type="presParOf" srcId="{B2E2ED16-7055-4AC5-A8EC-7AF1B57B79A4}" destId="{DDF2B649-A8FF-492C-8342-91E4BC2D7481}" srcOrd="3" destOrd="0" presId="urn:microsoft.com/office/officeart/2005/8/layout/vList2"/>
    <dgm:cxn modelId="{EE788B9D-3D6C-465C-8B80-1C26EE111558}" type="presParOf" srcId="{B2E2ED16-7055-4AC5-A8EC-7AF1B57B79A4}" destId="{786A791D-40D4-43BF-8045-CCEE56644D27}" srcOrd="4" destOrd="0" presId="urn:microsoft.com/office/officeart/2005/8/layout/vList2"/>
    <dgm:cxn modelId="{F2A65DD2-9704-44EB-8D12-295FF0E0D64C}" type="presParOf" srcId="{B2E2ED16-7055-4AC5-A8EC-7AF1B57B79A4}" destId="{E87340A9-09D4-4B9C-89C0-EBBEC84F77CE}" srcOrd="5" destOrd="0" presId="urn:microsoft.com/office/officeart/2005/8/layout/vList2"/>
    <dgm:cxn modelId="{AC0120E2-D0E5-41E7-B3A0-D336AF9F1F47}" type="presParOf" srcId="{B2E2ED16-7055-4AC5-A8EC-7AF1B57B79A4}" destId="{E2260704-B24E-4B33-BF88-6B1E8D92DA78}" srcOrd="6" destOrd="0" presId="urn:microsoft.com/office/officeart/2005/8/layout/vList2"/>
    <dgm:cxn modelId="{18360368-1827-4934-BCBF-B261E86FE765}" type="presParOf" srcId="{B2E2ED16-7055-4AC5-A8EC-7AF1B57B79A4}" destId="{6CC107AF-C27E-4985-8617-F799FB9BC6FF}" srcOrd="7" destOrd="0" presId="urn:microsoft.com/office/officeart/2005/8/layout/vList2"/>
    <dgm:cxn modelId="{AFD01D97-D942-45A4-BED8-B4C0A1F2F0B0}" type="presParOf" srcId="{B2E2ED16-7055-4AC5-A8EC-7AF1B57B79A4}" destId="{8F514393-CB74-40A3-87F3-9E0137A4B488}"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F2D3BBD3-1BB9-3B4E-97C2-D53302F3CE31}" type="doc">
      <dgm:prSet loTypeId="urn:microsoft.com/office/officeart/2005/8/layout/default" loCatId="" qsTypeId="urn:microsoft.com/office/officeart/2005/8/quickstyle/simple4" qsCatId="simple" csTypeId="urn:microsoft.com/office/officeart/2005/8/colors/colorful1" csCatId="colorful" phldr="1"/>
      <dgm:spPr/>
      <dgm:t>
        <a:bodyPr/>
        <a:lstStyle/>
        <a:p>
          <a:endParaRPr lang="en-US"/>
        </a:p>
      </dgm:t>
    </dgm:pt>
    <dgm:pt modelId="{B4B9AE30-9F40-374A-81E8-F205329824D0}">
      <dgm:prSet phldrT="[Text]" custT="1"/>
      <dgm:spPr/>
      <dgm:t>
        <a:bodyPr/>
        <a:lstStyle/>
        <a:p>
          <a:r>
            <a:rPr lang="en-US" sz="2000" dirty="0">
              <a:latin typeface="Calibri" panose="020F0502020204030204" pitchFamily="34" charset="0"/>
            </a:rPr>
            <a:t>Autism Spectrum Disorder (ASD)</a:t>
          </a:r>
        </a:p>
      </dgm:t>
    </dgm:pt>
    <dgm:pt modelId="{7EE37AC6-2709-4641-BFD6-6C2D8D200E13}" type="parTrans" cxnId="{9AB809E0-C9F1-124A-8823-DF42FCA9837D}">
      <dgm:prSet/>
      <dgm:spPr/>
      <dgm:t>
        <a:bodyPr/>
        <a:lstStyle/>
        <a:p>
          <a:endParaRPr lang="en-US" sz="2000">
            <a:latin typeface="Calibri" panose="020F0502020204030204" pitchFamily="34" charset="0"/>
          </a:endParaRPr>
        </a:p>
      </dgm:t>
    </dgm:pt>
    <dgm:pt modelId="{D15CE6E9-B932-FD47-A27F-739E334FA504}" type="sibTrans" cxnId="{9AB809E0-C9F1-124A-8823-DF42FCA9837D}">
      <dgm:prSet/>
      <dgm:spPr/>
      <dgm:t>
        <a:bodyPr/>
        <a:lstStyle/>
        <a:p>
          <a:endParaRPr lang="en-US" sz="2000">
            <a:latin typeface="Calibri" panose="020F0502020204030204" pitchFamily="34" charset="0"/>
          </a:endParaRPr>
        </a:p>
      </dgm:t>
    </dgm:pt>
    <dgm:pt modelId="{C6F356E9-18C1-A346-9B1D-A5255B2A70F1}">
      <dgm:prSet phldrT="[Text]" custT="1"/>
      <dgm:spPr/>
      <dgm:t>
        <a:bodyPr/>
        <a:lstStyle/>
        <a:p>
          <a:r>
            <a:rPr lang="en-US" sz="2000" dirty="0">
              <a:latin typeface="Calibri" panose="020F0502020204030204" pitchFamily="34" charset="0"/>
            </a:rPr>
            <a:t>Asperger’s Syndrome</a:t>
          </a:r>
        </a:p>
      </dgm:t>
    </dgm:pt>
    <dgm:pt modelId="{90BF3B68-04A5-0B4D-8597-09E92CC28BFD}" type="parTrans" cxnId="{68D8F02A-8925-0F4B-8869-EDECE2168A72}">
      <dgm:prSet/>
      <dgm:spPr/>
      <dgm:t>
        <a:bodyPr/>
        <a:lstStyle/>
        <a:p>
          <a:endParaRPr lang="en-US" sz="2000">
            <a:latin typeface="Calibri" panose="020F0502020204030204" pitchFamily="34" charset="0"/>
          </a:endParaRPr>
        </a:p>
      </dgm:t>
    </dgm:pt>
    <dgm:pt modelId="{76BEC95A-C751-C044-B490-3CB503D5B73A}" type="sibTrans" cxnId="{68D8F02A-8925-0F4B-8869-EDECE2168A72}">
      <dgm:prSet/>
      <dgm:spPr/>
      <dgm:t>
        <a:bodyPr/>
        <a:lstStyle/>
        <a:p>
          <a:endParaRPr lang="en-US" sz="2000">
            <a:latin typeface="Calibri" panose="020F0502020204030204" pitchFamily="34" charset="0"/>
          </a:endParaRPr>
        </a:p>
      </dgm:t>
    </dgm:pt>
    <dgm:pt modelId="{11C9416E-FC93-434F-82B4-01D102A78CF5}">
      <dgm:prSet phldrT="[Text]" custT="1"/>
      <dgm:spPr/>
      <dgm:t>
        <a:bodyPr/>
        <a:lstStyle/>
        <a:p>
          <a:r>
            <a:rPr lang="en-US" sz="2000" dirty="0">
              <a:latin typeface="Calibri" panose="020F0502020204030204" pitchFamily="34" charset="0"/>
            </a:rPr>
            <a:t>Autistic Spectrum Condition (ASC)</a:t>
          </a:r>
        </a:p>
      </dgm:t>
    </dgm:pt>
    <dgm:pt modelId="{08A52574-53F2-754C-9A37-BED671D9DCFD}" type="parTrans" cxnId="{131027AA-82C8-3E45-8A60-17D257B2A149}">
      <dgm:prSet/>
      <dgm:spPr/>
      <dgm:t>
        <a:bodyPr/>
        <a:lstStyle/>
        <a:p>
          <a:endParaRPr lang="en-US" sz="2000">
            <a:latin typeface="Calibri" panose="020F0502020204030204" pitchFamily="34" charset="0"/>
          </a:endParaRPr>
        </a:p>
      </dgm:t>
    </dgm:pt>
    <dgm:pt modelId="{66C55FA4-79EB-D54B-B911-13A1A7DA00B5}" type="sibTrans" cxnId="{131027AA-82C8-3E45-8A60-17D257B2A149}">
      <dgm:prSet/>
      <dgm:spPr/>
      <dgm:t>
        <a:bodyPr/>
        <a:lstStyle/>
        <a:p>
          <a:endParaRPr lang="en-US" sz="2000">
            <a:latin typeface="Calibri" panose="020F0502020204030204" pitchFamily="34" charset="0"/>
          </a:endParaRPr>
        </a:p>
      </dgm:t>
    </dgm:pt>
    <dgm:pt modelId="{470F5A89-710B-3C46-B74E-990EF4F36DC4}">
      <dgm:prSet phldrT="[Text]" custT="1"/>
      <dgm:spPr/>
      <dgm:t>
        <a:bodyPr/>
        <a:lstStyle/>
        <a:p>
          <a:r>
            <a:rPr lang="en-US" sz="2000" dirty="0">
              <a:latin typeface="Calibri" panose="020F0502020204030204" pitchFamily="34" charset="0"/>
            </a:rPr>
            <a:t>Childhood Autism</a:t>
          </a:r>
        </a:p>
      </dgm:t>
    </dgm:pt>
    <dgm:pt modelId="{9CB1D1CB-961A-BA43-807A-7FDCECAF9D04}" type="parTrans" cxnId="{F0504C5F-0874-BC4D-A919-EA4A0711A784}">
      <dgm:prSet/>
      <dgm:spPr/>
      <dgm:t>
        <a:bodyPr/>
        <a:lstStyle/>
        <a:p>
          <a:endParaRPr lang="en-US" sz="2000">
            <a:latin typeface="Calibri" panose="020F0502020204030204" pitchFamily="34" charset="0"/>
          </a:endParaRPr>
        </a:p>
      </dgm:t>
    </dgm:pt>
    <dgm:pt modelId="{12AB5937-60C8-CF4C-AE2B-57B889824D4F}" type="sibTrans" cxnId="{F0504C5F-0874-BC4D-A919-EA4A0711A784}">
      <dgm:prSet/>
      <dgm:spPr/>
      <dgm:t>
        <a:bodyPr/>
        <a:lstStyle/>
        <a:p>
          <a:endParaRPr lang="en-US" sz="2000">
            <a:latin typeface="Calibri" panose="020F0502020204030204" pitchFamily="34" charset="0"/>
          </a:endParaRPr>
        </a:p>
      </dgm:t>
    </dgm:pt>
    <dgm:pt modelId="{A9151465-8498-DE48-9FA7-F6ADC7279F47}">
      <dgm:prSet phldrT="[Text]" custT="1"/>
      <dgm:spPr/>
      <dgm:t>
        <a:bodyPr/>
        <a:lstStyle/>
        <a:p>
          <a:r>
            <a:rPr lang="en-US" sz="2000" dirty="0">
              <a:latin typeface="Calibri" panose="020F0502020204030204" pitchFamily="34" charset="0"/>
            </a:rPr>
            <a:t>Pervasive Developmental Disorder</a:t>
          </a:r>
        </a:p>
      </dgm:t>
    </dgm:pt>
    <dgm:pt modelId="{6E95B10E-4BE5-4149-83F2-719ED6299AE8}" type="parTrans" cxnId="{DB93EA4B-418A-C84F-B61B-F8DE1A434588}">
      <dgm:prSet/>
      <dgm:spPr/>
      <dgm:t>
        <a:bodyPr/>
        <a:lstStyle/>
        <a:p>
          <a:endParaRPr lang="en-US" sz="2000">
            <a:latin typeface="Calibri" panose="020F0502020204030204" pitchFamily="34" charset="0"/>
          </a:endParaRPr>
        </a:p>
      </dgm:t>
    </dgm:pt>
    <dgm:pt modelId="{B9DE324B-89EB-6D4B-9CB6-1D40530F5E96}" type="sibTrans" cxnId="{DB93EA4B-418A-C84F-B61B-F8DE1A434588}">
      <dgm:prSet/>
      <dgm:spPr/>
      <dgm:t>
        <a:bodyPr/>
        <a:lstStyle/>
        <a:p>
          <a:endParaRPr lang="en-US" sz="2000">
            <a:latin typeface="Calibri" panose="020F0502020204030204" pitchFamily="34" charset="0"/>
          </a:endParaRPr>
        </a:p>
      </dgm:t>
    </dgm:pt>
    <dgm:pt modelId="{FBA59BD3-2657-AE4C-8C25-64C08EC6AE6D}" type="pres">
      <dgm:prSet presAssocID="{F2D3BBD3-1BB9-3B4E-97C2-D53302F3CE31}" presName="diagram" presStyleCnt="0">
        <dgm:presLayoutVars>
          <dgm:dir/>
          <dgm:resizeHandles val="exact"/>
        </dgm:presLayoutVars>
      </dgm:prSet>
      <dgm:spPr/>
    </dgm:pt>
    <dgm:pt modelId="{5564C5F8-D23D-2846-B855-0F1713DD3FBB}" type="pres">
      <dgm:prSet presAssocID="{B4B9AE30-9F40-374A-81E8-F205329824D0}" presName="node" presStyleLbl="node1" presStyleIdx="0" presStyleCnt="5" custScaleX="102932" custScaleY="104157" custLinFactNeighborX="3541" custLinFactNeighborY="7943">
        <dgm:presLayoutVars>
          <dgm:bulletEnabled val="1"/>
        </dgm:presLayoutVars>
      </dgm:prSet>
      <dgm:spPr/>
    </dgm:pt>
    <dgm:pt modelId="{D10522CA-1A3B-A846-8123-A9D9BB63F752}" type="pres">
      <dgm:prSet presAssocID="{D15CE6E9-B932-FD47-A27F-739E334FA504}" presName="sibTrans" presStyleCnt="0"/>
      <dgm:spPr/>
    </dgm:pt>
    <dgm:pt modelId="{5F0239F3-E989-DB47-9DEC-F2B95DBBD04F}" type="pres">
      <dgm:prSet presAssocID="{C6F356E9-18C1-A346-9B1D-A5255B2A70F1}" presName="node" presStyleLbl="node1" presStyleIdx="1" presStyleCnt="5" custScaleX="102932" custScaleY="104157" custLinFactNeighborX="687" custLinFactNeighborY="8016">
        <dgm:presLayoutVars>
          <dgm:bulletEnabled val="1"/>
        </dgm:presLayoutVars>
      </dgm:prSet>
      <dgm:spPr/>
    </dgm:pt>
    <dgm:pt modelId="{00BBE567-07B9-7143-BA5F-A49EE9ED4B62}" type="pres">
      <dgm:prSet presAssocID="{76BEC95A-C751-C044-B490-3CB503D5B73A}" presName="sibTrans" presStyleCnt="0"/>
      <dgm:spPr/>
    </dgm:pt>
    <dgm:pt modelId="{64086311-279F-9E4C-893C-B3A5914F3EE8}" type="pres">
      <dgm:prSet presAssocID="{11C9416E-FC93-434F-82B4-01D102A78CF5}" presName="node" presStyleLbl="node1" presStyleIdx="2" presStyleCnt="5" custScaleX="102932" custScaleY="104157" custLinFactNeighborX="3541" custLinFactNeighborY="3555">
        <dgm:presLayoutVars>
          <dgm:bulletEnabled val="1"/>
        </dgm:presLayoutVars>
      </dgm:prSet>
      <dgm:spPr/>
    </dgm:pt>
    <dgm:pt modelId="{4CE06005-A716-5142-BAB6-B72A1761D065}" type="pres">
      <dgm:prSet presAssocID="{66C55FA4-79EB-D54B-B911-13A1A7DA00B5}" presName="sibTrans" presStyleCnt="0"/>
      <dgm:spPr/>
    </dgm:pt>
    <dgm:pt modelId="{3A8AF02B-B89C-5F4B-8C1C-ECA1422E3C1B}" type="pres">
      <dgm:prSet presAssocID="{470F5A89-710B-3C46-B74E-990EF4F36DC4}" presName="node" presStyleLbl="node1" presStyleIdx="3" presStyleCnt="5" custScaleX="102932" custScaleY="104157" custLinFactNeighborX="894" custLinFactNeighborY="3543">
        <dgm:presLayoutVars>
          <dgm:bulletEnabled val="1"/>
        </dgm:presLayoutVars>
      </dgm:prSet>
      <dgm:spPr/>
    </dgm:pt>
    <dgm:pt modelId="{40F86856-366F-6446-9B87-A425BE000EB7}" type="pres">
      <dgm:prSet presAssocID="{12AB5937-60C8-CF4C-AE2B-57B889824D4F}" presName="sibTrans" presStyleCnt="0"/>
      <dgm:spPr/>
    </dgm:pt>
    <dgm:pt modelId="{F21368B1-0785-714F-8686-82FC5FDE5F2F}" type="pres">
      <dgm:prSet presAssocID="{A9151465-8498-DE48-9FA7-F6ADC7279F47}" presName="node" presStyleLbl="node1" presStyleIdx="4" presStyleCnt="5" custScaleX="102932" custScaleY="104157" custLinFactNeighborX="2212" custLinFactNeighborY="-856">
        <dgm:presLayoutVars>
          <dgm:bulletEnabled val="1"/>
        </dgm:presLayoutVars>
      </dgm:prSet>
      <dgm:spPr/>
    </dgm:pt>
  </dgm:ptLst>
  <dgm:cxnLst>
    <dgm:cxn modelId="{1F75AE09-7BD9-D34C-A449-9C10F0F9F4DE}" type="presOf" srcId="{B4B9AE30-9F40-374A-81E8-F205329824D0}" destId="{5564C5F8-D23D-2846-B855-0F1713DD3FBB}" srcOrd="0" destOrd="0" presId="urn:microsoft.com/office/officeart/2005/8/layout/default"/>
    <dgm:cxn modelId="{B7EA200A-2F08-2848-B465-C1D24290B47C}" type="presOf" srcId="{11C9416E-FC93-434F-82B4-01D102A78CF5}" destId="{64086311-279F-9E4C-893C-B3A5914F3EE8}" srcOrd="0" destOrd="0" presId="urn:microsoft.com/office/officeart/2005/8/layout/default"/>
    <dgm:cxn modelId="{68D8F02A-8925-0F4B-8869-EDECE2168A72}" srcId="{F2D3BBD3-1BB9-3B4E-97C2-D53302F3CE31}" destId="{C6F356E9-18C1-A346-9B1D-A5255B2A70F1}" srcOrd="1" destOrd="0" parTransId="{90BF3B68-04A5-0B4D-8597-09E92CC28BFD}" sibTransId="{76BEC95A-C751-C044-B490-3CB503D5B73A}"/>
    <dgm:cxn modelId="{74FEF040-40B8-F34F-933B-AC268976E076}" type="presOf" srcId="{C6F356E9-18C1-A346-9B1D-A5255B2A70F1}" destId="{5F0239F3-E989-DB47-9DEC-F2B95DBBD04F}" srcOrd="0" destOrd="0" presId="urn:microsoft.com/office/officeart/2005/8/layout/default"/>
    <dgm:cxn modelId="{91BFD65E-A114-4D40-A0E8-1A26D4082386}" type="presOf" srcId="{470F5A89-710B-3C46-B74E-990EF4F36DC4}" destId="{3A8AF02B-B89C-5F4B-8C1C-ECA1422E3C1B}" srcOrd="0" destOrd="0" presId="urn:microsoft.com/office/officeart/2005/8/layout/default"/>
    <dgm:cxn modelId="{F0504C5F-0874-BC4D-A919-EA4A0711A784}" srcId="{F2D3BBD3-1BB9-3B4E-97C2-D53302F3CE31}" destId="{470F5A89-710B-3C46-B74E-990EF4F36DC4}" srcOrd="3" destOrd="0" parTransId="{9CB1D1CB-961A-BA43-807A-7FDCECAF9D04}" sibTransId="{12AB5937-60C8-CF4C-AE2B-57B889824D4F}"/>
    <dgm:cxn modelId="{DB93EA4B-418A-C84F-B61B-F8DE1A434588}" srcId="{F2D3BBD3-1BB9-3B4E-97C2-D53302F3CE31}" destId="{A9151465-8498-DE48-9FA7-F6ADC7279F47}" srcOrd="4" destOrd="0" parTransId="{6E95B10E-4BE5-4149-83F2-719ED6299AE8}" sibTransId="{B9DE324B-89EB-6D4B-9CB6-1D40530F5E96}"/>
    <dgm:cxn modelId="{2B0B2986-AE48-174F-9ED1-0E112E61BD2E}" type="presOf" srcId="{A9151465-8498-DE48-9FA7-F6ADC7279F47}" destId="{F21368B1-0785-714F-8686-82FC5FDE5F2F}" srcOrd="0" destOrd="0" presId="urn:microsoft.com/office/officeart/2005/8/layout/default"/>
    <dgm:cxn modelId="{131027AA-82C8-3E45-8A60-17D257B2A149}" srcId="{F2D3BBD3-1BB9-3B4E-97C2-D53302F3CE31}" destId="{11C9416E-FC93-434F-82B4-01D102A78CF5}" srcOrd="2" destOrd="0" parTransId="{08A52574-53F2-754C-9A37-BED671D9DCFD}" sibTransId="{66C55FA4-79EB-D54B-B911-13A1A7DA00B5}"/>
    <dgm:cxn modelId="{9AB809E0-C9F1-124A-8823-DF42FCA9837D}" srcId="{F2D3BBD3-1BB9-3B4E-97C2-D53302F3CE31}" destId="{B4B9AE30-9F40-374A-81E8-F205329824D0}" srcOrd="0" destOrd="0" parTransId="{7EE37AC6-2709-4641-BFD6-6C2D8D200E13}" sibTransId="{D15CE6E9-B932-FD47-A27F-739E334FA504}"/>
    <dgm:cxn modelId="{024280E9-8386-5846-85DE-506696E276D2}" type="presOf" srcId="{F2D3BBD3-1BB9-3B4E-97C2-D53302F3CE31}" destId="{FBA59BD3-2657-AE4C-8C25-64C08EC6AE6D}" srcOrd="0" destOrd="0" presId="urn:microsoft.com/office/officeart/2005/8/layout/default"/>
    <dgm:cxn modelId="{3241E5F8-4CB7-924B-A669-4615BB46AD8D}" type="presParOf" srcId="{FBA59BD3-2657-AE4C-8C25-64C08EC6AE6D}" destId="{5564C5F8-D23D-2846-B855-0F1713DD3FBB}" srcOrd="0" destOrd="0" presId="urn:microsoft.com/office/officeart/2005/8/layout/default"/>
    <dgm:cxn modelId="{F5765C7C-C9B6-3845-BDC6-B0EC81650B69}" type="presParOf" srcId="{FBA59BD3-2657-AE4C-8C25-64C08EC6AE6D}" destId="{D10522CA-1A3B-A846-8123-A9D9BB63F752}" srcOrd="1" destOrd="0" presId="urn:microsoft.com/office/officeart/2005/8/layout/default"/>
    <dgm:cxn modelId="{40E1BE26-C7B4-F448-9A3B-B446F1B68668}" type="presParOf" srcId="{FBA59BD3-2657-AE4C-8C25-64C08EC6AE6D}" destId="{5F0239F3-E989-DB47-9DEC-F2B95DBBD04F}" srcOrd="2" destOrd="0" presId="urn:microsoft.com/office/officeart/2005/8/layout/default"/>
    <dgm:cxn modelId="{F7FE2E3B-59A7-DE4B-A53C-753A230D8A8E}" type="presParOf" srcId="{FBA59BD3-2657-AE4C-8C25-64C08EC6AE6D}" destId="{00BBE567-07B9-7143-BA5F-A49EE9ED4B62}" srcOrd="3" destOrd="0" presId="urn:microsoft.com/office/officeart/2005/8/layout/default"/>
    <dgm:cxn modelId="{B27C8BEC-E7CE-9748-AA8C-829A99E60B4D}" type="presParOf" srcId="{FBA59BD3-2657-AE4C-8C25-64C08EC6AE6D}" destId="{64086311-279F-9E4C-893C-B3A5914F3EE8}" srcOrd="4" destOrd="0" presId="urn:microsoft.com/office/officeart/2005/8/layout/default"/>
    <dgm:cxn modelId="{A9400A04-E03A-D148-A798-AC7C5D1E3F8E}" type="presParOf" srcId="{FBA59BD3-2657-AE4C-8C25-64C08EC6AE6D}" destId="{4CE06005-A716-5142-BAB6-B72A1761D065}" srcOrd="5" destOrd="0" presId="urn:microsoft.com/office/officeart/2005/8/layout/default"/>
    <dgm:cxn modelId="{22AAEC10-03B6-9649-A2B6-98AF41439993}" type="presParOf" srcId="{FBA59BD3-2657-AE4C-8C25-64C08EC6AE6D}" destId="{3A8AF02B-B89C-5F4B-8C1C-ECA1422E3C1B}" srcOrd="6" destOrd="0" presId="urn:microsoft.com/office/officeart/2005/8/layout/default"/>
    <dgm:cxn modelId="{FEFC215F-CF56-904C-9CEB-0869D03F5956}" type="presParOf" srcId="{FBA59BD3-2657-AE4C-8C25-64C08EC6AE6D}" destId="{40F86856-366F-6446-9B87-A425BE000EB7}" srcOrd="7" destOrd="0" presId="urn:microsoft.com/office/officeart/2005/8/layout/default"/>
    <dgm:cxn modelId="{961B0450-77CC-0447-92AD-847F22E778FC}" type="presParOf" srcId="{FBA59BD3-2657-AE4C-8C25-64C08EC6AE6D}" destId="{F21368B1-0785-714F-8686-82FC5FDE5F2F}" srcOrd="8" destOrd="0" presId="urn:microsoft.com/office/officeart/2005/8/layout/default"/>
  </dgm:cxnLst>
  <dgm:bg>
    <a:noFill/>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C1CFCADF-E93A-4CAE-BF88-16A9CD702220}" type="doc">
      <dgm:prSet loTypeId="urn:microsoft.com/office/officeart/2005/8/layout/vList4" loCatId="list" qsTypeId="urn:microsoft.com/office/officeart/2005/8/quickstyle/simple1" qsCatId="simple" csTypeId="urn:microsoft.com/office/officeart/2005/8/colors/colorful1" csCatId="colorful" phldr="1"/>
      <dgm:spPr/>
      <dgm:t>
        <a:bodyPr/>
        <a:lstStyle/>
        <a:p>
          <a:endParaRPr lang="en-GB"/>
        </a:p>
      </dgm:t>
    </dgm:pt>
    <dgm:pt modelId="{E299CF95-A2BC-40A1-A52E-4ED552701560}">
      <dgm:prSet phldrT="[Text]" custT="1"/>
      <dgm:spPr/>
      <dgm:t>
        <a:bodyPr/>
        <a:lstStyle/>
        <a:p>
          <a:r>
            <a:rPr lang="en-GB" sz="2800" b="1" dirty="0">
              <a:latin typeface="Calibri" panose="020F0502020204030204" pitchFamily="34" charset="0"/>
              <a:ea typeface="Century Gothic" charset="0"/>
              <a:cs typeface="Century Gothic" charset="0"/>
            </a:rPr>
            <a:t>S</a:t>
          </a:r>
          <a:r>
            <a:rPr lang="en-GB" sz="1800" dirty="0">
              <a:latin typeface="Calibri" panose="020F0502020204030204" pitchFamily="34" charset="0"/>
              <a:ea typeface="Century Gothic" charset="0"/>
              <a:cs typeface="Century Gothic" charset="0"/>
            </a:rPr>
            <a:t>ocial Interaction and Verbal Communication are Impaired </a:t>
          </a:r>
        </a:p>
      </dgm:t>
    </dgm:pt>
    <dgm:pt modelId="{02B9D27B-1300-4D29-892F-6ECDF15B09F2}" type="parTrans" cxnId="{1C8C8CB1-FE0A-4D1B-A98F-1D2107349A0F}">
      <dgm:prSet/>
      <dgm:spPr/>
      <dgm:t>
        <a:bodyPr/>
        <a:lstStyle/>
        <a:p>
          <a:endParaRPr lang="en-GB">
            <a:latin typeface="Century Gothic" charset="0"/>
            <a:ea typeface="Century Gothic" charset="0"/>
            <a:cs typeface="Century Gothic" charset="0"/>
          </a:endParaRPr>
        </a:p>
      </dgm:t>
    </dgm:pt>
    <dgm:pt modelId="{D939AF9D-2175-4F94-986B-08E5293FF903}" type="sibTrans" cxnId="{1C8C8CB1-FE0A-4D1B-A98F-1D2107349A0F}">
      <dgm:prSet/>
      <dgm:spPr/>
      <dgm:t>
        <a:bodyPr/>
        <a:lstStyle/>
        <a:p>
          <a:endParaRPr lang="en-GB">
            <a:latin typeface="Century Gothic" charset="0"/>
            <a:ea typeface="Century Gothic" charset="0"/>
            <a:cs typeface="Century Gothic" charset="0"/>
          </a:endParaRPr>
        </a:p>
      </dgm:t>
    </dgm:pt>
    <dgm:pt modelId="{D2EF8321-261A-4937-9DDA-B25912BCC9BA}">
      <dgm:prSet phldrT="[Text]" custT="1"/>
      <dgm:spPr/>
      <dgm:t>
        <a:bodyPr/>
        <a:lstStyle/>
        <a:p>
          <a:r>
            <a:rPr lang="en-GB" sz="2800" b="1" dirty="0">
              <a:latin typeface="Calibri" panose="020F0502020204030204" pitchFamily="34" charset="0"/>
              <a:ea typeface="Century Gothic" charset="0"/>
              <a:cs typeface="Century Gothic" charset="0"/>
            </a:rPr>
            <a:t>N</a:t>
          </a:r>
          <a:r>
            <a:rPr lang="en-GB" sz="1800" dirty="0">
              <a:latin typeface="Calibri" panose="020F0502020204030204" pitchFamily="34" charset="0"/>
              <a:ea typeface="Century Gothic" charset="0"/>
              <a:cs typeface="Century Gothic" charset="0"/>
            </a:rPr>
            <a:t>arrow range of interests, routines and repetitive behaviours </a:t>
          </a:r>
        </a:p>
      </dgm:t>
    </dgm:pt>
    <dgm:pt modelId="{904BE53B-D6B4-4CD3-AE05-7CADF9F6355A}" type="parTrans" cxnId="{B1A2630B-BC9D-4B3B-B0EA-756EDF2EB8ED}">
      <dgm:prSet/>
      <dgm:spPr/>
      <dgm:t>
        <a:bodyPr/>
        <a:lstStyle/>
        <a:p>
          <a:endParaRPr lang="en-GB">
            <a:latin typeface="Century Gothic" charset="0"/>
            <a:ea typeface="Century Gothic" charset="0"/>
            <a:cs typeface="Century Gothic" charset="0"/>
          </a:endParaRPr>
        </a:p>
      </dgm:t>
    </dgm:pt>
    <dgm:pt modelId="{F3F1A9FB-A39B-445D-A736-9185D0614793}" type="sibTrans" cxnId="{B1A2630B-BC9D-4B3B-B0EA-756EDF2EB8ED}">
      <dgm:prSet/>
      <dgm:spPr/>
      <dgm:t>
        <a:bodyPr/>
        <a:lstStyle/>
        <a:p>
          <a:endParaRPr lang="en-GB">
            <a:latin typeface="Century Gothic" charset="0"/>
            <a:ea typeface="Century Gothic" charset="0"/>
            <a:cs typeface="Century Gothic" charset="0"/>
          </a:endParaRPr>
        </a:p>
      </dgm:t>
    </dgm:pt>
    <dgm:pt modelId="{7C4D7D3A-0719-47A4-9DFA-D2A90051CA9C}">
      <dgm:prSet phldrT="[Text]" custT="1"/>
      <dgm:spPr/>
      <dgm:t>
        <a:bodyPr/>
        <a:lstStyle/>
        <a:p>
          <a:r>
            <a:rPr lang="en-GB" sz="2800" b="1" dirty="0">
              <a:latin typeface="Calibri" panose="020F0502020204030204" pitchFamily="34" charset="0"/>
              <a:ea typeface="Century Gothic" charset="0"/>
              <a:cs typeface="Century Gothic" charset="0"/>
            </a:rPr>
            <a:t>S</a:t>
          </a:r>
          <a:r>
            <a:rPr lang="en-GB" sz="1800" dirty="0">
              <a:latin typeface="Calibri" panose="020F0502020204030204" pitchFamily="34" charset="0"/>
              <a:ea typeface="Century Gothic" charset="0"/>
              <a:cs typeface="Century Gothic" charset="0"/>
            </a:rPr>
            <a:t>ensory responses are unusual </a:t>
          </a:r>
          <a:endParaRPr lang="en-GB" sz="3200" dirty="0">
            <a:latin typeface="Calibri" panose="020F0502020204030204" pitchFamily="34" charset="0"/>
            <a:ea typeface="Century Gothic" charset="0"/>
            <a:cs typeface="Century Gothic" charset="0"/>
          </a:endParaRPr>
        </a:p>
      </dgm:t>
    </dgm:pt>
    <dgm:pt modelId="{B68F2338-5052-438B-A538-D43C198AD12D}" type="parTrans" cxnId="{80EE2525-C28C-4D2D-AB61-80F5DEA9CEE9}">
      <dgm:prSet/>
      <dgm:spPr/>
      <dgm:t>
        <a:bodyPr/>
        <a:lstStyle/>
        <a:p>
          <a:endParaRPr lang="en-GB">
            <a:latin typeface="Century Gothic" charset="0"/>
            <a:ea typeface="Century Gothic" charset="0"/>
            <a:cs typeface="Century Gothic" charset="0"/>
          </a:endParaRPr>
        </a:p>
      </dgm:t>
    </dgm:pt>
    <dgm:pt modelId="{B04542FA-4A7B-412D-B581-4BB7A06FD5C7}" type="sibTrans" cxnId="{80EE2525-C28C-4D2D-AB61-80F5DEA9CEE9}">
      <dgm:prSet/>
      <dgm:spPr/>
      <dgm:t>
        <a:bodyPr/>
        <a:lstStyle/>
        <a:p>
          <a:endParaRPr lang="en-GB">
            <a:latin typeface="Century Gothic" charset="0"/>
            <a:ea typeface="Century Gothic" charset="0"/>
            <a:cs typeface="Century Gothic" charset="0"/>
          </a:endParaRPr>
        </a:p>
      </dgm:t>
    </dgm:pt>
    <dgm:pt modelId="{CEED471D-22F6-4B78-94C2-B87F00F1A1AB}">
      <dgm:prSet custT="1"/>
      <dgm:spPr/>
      <dgm:t>
        <a:bodyPr/>
        <a:lstStyle/>
        <a:p>
          <a:r>
            <a:rPr lang="en-GB" sz="2800" b="1" dirty="0">
              <a:latin typeface="Calibri" panose="020F0502020204030204" pitchFamily="34" charset="0"/>
              <a:ea typeface="Century Gothic" charset="0"/>
              <a:cs typeface="Century Gothic" charset="0"/>
            </a:rPr>
            <a:t>I</a:t>
          </a:r>
          <a:r>
            <a:rPr lang="en-GB" sz="1800" dirty="0">
              <a:latin typeface="Calibri" panose="020F0502020204030204" pitchFamily="34" charset="0"/>
              <a:ea typeface="Century Gothic" charset="0"/>
              <a:cs typeface="Century Gothic" charset="0"/>
            </a:rPr>
            <a:t>magination, ideas and creativity are reduced </a:t>
          </a:r>
          <a:endParaRPr lang="en-US" sz="1800" dirty="0">
            <a:latin typeface="Calibri" panose="020F0502020204030204" pitchFamily="34" charset="0"/>
            <a:ea typeface="Century Gothic" charset="0"/>
            <a:cs typeface="Century Gothic" charset="0"/>
          </a:endParaRPr>
        </a:p>
      </dgm:t>
    </dgm:pt>
    <dgm:pt modelId="{DD9133D7-3B78-47E3-AED9-6C021FCC23D6}" type="parTrans" cxnId="{4F5C8DFD-7548-408C-9F72-789257BAC353}">
      <dgm:prSet/>
      <dgm:spPr/>
      <dgm:t>
        <a:bodyPr/>
        <a:lstStyle/>
        <a:p>
          <a:endParaRPr lang="en-US">
            <a:latin typeface="Century Gothic" charset="0"/>
            <a:ea typeface="Century Gothic" charset="0"/>
            <a:cs typeface="Century Gothic" charset="0"/>
          </a:endParaRPr>
        </a:p>
      </dgm:t>
    </dgm:pt>
    <dgm:pt modelId="{2C68A220-ACBE-406E-B366-63093488F44B}" type="sibTrans" cxnId="{4F5C8DFD-7548-408C-9F72-789257BAC353}">
      <dgm:prSet/>
      <dgm:spPr/>
      <dgm:t>
        <a:bodyPr/>
        <a:lstStyle/>
        <a:p>
          <a:endParaRPr lang="en-US">
            <a:latin typeface="Century Gothic" charset="0"/>
            <a:ea typeface="Century Gothic" charset="0"/>
            <a:cs typeface="Century Gothic" charset="0"/>
          </a:endParaRPr>
        </a:p>
      </dgm:t>
    </dgm:pt>
    <dgm:pt modelId="{078D98F4-B3B4-470E-A044-AC514A5FFE18}">
      <dgm:prSet phldrT="[Text]" custT="1"/>
      <dgm:spPr/>
      <dgm:t>
        <a:bodyPr/>
        <a:lstStyle/>
        <a:p>
          <a:r>
            <a:rPr lang="en-GB" sz="2800" b="1" dirty="0">
              <a:latin typeface="Calibri" panose="020F0502020204030204" pitchFamily="34" charset="0"/>
              <a:ea typeface="Century Gothic" charset="0"/>
              <a:cs typeface="Century Gothic" charset="0"/>
            </a:rPr>
            <a:t>G</a:t>
          </a:r>
          <a:r>
            <a:rPr lang="en-GB" sz="1800" dirty="0">
              <a:latin typeface="Calibri" panose="020F0502020204030204" pitchFamily="34" charset="0"/>
              <a:ea typeface="Century Gothic" charset="0"/>
              <a:cs typeface="Century Gothic" charset="0"/>
            </a:rPr>
            <a:t>estures and non verbal communication are limited </a:t>
          </a:r>
        </a:p>
      </dgm:t>
    </dgm:pt>
    <dgm:pt modelId="{B9024C4C-5DBA-4811-B398-D9F3ACE87293}" type="parTrans" cxnId="{C0DDD894-BB80-49CF-851B-E96EF609C9D7}">
      <dgm:prSet/>
      <dgm:spPr/>
      <dgm:t>
        <a:bodyPr/>
        <a:lstStyle/>
        <a:p>
          <a:endParaRPr lang="en-US">
            <a:latin typeface="Century Gothic" charset="0"/>
            <a:ea typeface="Century Gothic" charset="0"/>
            <a:cs typeface="Century Gothic" charset="0"/>
          </a:endParaRPr>
        </a:p>
      </dgm:t>
    </dgm:pt>
    <dgm:pt modelId="{BEEFF5B8-741A-4B60-A411-52452478DBBD}" type="sibTrans" cxnId="{C0DDD894-BB80-49CF-851B-E96EF609C9D7}">
      <dgm:prSet/>
      <dgm:spPr/>
      <dgm:t>
        <a:bodyPr/>
        <a:lstStyle/>
        <a:p>
          <a:endParaRPr lang="en-US">
            <a:latin typeface="Century Gothic" charset="0"/>
            <a:ea typeface="Century Gothic" charset="0"/>
            <a:cs typeface="Century Gothic" charset="0"/>
          </a:endParaRPr>
        </a:p>
      </dgm:t>
    </dgm:pt>
    <dgm:pt modelId="{44966FDD-E356-D142-AA51-3FAE70E2E4A3}" type="pres">
      <dgm:prSet presAssocID="{C1CFCADF-E93A-4CAE-BF88-16A9CD702220}" presName="linear" presStyleCnt="0">
        <dgm:presLayoutVars>
          <dgm:dir/>
          <dgm:resizeHandles val="exact"/>
        </dgm:presLayoutVars>
      </dgm:prSet>
      <dgm:spPr/>
    </dgm:pt>
    <dgm:pt modelId="{FA1E4EDD-DAF8-E74E-9FE4-1C5D2A7415DD}" type="pres">
      <dgm:prSet presAssocID="{E299CF95-A2BC-40A1-A52E-4ED552701560}" presName="comp" presStyleCnt="0"/>
      <dgm:spPr/>
    </dgm:pt>
    <dgm:pt modelId="{B130628D-95FA-E741-8C05-DB14FEB318BB}" type="pres">
      <dgm:prSet presAssocID="{E299CF95-A2BC-40A1-A52E-4ED552701560}" presName="box" presStyleLbl="node1" presStyleIdx="0" presStyleCnt="5" custLinFactNeighborY="0"/>
      <dgm:spPr/>
    </dgm:pt>
    <dgm:pt modelId="{0E26BE41-D710-AF41-B4F9-EE0E836F7E42}" type="pres">
      <dgm:prSet presAssocID="{E299CF95-A2BC-40A1-A52E-4ED552701560}" presName="img" presStyleLbl="fgImgPlace1" presStyleIdx="0" presStyleCnt="5" custLinFactNeighborX="666" custLinFactNeighborY="-389"/>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t="-49000" b="-49000"/>
          </a:stretch>
        </a:blipFill>
      </dgm:spPr>
    </dgm:pt>
    <dgm:pt modelId="{FEBD9D6D-E016-F04E-A96F-0F2833A59262}" type="pres">
      <dgm:prSet presAssocID="{E299CF95-A2BC-40A1-A52E-4ED552701560}" presName="text" presStyleLbl="node1" presStyleIdx="0" presStyleCnt="5">
        <dgm:presLayoutVars>
          <dgm:bulletEnabled val="1"/>
        </dgm:presLayoutVars>
      </dgm:prSet>
      <dgm:spPr/>
    </dgm:pt>
    <dgm:pt modelId="{327B22CB-203F-DB44-B0B2-00DC5657E77F}" type="pres">
      <dgm:prSet presAssocID="{D939AF9D-2175-4F94-986B-08E5293FF903}" presName="spacer" presStyleCnt="0"/>
      <dgm:spPr/>
    </dgm:pt>
    <dgm:pt modelId="{36DDAD27-5B38-C04B-9420-AEFC5522964E}" type="pres">
      <dgm:prSet presAssocID="{CEED471D-22F6-4B78-94C2-B87F00F1A1AB}" presName="comp" presStyleCnt="0"/>
      <dgm:spPr/>
    </dgm:pt>
    <dgm:pt modelId="{18A3E817-2E4B-A54A-8268-5D0A6CD33B10}" type="pres">
      <dgm:prSet presAssocID="{CEED471D-22F6-4B78-94C2-B87F00F1A1AB}" presName="box" presStyleLbl="node1" presStyleIdx="1" presStyleCnt="5" custLinFactNeighborY="-1306"/>
      <dgm:spPr/>
    </dgm:pt>
    <dgm:pt modelId="{D7D6B002-04C9-F248-B6E6-E962D9225E33}" type="pres">
      <dgm:prSet presAssocID="{CEED471D-22F6-4B78-94C2-B87F00F1A1AB}" presName="img" presStyleLbl="fgImgPlace1" presStyleIdx="1" presStyleCnt="5" custAng="0" custLinFactNeighborX="-1636" custLinFactNeighborY="1654"/>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t="-16000" b="-16000"/>
          </a:stretch>
        </a:blipFill>
      </dgm:spPr>
    </dgm:pt>
    <dgm:pt modelId="{A2C40BAA-03E7-7C4E-84F9-4432CBE4158B}" type="pres">
      <dgm:prSet presAssocID="{CEED471D-22F6-4B78-94C2-B87F00F1A1AB}" presName="text" presStyleLbl="node1" presStyleIdx="1" presStyleCnt="5">
        <dgm:presLayoutVars>
          <dgm:bulletEnabled val="1"/>
        </dgm:presLayoutVars>
      </dgm:prSet>
      <dgm:spPr/>
    </dgm:pt>
    <dgm:pt modelId="{EB0DDA0A-1F8F-A647-80B7-92029E472FB2}" type="pres">
      <dgm:prSet presAssocID="{2C68A220-ACBE-406E-B366-63093488F44B}" presName="spacer" presStyleCnt="0"/>
      <dgm:spPr/>
    </dgm:pt>
    <dgm:pt modelId="{53A26982-2459-BF42-875F-17494DC28B38}" type="pres">
      <dgm:prSet presAssocID="{078D98F4-B3B4-470E-A044-AC514A5FFE18}" presName="comp" presStyleCnt="0"/>
      <dgm:spPr/>
    </dgm:pt>
    <dgm:pt modelId="{48063540-A97E-2840-A64E-45B7E209D1E8}" type="pres">
      <dgm:prSet presAssocID="{078D98F4-B3B4-470E-A044-AC514A5FFE18}" presName="box" presStyleLbl="node1" presStyleIdx="2" presStyleCnt="5" custLinFactNeighborY="-748"/>
      <dgm:spPr/>
    </dgm:pt>
    <dgm:pt modelId="{79CE5369-D25F-7343-BDCB-DD7448C5CA36}" type="pres">
      <dgm:prSet presAssocID="{078D98F4-B3B4-470E-A044-AC514A5FFE18}" presName="img" presStyleLbl="fgImgPlace1" presStyleIdx="2" presStyleCnt="5" custLinFactNeighborX="-1636"/>
      <dgm:spPr>
        <a:blipFill>
          <a:blip xmlns:r="http://schemas.openxmlformats.org/officeDocument/2006/relationships" r:embed="rId3" cstate="print">
            <a:extLst>
              <a:ext uri="{28A0092B-C50C-407E-A947-70E740481C1C}">
                <a14:useLocalDpi xmlns:a14="http://schemas.microsoft.com/office/drawing/2010/main" val="0"/>
              </a:ext>
            </a:extLst>
          </a:blip>
          <a:srcRect/>
          <a:stretch>
            <a:fillRect t="-16000" b="-16000"/>
          </a:stretch>
        </a:blipFill>
      </dgm:spPr>
    </dgm:pt>
    <dgm:pt modelId="{2FA9EE1E-9CC2-C14E-B3BC-1607034F9258}" type="pres">
      <dgm:prSet presAssocID="{078D98F4-B3B4-470E-A044-AC514A5FFE18}" presName="text" presStyleLbl="node1" presStyleIdx="2" presStyleCnt="5">
        <dgm:presLayoutVars>
          <dgm:bulletEnabled val="1"/>
        </dgm:presLayoutVars>
      </dgm:prSet>
      <dgm:spPr/>
    </dgm:pt>
    <dgm:pt modelId="{64337C6B-299D-3846-8A10-2034EEBDA14C}" type="pres">
      <dgm:prSet presAssocID="{BEEFF5B8-741A-4B60-A411-52452478DBBD}" presName="spacer" presStyleCnt="0"/>
      <dgm:spPr/>
    </dgm:pt>
    <dgm:pt modelId="{0187C5CA-6189-A84C-89EC-B9C9DEA7470F}" type="pres">
      <dgm:prSet presAssocID="{D2EF8321-261A-4937-9DDA-B25912BCC9BA}" presName="comp" presStyleCnt="0"/>
      <dgm:spPr/>
    </dgm:pt>
    <dgm:pt modelId="{64489C13-379B-2149-AB53-A73CB00AF088}" type="pres">
      <dgm:prSet presAssocID="{D2EF8321-261A-4937-9DDA-B25912BCC9BA}" presName="box" presStyleLbl="node1" presStyleIdx="3" presStyleCnt="5" custLinFactNeighborY="-189"/>
      <dgm:spPr/>
    </dgm:pt>
    <dgm:pt modelId="{924182AF-A6BC-F042-BA44-8803AF7E717E}" type="pres">
      <dgm:prSet presAssocID="{D2EF8321-261A-4937-9DDA-B25912BCC9BA}" presName="img" presStyleLbl="fgImgPlace1" presStyleIdx="3" presStyleCnt="5" custLinFactNeighborX="-1636"/>
      <dgm:spPr>
        <a:blipFill>
          <a:blip xmlns:r="http://schemas.openxmlformats.org/officeDocument/2006/relationships" r:embed="rId4" cstate="print">
            <a:extLst>
              <a:ext uri="{28A0092B-C50C-407E-A947-70E740481C1C}">
                <a14:useLocalDpi xmlns:a14="http://schemas.microsoft.com/office/drawing/2010/main" val="0"/>
              </a:ext>
            </a:extLst>
          </a:blip>
          <a:srcRect/>
          <a:stretch>
            <a:fillRect t="-86000" b="-86000"/>
          </a:stretch>
        </a:blipFill>
      </dgm:spPr>
    </dgm:pt>
    <dgm:pt modelId="{C8B94D93-CC47-714C-9121-E3BD73493574}" type="pres">
      <dgm:prSet presAssocID="{D2EF8321-261A-4937-9DDA-B25912BCC9BA}" presName="text" presStyleLbl="node1" presStyleIdx="3" presStyleCnt="5">
        <dgm:presLayoutVars>
          <dgm:bulletEnabled val="1"/>
        </dgm:presLayoutVars>
      </dgm:prSet>
      <dgm:spPr/>
    </dgm:pt>
    <dgm:pt modelId="{975CE8B0-FE6E-1D46-8065-4F17668A3F32}" type="pres">
      <dgm:prSet presAssocID="{F3F1A9FB-A39B-445D-A736-9185D0614793}" presName="spacer" presStyleCnt="0"/>
      <dgm:spPr/>
    </dgm:pt>
    <dgm:pt modelId="{BD5FC841-984F-6149-843C-63A3E22E5492}" type="pres">
      <dgm:prSet presAssocID="{7C4D7D3A-0719-47A4-9DFA-D2A90051CA9C}" presName="comp" presStyleCnt="0"/>
      <dgm:spPr/>
    </dgm:pt>
    <dgm:pt modelId="{D173FD87-DB72-454F-8D88-C334481B06A4}" type="pres">
      <dgm:prSet presAssocID="{7C4D7D3A-0719-47A4-9DFA-D2A90051CA9C}" presName="box" presStyleLbl="node1" presStyleIdx="4" presStyleCnt="5" custLinFactNeighborY="369"/>
      <dgm:spPr/>
    </dgm:pt>
    <dgm:pt modelId="{1806E549-AD9C-F047-BCA6-CD548400E5BF}" type="pres">
      <dgm:prSet presAssocID="{7C4D7D3A-0719-47A4-9DFA-D2A90051CA9C}" presName="img" presStyleLbl="fgImgPlace1" presStyleIdx="4" presStyleCnt="5" custLinFactNeighborX="-1636"/>
      <dgm:spPr>
        <a:blipFill>
          <a:blip xmlns:r="http://schemas.openxmlformats.org/officeDocument/2006/relationships" r:embed="rId5" cstate="print">
            <a:extLst>
              <a:ext uri="{28A0092B-C50C-407E-A947-70E740481C1C}">
                <a14:useLocalDpi xmlns:a14="http://schemas.microsoft.com/office/drawing/2010/main" val="0"/>
              </a:ext>
            </a:extLst>
          </a:blip>
          <a:srcRect/>
          <a:stretch>
            <a:fillRect t="-16000" b="-16000"/>
          </a:stretch>
        </a:blipFill>
      </dgm:spPr>
    </dgm:pt>
    <dgm:pt modelId="{B3DB3304-EFB2-4E48-A97C-E00217F63CBB}" type="pres">
      <dgm:prSet presAssocID="{7C4D7D3A-0719-47A4-9DFA-D2A90051CA9C}" presName="text" presStyleLbl="node1" presStyleIdx="4" presStyleCnt="5">
        <dgm:presLayoutVars>
          <dgm:bulletEnabled val="1"/>
        </dgm:presLayoutVars>
      </dgm:prSet>
      <dgm:spPr/>
    </dgm:pt>
  </dgm:ptLst>
  <dgm:cxnLst>
    <dgm:cxn modelId="{B1A2630B-BC9D-4B3B-B0EA-756EDF2EB8ED}" srcId="{C1CFCADF-E93A-4CAE-BF88-16A9CD702220}" destId="{D2EF8321-261A-4937-9DDA-B25912BCC9BA}" srcOrd="3" destOrd="0" parTransId="{904BE53B-D6B4-4CD3-AE05-7CADF9F6355A}" sibTransId="{F3F1A9FB-A39B-445D-A736-9185D0614793}"/>
    <dgm:cxn modelId="{12DE1215-8991-EE41-8F47-D6EC6754ACAC}" type="presOf" srcId="{E299CF95-A2BC-40A1-A52E-4ED552701560}" destId="{FEBD9D6D-E016-F04E-A96F-0F2833A59262}" srcOrd="1" destOrd="0" presId="urn:microsoft.com/office/officeart/2005/8/layout/vList4"/>
    <dgm:cxn modelId="{8FF3551A-B8C1-5342-A8E1-E80BE1584900}" type="presOf" srcId="{D2EF8321-261A-4937-9DDA-B25912BCC9BA}" destId="{64489C13-379B-2149-AB53-A73CB00AF088}" srcOrd="0" destOrd="0" presId="urn:microsoft.com/office/officeart/2005/8/layout/vList4"/>
    <dgm:cxn modelId="{8055711B-1EF3-FA43-A070-0EAEB43C8222}" type="presOf" srcId="{7C4D7D3A-0719-47A4-9DFA-D2A90051CA9C}" destId="{B3DB3304-EFB2-4E48-A97C-E00217F63CBB}" srcOrd="1" destOrd="0" presId="urn:microsoft.com/office/officeart/2005/8/layout/vList4"/>
    <dgm:cxn modelId="{80EE2525-C28C-4D2D-AB61-80F5DEA9CEE9}" srcId="{C1CFCADF-E93A-4CAE-BF88-16A9CD702220}" destId="{7C4D7D3A-0719-47A4-9DFA-D2A90051CA9C}" srcOrd="4" destOrd="0" parTransId="{B68F2338-5052-438B-A538-D43C198AD12D}" sibTransId="{B04542FA-4A7B-412D-B581-4BB7A06FD5C7}"/>
    <dgm:cxn modelId="{41AED261-3903-8C43-815E-21E57AD5EC25}" type="presOf" srcId="{E299CF95-A2BC-40A1-A52E-4ED552701560}" destId="{B130628D-95FA-E741-8C05-DB14FEB318BB}" srcOrd="0" destOrd="0" presId="urn:microsoft.com/office/officeart/2005/8/layout/vList4"/>
    <dgm:cxn modelId="{94B9D67D-C727-A147-8E53-654E3931E8AA}" type="presOf" srcId="{7C4D7D3A-0719-47A4-9DFA-D2A90051CA9C}" destId="{D173FD87-DB72-454F-8D88-C334481B06A4}" srcOrd="0" destOrd="0" presId="urn:microsoft.com/office/officeart/2005/8/layout/vList4"/>
    <dgm:cxn modelId="{8E5B0B8F-22EB-734B-ABBD-03427D5CF4AC}" type="presOf" srcId="{CEED471D-22F6-4B78-94C2-B87F00F1A1AB}" destId="{18A3E817-2E4B-A54A-8268-5D0A6CD33B10}" srcOrd="0" destOrd="0" presId="urn:microsoft.com/office/officeart/2005/8/layout/vList4"/>
    <dgm:cxn modelId="{C0DDD894-BB80-49CF-851B-E96EF609C9D7}" srcId="{C1CFCADF-E93A-4CAE-BF88-16A9CD702220}" destId="{078D98F4-B3B4-470E-A044-AC514A5FFE18}" srcOrd="2" destOrd="0" parTransId="{B9024C4C-5DBA-4811-B398-D9F3ACE87293}" sibTransId="{BEEFF5B8-741A-4B60-A411-52452478DBBD}"/>
    <dgm:cxn modelId="{34E29D95-4DA5-7A45-B662-4F0A3A12ACDB}" type="presOf" srcId="{078D98F4-B3B4-470E-A044-AC514A5FFE18}" destId="{2FA9EE1E-9CC2-C14E-B3BC-1607034F9258}" srcOrd="1" destOrd="0" presId="urn:microsoft.com/office/officeart/2005/8/layout/vList4"/>
    <dgm:cxn modelId="{1C8C8CB1-FE0A-4D1B-A98F-1D2107349A0F}" srcId="{C1CFCADF-E93A-4CAE-BF88-16A9CD702220}" destId="{E299CF95-A2BC-40A1-A52E-4ED552701560}" srcOrd="0" destOrd="0" parTransId="{02B9D27B-1300-4D29-892F-6ECDF15B09F2}" sibTransId="{D939AF9D-2175-4F94-986B-08E5293FF903}"/>
    <dgm:cxn modelId="{3E3BB8C0-14AB-EE4C-A049-F7E36D20BAF4}" type="presOf" srcId="{CEED471D-22F6-4B78-94C2-B87F00F1A1AB}" destId="{A2C40BAA-03E7-7C4E-84F9-4432CBE4158B}" srcOrd="1" destOrd="0" presId="urn:microsoft.com/office/officeart/2005/8/layout/vList4"/>
    <dgm:cxn modelId="{9922B1E0-D582-6C49-A356-67C2669CA329}" type="presOf" srcId="{C1CFCADF-E93A-4CAE-BF88-16A9CD702220}" destId="{44966FDD-E356-D142-AA51-3FAE70E2E4A3}" srcOrd="0" destOrd="0" presId="urn:microsoft.com/office/officeart/2005/8/layout/vList4"/>
    <dgm:cxn modelId="{C31C89E4-6A43-C844-8BFB-D310BF9B4353}" type="presOf" srcId="{078D98F4-B3B4-470E-A044-AC514A5FFE18}" destId="{48063540-A97E-2840-A64E-45B7E209D1E8}" srcOrd="0" destOrd="0" presId="urn:microsoft.com/office/officeart/2005/8/layout/vList4"/>
    <dgm:cxn modelId="{925A9BE5-0FBB-6845-8DDE-87E949E340FE}" type="presOf" srcId="{D2EF8321-261A-4937-9DDA-B25912BCC9BA}" destId="{C8B94D93-CC47-714C-9121-E3BD73493574}" srcOrd="1" destOrd="0" presId="urn:microsoft.com/office/officeart/2005/8/layout/vList4"/>
    <dgm:cxn modelId="{4F5C8DFD-7548-408C-9F72-789257BAC353}" srcId="{C1CFCADF-E93A-4CAE-BF88-16A9CD702220}" destId="{CEED471D-22F6-4B78-94C2-B87F00F1A1AB}" srcOrd="1" destOrd="0" parTransId="{DD9133D7-3B78-47E3-AED9-6C021FCC23D6}" sibTransId="{2C68A220-ACBE-406E-B366-63093488F44B}"/>
    <dgm:cxn modelId="{74A7401F-88BF-644D-9F58-C4DB98DE8AD1}" type="presParOf" srcId="{44966FDD-E356-D142-AA51-3FAE70E2E4A3}" destId="{FA1E4EDD-DAF8-E74E-9FE4-1C5D2A7415DD}" srcOrd="0" destOrd="0" presId="urn:microsoft.com/office/officeart/2005/8/layout/vList4"/>
    <dgm:cxn modelId="{6F5D1F96-0065-0546-B311-3105DC8BF648}" type="presParOf" srcId="{FA1E4EDD-DAF8-E74E-9FE4-1C5D2A7415DD}" destId="{B130628D-95FA-E741-8C05-DB14FEB318BB}" srcOrd="0" destOrd="0" presId="urn:microsoft.com/office/officeart/2005/8/layout/vList4"/>
    <dgm:cxn modelId="{4EA82FC2-6C33-C948-838A-F7DEE5FD3A05}" type="presParOf" srcId="{FA1E4EDD-DAF8-E74E-9FE4-1C5D2A7415DD}" destId="{0E26BE41-D710-AF41-B4F9-EE0E836F7E42}" srcOrd="1" destOrd="0" presId="urn:microsoft.com/office/officeart/2005/8/layout/vList4"/>
    <dgm:cxn modelId="{054A990D-E642-944A-8FF2-71E56454F770}" type="presParOf" srcId="{FA1E4EDD-DAF8-E74E-9FE4-1C5D2A7415DD}" destId="{FEBD9D6D-E016-F04E-A96F-0F2833A59262}" srcOrd="2" destOrd="0" presId="urn:microsoft.com/office/officeart/2005/8/layout/vList4"/>
    <dgm:cxn modelId="{237BEA92-B414-8140-8B4B-BB590CD285DF}" type="presParOf" srcId="{44966FDD-E356-D142-AA51-3FAE70E2E4A3}" destId="{327B22CB-203F-DB44-B0B2-00DC5657E77F}" srcOrd="1" destOrd="0" presId="urn:microsoft.com/office/officeart/2005/8/layout/vList4"/>
    <dgm:cxn modelId="{95D523C4-42D2-EB4C-96B4-C6EBC0ACBB95}" type="presParOf" srcId="{44966FDD-E356-D142-AA51-3FAE70E2E4A3}" destId="{36DDAD27-5B38-C04B-9420-AEFC5522964E}" srcOrd="2" destOrd="0" presId="urn:microsoft.com/office/officeart/2005/8/layout/vList4"/>
    <dgm:cxn modelId="{67E20002-99A2-0344-9433-59D1DCD5F74B}" type="presParOf" srcId="{36DDAD27-5B38-C04B-9420-AEFC5522964E}" destId="{18A3E817-2E4B-A54A-8268-5D0A6CD33B10}" srcOrd="0" destOrd="0" presId="urn:microsoft.com/office/officeart/2005/8/layout/vList4"/>
    <dgm:cxn modelId="{1392C126-7D9D-EA4A-9F1F-A065139F60BD}" type="presParOf" srcId="{36DDAD27-5B38-C04B-9420-AEFC5522964E}" destId="{D7D6B002-04C9-F248-B6E6-E962D9225E33}" srcOrd="1" destOrd="0" presId="urn:microsoft.com/office/officeart/2005/8/layout/vList4"/>
    <dgm:cxn modelId="{42610D3B-99AD-FE48-8120-B4CB9DF7534F}" type="presParOf" srcId="{36DDAD27-5B38-C04B-9420-AEFC5522964E}" destId="{A2C40BAA-03E7-7C4E-84F9-4432CBE4158B}" srcOrd="2" destOrd="0" presId="urn:microsoft.com/office/officeart/2005/8/layout/vList4"/>
    <dgm:cxn modelId="{4E0FA943-6243-2A44-9FE8-702761F60DA7}" type="presParOf" srcId="{44966FDD-E356-D142-AA51-3FAE70E2E4A3}" destId="{EB0DDA0A-1F8F-A647-80B7-92029E472FB2}" srcOrd="3" destOrd="0" presId="urn:microsoft.com/office/officeart/2005/8/layout/vList4"/>
    <dgm:cxn modelId="{59A70535-52CA-1743-9D0C-6B8F3AF04FBC}" type="presParOf" srcId="{44966FDD-E356-D142-AA51-3FAE70E2E4A3}" destId="{53A26982-2459-BF42-875F-17494DC28B38}" srcOrd="4" destOrd="0" presId="urn:microsoft.com/office/officeart/2005/8/layout/vList4"/>
    <dgm:cxn modelId="{8412C28A-80F1-644B-8C58-E13D1A27231B}" type="presParOf" srcId="{53A26982-2459-BF42-875F-17494DC28B38}" destId="{48063540-A97E-2840-A64E-45B7E209D1E8}" srcOrd="0" destOrd="0" presId="urn:microsoft.com/office/officeart/2005/8/layout/vList4"/>
    <dgm:cxn modelId="{DC32D058-4FFB-4545-87FC-07A3941C36B4}" type="presParOf" srcId="{53A26982-2459-BF42-875F-17494DC28B38}" destId="{79CE5369-D25F-7343-BDCB-DD7448C5CA36}" srcOrd="1" destOrd="0" presId="urn:microsoft.com/office/officeart/2005/8/layout/vList4"/>
    <dgm:cxn modelId="{931CF3D9-E741-0747-9FA4-A837286461DA}" type="presParOf" srcId="{53A26982-2459-BF42-875F-17494DC28B38}" destId="{2FA9EE1E-9CC2-C14E-B3BC-1607034F9258}" srcOrd="2" destOrd="0" presId="urn:microsoft.com/office/officeart/2005/8/layout/vList4"/>
    <dgm:cxn modelId="{10E6D327-12CD-564E-97DD-73E746C53F70}" type="presParOf" srcId="{44966FDD-E356-D142-AA51-3FAE70E2E4A3}" destId="{64337C6B-299D-3846-8A10-2034EEBDA14C}" srcOrd="5" destOrd="0" presId="urn:microsoft.com/office/officeart/2005/8/layout/vList4"/>
    <dgm:cxn modelId="{F3DA22DE-4771-7F40-8FDB-8A755CEF3766}" type="presParOf" srcId="{44966FDD-E356-D142-AA51-3FAE70E2E4A3}" destId="{0187C5CA-6189-A84C-89EC-B9C9DEA7470F}" srcOrd="6" destOrd="0" presId="urn:microsoft.com/office/officeart/2005/8/layout/vList4"/>
    <dgm:cxn modelId="{CF36C7EB-7F1E-D04A-B48E-AD124D3DE590}" type="presParOf" srcId="{0187C5CA-6189-A84C-89EC-B9C9DEA7470F}" destId="{64489C13-379B-2149-AB53-A73CB00AF088}" srcOrd="0" destOrd="0" presId="urn:microsoft.com/office/officeart/2005/8/layout/vList4"/>
    <dgm:cxn modelId="{6085761D-8806-064D-B038-76DF8511B2CF}" type="presParOf" srcId="{0187C5CA-6189-A84C-89EC-B9C9DEA7470F}" destId="{924182AF-A6BC-F042-BA44-8803AF7E717E}" srcOrd="1" destOrd="0" presId="urn:microsoft.com/office/officeart/2005/8/layout/vList4"/>
    <dgm:cxn modelId="{5FAEFB34-BEDB-8542-AB63-27A425616E73}" type="presParOf" srcId="{0187C5CA-6189-A84C-89EC-B9C9DEA7470F}" destId="{C8B94D93-CC47-714C-9121-E3BD73493574}" srcOrd="2" destOrd="0" presId="urn:microsoft.com/office/officeart/2005/8/layout/vList4"/>
    <dgm:cxn modelId="{DEB0F1CA-FC29-1A4F-8697-4EA4F5B170C5}" type="presParOf" srcId="{44966FDD-E356-D142-AA51-3FAE70E2E4A3}" destId="{975CE8B0-FE6E-1D46-8065-4F17668A3F32}" srcOrd="7" destOrd="0" presId="urn:microsoft.com/office/officeart/2005/8/layout/vList4"/>
    <dgm:cxn modelId="{C4B79792-73E6-FE47-B391-EEEAA8ED4B1D}" type="presParOf" srcId="{44966FDD-E356-D142-AA51-3FAE70E2E4A3}" destId="{BD5FC841-984F-6149-843C-63A3E22E5492}" srcOrd="8" destOrd="0" presId="urn:microsoft.com/office/officeart/2005/8/layout/vList4"/>
    <dgm:cxn modelId="{2DFA2E46-CA45-814F-A510-07DF3324E5AF}" type="presParOf" srcId="{BD5FC841-984F-6149-843C-63A3E22E5492}" destId="{D173FD87-DB72-454F-8D88-C334481B06A4}" srcOrd="0" destOrd="0" presId="urn:microsoft.com/office/officeart/2005/8/layout/vList4"/>
    <dgm:cxn modelId="{ACABCC03-E22E-3549-B5C0-377586B47448}" type="presParOf" srcId="{BD5FC841-984F-6149-843C-63A3E22E5492}" destId="{1806E549-AD9C-F047-BCA6-CD548400E5BF}" srcOrd="1" destOrd="0" presId="urn:microsoft.com/office/officeart/2005/8/layout/vList4"/>
    <dgm:cxn modelId="{A7175EF4-699A-624B-925C-7A687F8FFBAD}" type="presParOf" srcId="{BD5FC841-984F-6149-843C-63A3E22E5492}" destId="{B3DB3304-EFB2-4E48-A97C-E00217F63CBB}"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6BD579F-D4B6-493B-A7DE-61CAD395F527}" type="doc">
      <dgm:prSet loTypeId="urn:microsoft.com/office/officeart/2005/8/layout/default" loCatId="list" qsTypeId="urn:microsoft.com/office/officeart/2005/8/quickstyle/3d4" qsCatId="3D" csTypeId="urn:microsoft.com/office/officeart/2005/8/colors/colorful1" csCatId="colorful" phldr="1"/>
      <dgm:spPr/>
      <dgm:t>
        <a:bodyPr/>
        <a:lstStyle/>
        <a:p>
          <a:endParaRPr lang="en-GB"/>
        </a:p>
      </dgm:t>
    </dgm:pt>
    <dgm:pt modelId="{9ADB313E-BF62-4FC0-8BEE-351B5D528875}">
      <dgm:prSet custT="1"/>
      <dgm:spPr/>
      <dgm:t>
        <a:bodyPr/>
        <a:lstStyle/>
        <a:p>
          <a:pPr rtl="0">
            <a:lnSpc>
              <a:spcPct val="100000"/>
            </a:lnSpc>
            <a:spcBef>
              <a:spcPts val="500"/>
            </a:spcBef>
            <a:spcAft>
              <a:spcPts val="0"/>
            </a:spcAft>
          </a:pPr>
          <a:r>
            <a:rPr lang="en-GB" sz="2200" b="0" dirty="0">
              <a:latin typeface="Calibri" panose="020F0502020204030204" pitchFamily="34" charset="0"/>
            </a:rPr>
            <a:t>Speak slowly and clearly</a:t>
          </a:r>
        </a:p>
      </dgm:t>
    </dgm:pt>
    <dgm:pt modelId="{6CA4DEE7-62F1-4874-8E99-DC569E0CC0B7}" type="parTrans" cxnId="{EE868BF4-0632-4BBF-B808-48F9D4C77BC8}">
      <dgm:prSet/>
      <dgm:spPr/>
      <dgm:t>
        <a:bodyPr/>
        <a:lstStyle/>
        <a:p>
          <a:endParaRPr lang="en-GB" b="1"/>
        </a:p>
      </dgm:t>
    </dgm:pt>
    <dgm:pt modelId="{333C7AC5-3D4A-4E4E-8710-E7890A469F8B}" type="sibTrans" cxnId="{EE868BF4-0632-4BBF-B808-48F9D4C77BC8}">
      <dgm:prSet/>
      <dgm:spPr/>
      <dgm:t>
        <a:bodyPr/>
        <a:lstStyle/>
        <a:p>
          <a:endParaRPr lang="en-GB" b="1"/>
        </a:p>
      </dgm:t>
    </dgm:pt>
    <dgm:pt modelId="{6468D9AA-9FC9-4B47-B975-03BB7673B979}">
      <dgm:prSet custT="1"/>
      <dgm:spPr/>
      <dgm:t>
        <a:bodyPr/>
        <a:lstStyle/>
        <a:p>
          <a:pPr rtl="0">
            <a:lnSpc>
              <a:spcPct val="100000"/>
            </a:lnSpc>
            <a:spcBef>
              <a:spcPts val="500"/>
            </a:spcBef>
            <a:spcAft>
              <a:spcPts val="0"/>
            </a:spcAft>
          </a:pPr>
          <a:r>
            <a:rPr lang="en-GB" sz="2200" b="0" dirty="0">
              <a:latin typeface="Calibri" panose="020F0502020204030204" pitchFamily="34" charset="0"/>
            </a:rPr>
            <a:t>Don’t use idioms or metaphors</a:t>
          </a:r>
        </a:p>
      </dgm:t>
    </dgm:pt>
    <dgm:pt modelId="{C9187D9C-0549-4FA4-8818-9A5053A8B195}" type="parTrans" cxnId="{AF3DEE0C-46B5-4FBC-AA52-AEFC5BBC973A}">
      <dgm:prSet/>
      <dgm:spPr/>
      <dgm:t>
        <a:bodyPr/>
        <a:lstStyle/>
        <a:p>
          <a:endParaRPr lang="en-GB" b="1"/>
        </a:p>
      </dgm:t>
    </dgm:pt>
    <dgm:pt modelId="{A22DC672-1B58-4C1D-A266-9F5712E1047C}" type="sibTrans" cxnId="{AF3DEE0C-46B5-4FBC-AA52-AEFC5BBC973A}">
      <dgm:prSet/>
      <dgm:spPr/>
      <dgm:t>
        <a:bodyPr/>
        <a:lstStyle/>
        <a:p>
          <a:endParaRPr lang="en-GB" b="1"/>
        </a:p>
      </dgm:t>
    </dgm:pt>
    <dgm:pt modelId="{650147FA-237E-4FF4-BC75-9C6E40BAE278}">
      <dgm:prSet custT="1"/>
      <dgm:spPr/>
      <dgm:t>
        <a:bodyPr/>
        <a:lstStyle/>
        <a:p>
          <a:pPr rtl="0">
            <a:lnSpc>
              <a:spcPct val="100000"/>
            </a:lnSpc>
            <a:spcBef>
              <a:spcPts val="500"/>
            </a:spcBef>
            <a:spcAft>
              <a:spcPts val="0"/>
            </a:spcAft>
          </a:pPr>
          <a:r>
            <a:rPr lang="en-GB" sz="2200" b="0" dirty="0">
              <a:latin typeface="Calibri" panose="020F0502020204030204" pitchFamily="34" charset="0"/>
            </a:rPr>
            <a:t>Allow time for the individual to process information</a:t>
          </a:r>
        </a:p>
      </dgm:t>
    </dgm:pt>
    <dgm:pt modelId="{900B200C-2C7C-4351-8541-11EC69CFD3AD}" type="parTrans" cxnId="{53032907-D802-45CA-B513-2D4247822969}">
      <dgm:prSet/>
      <dgm:spPr/>
      <dgm:t>
        <a:bodyPr/>
        <a:lstStyle/>
        <a:p>
          <a:endParaRPr lang="en-GB" b="1"/>
        </a:p>
      </dgm:t>
    </dgm:pt>
    <dgm:pt modelId="{22EFEAC5-490B-4B9F-ABB1-3E6117C8025D}" type="sibTrans" cxnId="{53032907-D802-45CA-B513-2D4247822969}">
      <dgm:prSet/>
      <dgm:spPr/>
      <dgm:t>
        <a:bodyPr/>
        <a:lstStyle/>
        <a:p>
          <a:endParaRPr lang="en-GB" b="1"/>
        </a:p>
      </dgm:t>
    </dgm:pt>
    <dgm:pt modelId="{8530F02E-7E12-40EA-9BBC-2A510E7F140E}">
      <dgm:prSet custT="1"/>
      <dgm:spPr/>
      <dgm:t>
        <a:bodyPr/>
        <a:lstStyle/>
        <a:p>
          <a:pPr rtl="0">
            <a:lnSpc>
              <a:spcPct val="100000"/>
            </a:lnSpc>
            <a:spcBef>
              <a:spcPts val="500"/>
            </a:spcBef>
            <a:spcAft>
              <a:spcPts val="0"/>
            </a:spcAft>
          </a:pPr>
          <a:r>
            <a:rPr lang="en-GB" sz="2200" b="0" dirty="0">
              <a:latin typeface="Calibri" panose="020F0502020204030204" pitchFamily="34" charset="0"/>
            </a:rPr>
            <a:t>Keep instructions short</a:t>
          </a:r>
        </a:p>
      </dgm:t>
    </dgm:pt>
    <dgm:pt modelId="{D4158BED-888C-4B0D-82A8-E37D989EF3F3}" type="parTrans" cxnId="{D2BFB716-276D-442D-9D02-C84970D19A3A}">
      <dgm:prSet/>
      <dgm:spPr/>
      <dgm:t>
        <a:bodyPr/>
        <a:lstStyle/>
        <a:p>
          <a:endParaRPr lang="en-GB" b="1"/>
        </a:p>
      </dgm:t>
    </dgm:pt>
    <dgm:pt modelId="{9B43ECD9-7B3D-4A8D-81FD-9C87D333E6FF}" type="sibTrans" cxnId="{D2BFB716-276D-442D-9D02-C84970D19A3A}">
      <dgm:prSet/>
      <dgm:spPr/>
      <dgm:t>
        <a:bodyPr/>
        <a:lstStyle/>
        <a:p>
          <a:endParaRPr lang="en-GB" b="1"/>
        </a:p>
      </dgm:t>
    </dgm:pt>
    <dgm:pt modelId="{DA60BE41-7739-4CCA-B27D-445672503379}">
      <dgm:prSet custT="1"/>
      <dgm:spPr/>
      <dgm:t>
        <a:bodyPr/>
        <a:lstStyle/>
        <a:p>
          <a:pPr rtl="0">
            <a:lnSpc>
              <a:spcPct val="100000"/>
            </a:lnSpc>
            <a:spcBef>
              <a:spcPts val="500"/>
            </a:spcBef>
            <a:spcAft>
              <a:spcPts val="0"/>
            </a:spcAft>
          </a:pPr>
          <a:r>
            <a:rPr lang="en-GB" sz="2200" b="0" dirty="0">
              <a:latin typeface="Calibri" panose="020F0502020204030204" pitchFamily="34" charset="0"/>
            </a:rPr>
            <a:t>Avoid relying on gesture, facial expression or tone of voice</a:t>
          </a:r>
        </a:p>
      </dgm:t>
    </dgm:pt>
    <dgm:pt modelId="{B0F01C6D-AB91-4249-9E12-F2985C8A0500}" type="parTrans" cxnId="{4BF337F8-D396-47FE-9600-ABBFD7962ED8}">
      <dgm:prSet/>
      <dgm:spPr/>
      <dgm:t>
        <a:bodyPr/>
        <a:lstStyle/>
        <a:p>
          <a:endParaRPr lang="en-GB" b="1"/>
        </a:p>
      </dgm:t>
    </dgm:pt>
    <dgm:pt modelId="{63B4BF20-EC8F-4848-9224-046501B6A2E3}" type="sibTrans" cxnId="{4BF337F8-D396-47FE-9600-ABBFD7962ED8}">
      <dgm:prSet/>
      <dgm:spPr/>
      <dgm:t>
        <a:bodyPr/>
        <a:lstStyle/>
        <a:p>
          <a:endParaRPr lang="en-GB" b="1"/>
        </a:p>
      </dgm:t>
    </dgm:pt>
    <dgm:pt modelId="{E22FDB5C-57BC-3443-A2AB-84F8A8FA8F6F}" type="pres">
      <dgm:prSet presAssocID="{A6BD579F-D4B6-493B-A7DE-61CAD395F527}" presName="diagram" presStyleCnt="0">
        <dgm:presLayoutVars>
          <dgm:dir/>
          <dgm:resizeHandles val="exact"/>
        </dgm:presLayoutVars>
      </dgm:prSet>
      <dgm:spPr/>
    </dgm:pt>
    <dgm:pt modelId="{C997B8AA-1007-F448-9FED-19DD31D3CB87}" type="pres">
      <dgm:prSet presAssocID="{9ADB313E-BF62-4FC0-8BEE-351B5D528875}" presName="node" presStyleLbl="node1" presStyleIdx="0" presStyleCnt="5">
        <dgm:presLayoutVars>
          <dgm:bulletEnabled val="1"/>
        </dgm:presLayoutVars>
      </dgm:prSet>
      <dgm:spPr/>
    </dgm:pt>
    <dgm:pt modelId="{372124F5-D674-FF49-8311-8EB37C34450C}" type="pres">
      <dgm:prSet presAssocID="{333C7AC5-3D4A-4E4E-8710-E7890A469F8B}" presName="sibTrans" presStyleCnt="0"/>
      <dgm:spPr/>
    </dgm:pt>
    <dgm:pt modelId="{69007284-89D4-0547-8567-41CB7DD2B5CF}" type="pres">
      <dgm:prSet presAssocID="{6468D9AA-9FC9-4B47-B975-03BB7673B979}" presName="node" presStyleLbl="node1" presStyleIdx="1" presStyleCnt="5">
        <dgm:presLayoutVars>
          <dgm:bulletEnabled val="1"/>
        </dgm:presLayoutVars>
      </dgm:prSet>
      <dgm:spPr/>
    </dgm:pt>
    <dgm:pt modelId="{10763F02-0FDC-6046-9CEA-C4B240EE57C3}" type="pres">
      <dgm:prSet presAssocID="{A22DC672-1B58-4C1D-A266-9F5712E1047C}" presName="sibTrans" presStyleCnt="0"/>
      <dgm:spPr/>
    </dgm:pt>
    <dgm:pt modelId="{8A9D93E9-572F-5A43-9DD2-C3989E76121B}" type="pres">
      <dgm:prSet presAssocID="{650147FA-237E-4FF4-BC75-9C6E40BAE278}" presName="node" presStyleLbl="node1" presStyleIdx="2" presStyleCnt="5">
        <dgm:presLayoutVars>
          <dgm:bulletEnabled val="1"/>
        </dgm:presLayoutVars>
      </dgm:prSet>
      <dgm:spPr/>
    </dgm:pt>
    <dgm:pt modelId="{AA39D7E8-6590-ED47-9E62-929D843D529B}" type="pres">
      <dgm:prSet presAssocID="{22EFEAC5-490B-4B9F-ABB1-3E6117C8025D}" presName="sibTrans" presStyleCnt="0"/>
      <dgm:spPr/>
    </dgm:pt>
    <dgm:pt modelId="{CC8D1091-A701-3042-8C06-8452A7DC3258}" type="pres">
      <dgm:prSet presAssocID="{8530F02E-7E12-40EA-9BBC-2A510E7F140E}" presName="node" presStyleLbl="node1" presStyleIdx="3" presStyleCnt="5">
        <dgm:presLayoutVars>
          <dgm:bulletEnabled val="1"/>
        </dgm:presLayoutVars>
      </dgm:prSet>
      <dgm:spPr/>
    </dgm:pt>
    <dgm:pt modelId="{E7E5BC24-EA2D-2241-AA25-83A4AEA483AF}" type="pres">
      <dgm:prSet presAssocID="{9B43ECD9-7B3D-4A8D-81FD-9C87D333E6FF}" presName="sibTrans" presStyleCnt="0"/>
      <dgm:spPr/>
    </dgm:pt>
    <dgm:pt modelId="{09775631-6F8C-CB4D-B218-CB41CBDDD29E}" type="pres">
      <dgm:prSet presAssocID="{DA60BE41-7739-4CCA-B27D-445672503379}" presName="node" presStyleLbl="node1" presStyleIdx="4" presStyleCnt="5">
        <dgm:presLayoutVars>
          <dgm:bulletEnabled val="1"/>
        </dgm:presLayoutVars>
      </dgm:prSet>
      <dgm:spPr/>
    </dgm:pt>
  </dgm:ptLst>
  <dgm:cxnLst>
    <dgm:cxn modelId="{53032907-D802-45CA-B513-2D4247822969}" srcId="{A6BD579F-D4B6-493B-A7DE-61CAD395F527}" destId="{650147FA-237E-4FF4-BC75-9C6E40BAE278}" srcOrd="2" destOrd="0" parTransId="{900B200C-2C7C-4351-8541-11EC69CFD3AD}" sibTransId="{22EFEAC5-490B-4B9F-ABB1-3E6117C8025D}"/>
    <dgm:cxn modelId="{F854FC0B-7B00-1247-8386-67F33694E8B5}" type="presOf" srcId="{DA60BE41-7739-4CCA-B27D-445672503379}" destId="{09775631-6F8C-CB4D-B218-CB41CBDDD29E}" srcOrd="0" destOrd="0" presId="urn:microsoft.com/office/officeart/2005/8/layout/default"/>
    <dgm:cxn modelId="{34D7350C-7DBE-A24D-B7C6-C302AC0E4C4A}" type="presOf" srcId="{A6BD579F-D4B6-493B-A7DE-61CAD395F527}" destId="{E22FDB5C-57BC-3443-A2AB-84F8A8FA8F6F}" srcOrd="0" destOrd="0" presId="urn:microsoft.com/office/officeart/2005/8/layout/default"/>
    <dgm:cxn modelId="{AF3DEE0C-46B5-4FBC-AA52-AEFC5BBC973A}" srcId="{A6BD579F-D4B6-493B-A7DE-61CAD395F527}" destId="{6468D9AA-9FC9-4B47-B975-03BB7673B979}" srcOrd="1" destOrd="0" parTransId="{C9187D9C-0549-4FA4-8818-9A5053A8B195}" sibTransId="{A22DC672-1B58-4C1D-A266-9F5712E1047C}"/>
    <dgm:cxn modelId="{D2BFB716-276D-442D-9D02-C84970D19A3A}" srcId="{A6BD579F-D4B6-493B-A7DE-61CAD395F527}" destId="{8530F02E-7E12-40EA-9BBC-2A510E7F140E}" srcOrd="3" destOrd="0" parTransId="{D4158BED-888C-4B0D-82A8-E37D989EF3F3}" sibTransId="{9B43ECD9-7B3D-4A8D-81FD-9C87D333E6FF}"/>
    <dgm:cxn modelId="{F2A4B319-5A77-5A48-B966-8A28B3444DCA}" type="presOf" srcId="{9ADB313E-BF62-4FC0-8BEE-351B5D528875}" destId="{C997B8AA-1007-F448-9FED-19DD31D3CB87}" srcOrd="0" destOrd="0" presId="urn:microsoft.com/office/officeart/2005/8/layout/default"/>
    <dgm:cxn modelId="{2B7799DF-E665-824A-9AC1-E7F92CF84F79}" type="presOf" srcId="{6468D9AA-9FC9-4B47-B975-03BB7673B979}" destId="{69007284-89D4-0547-8567-41CB7DD2B5CF}" srcOrd="0" destOrd="0" presId="urn:microsoft.com/office/officeart/2005/8/layout/default"/>
    <dgm:cxn modelId="{2FE4B5E8-909D-DF49-A21E-89BAA05911A2}" type="presOf" srcId="{650147FA-237E-4FF4-BC75-9C6E40BAE278}" destId="{8A9D93E9-572F-5A43-9DD2-C3989E76121B}" srcOrd="0" destOrd="0" presId="urn:microsoft.com/office/officeart/2005/8/layout/default"/>
    <dgm:cxn modelId="{EE868BF4-0632-4BBF-B808-48F9D4C77BC8}" srcId="{A6BD579F-D4B6-493B-A7DE-61CAD395F527}" destId="{9ADB313E-BF62-4FC0-8BEE-351B5D528875}" srcOrd="0" destOrd="0" parTransId="{6CA4DEE7-62F1-4874-8E99-DC569E0CC0B7}" sibTransId="{333C7AC5-3D4A-4E4E-8710-E7890A469F8B}"/>
    <dgm:cxn modelId="{4BF337F8-D396-47FE-9600-ABBFD7962ED8}" srcId="{A6BD579F-D4B6-493B-A7DE-61CAD395F527}" destId="{DA60BE41-7739-4CCA-B27D-445672503379}" srcOrd="4" destOrd="0" parTransId="{B0F01C6D-AB91-4249-9E12-F2985C8A0500}" sibTransId="{63B4BF20-EC8F-4848-9224-046501B6A2E3}"/>
    <dgm:cxn modelId="{F3172DFA-179E-DD45-986A-0DB102A7341F}" type="presOf" srcId="{8530F02E-7E12-40EA-9BBC-2A510E7F140E}" destId="{CC8D1091-A701-3042-8C06-8452A7DC3258}" srcOrd="0" destOrd="0" presId="urn:microsoft.com/office/officeart/2005/8/layout/default"/>
    <dgm:cxn modelId="{5412DE95-D440-7D47-9A2C-7019F6C2195B}" type="presParOf" srcId="{E22FDB5C-57BC-3443-A2AB-84F8A8FA8F6F}" destId="{C997B8AA-1007-F448-9FED-19DD31D3CB87}" srcOrd="0" destOrd="0" presId="urn:microsoft.com/office/officeart/2005/8/layout/default"/>
    <dgm:cxn modelId="{3B0FEFE7-C759-8C4A-8158-E444F4001E4C}" type="presParOf" srcId="{E22FDB5C-57BC-3443-A2AB-84F8A8FA8F6F}" destId="{372124F5-D674-FF49-8311-8EB37C34450C}" srcOrd="1" destOrd="0" presId="urn:microsoft.com/office/officeart/2005/8/layout/default"/>
    <dgm:cxn modelId="{2E23C449-86C8-AF43-AC5D-BC5B38405665}" type="presParOf" srcId="{E22FDB5C-57BC-3443-A2AB-84F8A8FA8F6F}" destId="{69007284-89D4-0547-8567-41CB7DD2B5CF}" srcOrd="2" destOrd="0" presId="urn:microsoft.com/office/officeart/2005/8/layout/default"/>
    <dgm:cxn modelId="{7ED1FA4C-1819-7040-9C90-6CB4A3A62A86}" type="presParOf" srcId="{E22FDB5C-57BC-3443-A2AB-84F8A8FA8F6F}" destId="{10763F02-0FDC-6046-9CEA-C4B240EE57C3}" srcOrd="3" destOrd="0" presId="urn:microsoft.com/office/officeart/2005/8/layout/default"/>
    <dgm:cxn modelId="{1C86662B-2F99-1B4B-B286-466CBC5AC4AC}" type="presParOf" srcId="{E22FDB5C-57BC-3443-A2AB-84F8A8FA8F6F}" destId="{8A9D93E9-572F-5A43-9DD2-C3989E76121B}" srcOrd="4" destOrd="0" presId="urn:microsoft.com/office/officeart/2005/8/layout/default"/>
    <dgm:cxn modelId="{F390DE13-F05E-B640-88DE-FE7EAA201989}" type="presParOf" srcId="{E22FDB5C-57BC-3443-A2AB-84F8A8FA8F6F}" destId="{AA39D7E8-6590-ED47-9E62-929D843D529B}" srcOrd="5" destOrd="0" presId="urn:microsoft.com/office/officeart/2005/8/layout/default"/>
    <dgm:cxn modelId="{47FDC7C7-77B4-4342-84CF-E4582EC0077D}" type="presParOf" srcId="{E22FDB5C-57BC-3443-A2AB-84F8A8FA8F6F}" destId="{CC8D1091-A701-3042-8C06-8452A7DC3258}" srcOrd="6" destOrd="0" presId="urn:microsoft.com/office/officeart/2005/8/layout/default"/>
    <dgm:cxn modelId="{AA8D32CB-8D55-C34A-9A98-BC9A86D36DBE}" type="presParOf" srcId="{E22FDB5C-57BC-3443-A2AB-84F8A8FA8F6F}" destId="{E7E5BC24-EA2D-2241-AA25-83A4AEA483AF}" srcOrd="7" destOrd="0" presId="urn:microsoft.com/office/officeart/2005/8/layout/default"/>
    <dgm:cxn modelId="{3F21D6C5-4E71-9D4E-BE20-A58A042C764C}" type="presParOf" srcId="{E22FDB5C-57BC-3443-A2AB-84F8A8FA8F6F}" destId="{09775631-6F8C-CB4D-B218-CB41CBDDD29E}"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6BD579F-D4B6-493B-A7DE-61CAD395F527}" type="doc">
      <dgm:prSet loTypeId="urn:microsoft.com/office/officeart/2005/8/layout/default" loCatId="list" qsTypeId="urn:microsoft.com/office/officeart/2005/8/quickstyle/3d4" qsCatId="3D" csTypeId="urn:microsoft.com/office/officeart/2005/8/colors/colorful1" csCatId="colorful" phldr="1"/>
      <dgm:spPr/>
      <dgm:t>
        <a:bodyPr/>
        <a:lstStyle/>
        <a:p>
          <a:endParaRPr lang="en-GB"/>
        </a:p>
      </dgm:t>
    </dgm:pt>
    <dgm:pt modelId="{9ADB313E-BF62-4FC0-8BEE-351B5D528875}">
      <dgm:prSet custT="1"/>
      <dgm:spPr/>
      <dgm:t>
        <a:bodyPr/>
        <a:lstStyle/>
        <a:p>
          <a:pPr rtl="0">
            <a:lnSpc>
              <a:spcPct val="100000"/>
            </a:lnSpc>
            <a:spcBef>
              <a:spcPts val="500"/>
            </a:spcBef>
            <a:spcAft>
              <a:spcPts val="0"/>
            </a:spcAft>
          </a:pPr>
          <a:r>
            <a:rPr lang="en-GB" sz="1800" b="0" dirty="0">
              <a:latin typeface="Calibri" panose="020F0502020204030204" pitchFamily="34" charset="0"/>
            </a:rPr>
            <a:t>Explain</a:t>
          </a:r>
          <a:r>
            <a:rPr lang="en-GB" sz="1800" b="0" baseline="0" dirty="0">
              <a:latin typeface="Calibri" panose="020F0502020204030204" pitchFamily="34" charset="0"/>
            </a:rPr>
            <a:t> “rules” rather than assuming they are understood</a:t>
          </a:r>
          <a:endParaRPr lang="en-GB" sz="1800" b="0" dirty="0">
            <a:latin typeface="Calibri" panose="020F0502020204030204" pitchFamily="34" charset="0"/>
          </a:endParaRPr>
        </a:p>
      </dgm:t>
    </dgm:pt>
    <dgm:pt modelId="{6CA4DEE7-62F1-4874-8E99-DC569E0CC0B7}" type="parTrans" cxnId="{EE868BF4-0632-4BBF-B808-48F9D4C77BC8}">
      <dgm:prSet/>
      <dgm:spPr/>
      <dgm:t>
        <a:bodyPr/>
        <a:lstStyle/>
        <a:p>
          <a:endParaRPr lang="en-GB" b="1"/>
        </a:p>
      </dgm:t>
    </dgm:pt>
    <dgm:pt modelId="{333C7AC5-3D4A-4E4E-8710-E7890A469F8B}" type="sibTrans" cxnId="{EE868BF4-0632-4BBF-B808-48F9D4C77BC8}">
      <dgm:prSet/>
      <dgm:spPr/>
      <dgm:t>
        <a:bodyPr/>
        <a:lstStyle/>
        <a:p>
          <a:endParaRPr lang="en-GB" b="1"/>
        </a:p>
      </dgm:t>
    </dgm:pt>
    <dgm:pt modelId="{6468D9AA-9FC9-4B47-B975-03BB7673B979}">
      <dgm:prSet custT="1"/>
      <dgm:spPr/>
      <dgm:t>
        <a:bodyPr/>
        <a:lstStyle/>
        <a:p>
          <a:pPr rtl="0">
            <a:lnSpc>
              <a:spcPct val="100000"/>
            </a:lnSpc>
            <a:spcBef>
              <a:spcPts val="500"/>
            </a:spcBef>
            <a:spcAft>
              <a:spcPts val="0"/>
            </a:spcAft>
          </a:pPr>
          <a:r>
            <a:rPr lang="en-GB" sz="1800" b="0" dirty="0">
              <a:latin typeface="Calibri" panose="020F0502020204030204" pitchFamily="34" charset="0"/>
            </a:rPr>
            <a:t>Initiate social interactions, if the individual needs help they may not feel confident enough to ask </a:t>
          </a:r>
        </a:p>
      </dgm:t>
    </dgm:pt>
    <dgm:pt modelId="{C9187D9C-0549-4FA4-8818-9A5053A8B195}" type="parTrans" cxnId="{AF3DEE0C-46B5-4FBC-AA52-AEFC5BBC973A}">
      <dgm:prSet/>
      <dgm:spPr/>
      <dgm:t>
        <a:bodyPr/>
        <a:lstStyle/>
        <a:p>
          <a:endParaRPr lang="en-GB" b="1"/>
        </a:p>
      </dgm:t>
    </dgm:pt>
    <dgm:pt modelId="{A22DC672-1B58-4C1D-A266-9F5712E1047C}" type="sibTrans" cxnId="{AF3DEE0C-46B5-4FBC-AA52-AEFC5BBC973A}">
      <dgm:prSet/>
      <dgm:spPr/>
      <dgm:t>
        <a:bodyPr/>
        <a:lstStyle/>
        <a:p>
          <a:endParaRPr lang="en-GB" b="1"/>
        </a:p>
      </dgm:t>
    </dgm:pt>
    <dgm:pt modelId="{650147FA-237E-4FF4-BC75-9C6E40BAE278}">
      <dgm:prSet custT="1"/>
      <dgm:spPr/>
      <dgm:t>
        <a:bodyPr/>
        <a:lstStyle/>
        <a:p>
          <a:pPr rtl="0">
            <a:lnSpc>
              <a:spcPct val="100000"/>
            </a:lnSpc>
            <a:spcBef>
              <a:spcPts val="500"/>
            </a:spcBef>
            <a:spcAft>
              <a:spcPts val="0"/>
            </a:spcAft>
          </a:pPr>
          <a:r>
            <a:rPr lang="en-GB" sz="1800" b="0" dirty="0">
              <a:latin typeface="Calibri" panose="020F0502020204030204" pitchFamily="34" charset="0"/>
            </a:rPr>
            <a:t>Stick to facts and keep social chit chat to a minimum  </a:t>
          </a:r>
        </a:p>
      </dgm:t>
    </dgm:pt>
    <dgm:pt modelId="{900B200C-2C7C-4351-8541-11EC69CFD3AD}" type="parTrans" cxnId="{53032907-D802-45CA-B513-2D4247822969}">
      <dgm:prSet/>
      <dgm:spPr/>
      <dgm:t>
        <a:bodyPr/>
        <a:lstStyle/>
        <a:p>
          <a:endParaRPr lang="en-GB" b="1"/>
        </a:p>
      </dgm:t>
    </dgm:pt>
    <dgm:pt modelId="{22EFEAC5-490B-4B9F-ABB1-3E6117C8025D}" type="sibTrans" cxnId="{53032907-D802-45CA-B513-2D4247822969}">
      <dgm:prSet/>
      <dgm:spPr/>
      <dgm:t>
        <a:bodyPr/>
        <a:lstStyle/>
        <a:p>
          <a:endParaRPr lang="en-GB" b="1"/>
        </a:p>
      </dgm:t>
    </dgm:pt>
    <dgm:pt modelId="{8530F02E-7E12-40EA-9BBC-2A510E7F140E}">
      <dgm:prSet custT="1"/>
      <dgm:spPr/>
      <dgm:t>
        <a:bodyPr/>
        <a:lstStyle/>
        <a:p>
          <a:pPr rtl="0">
            <a:lnSpc>
              <a:spcPct val="100000"/>
            </a:lnSpc>
            <a:spcBef>
              <a:spcPts val="500"/>
            </a:spcBef>
            <a:spcAft>
              <a:spcPts val="0"/>
            </a:spcAft>
          </a:pPr>
          <a:r>
            <a:rPr lang="en-GB" sz="1800" b="0" dirty="0">
              <a:latin typeface="Calibri" panose="020F0502020204030204" pitchFamily="34" charset="0"/>
            </a:rPr>
            <a:t>Provide additional instruction in relation to queuing, using changing rooms, payment </a:t>
          </a:r>
          <a:r>
            <a:rPr lang="en-GB" sz="1800" b="0" dirty="0" err="1">
              <a:latin typeface="Calibri" panose="020F0502020204030204" pitchFamily="34" charset="0"/>
            </a:rPr>
            <a:t>etc</a:t>
          </a:r>
          <a:endParaRPr lang="en-GB" sz="1800" b="0" dirty="0">
            <a:latin typeface="Calibri" panose="020F0502020204030204" pitchFamily="34" charset="0"/>
          </a:endParaRPr>
        </a:p>
      </dgm:t>
    </dgm:pt>
    <dgm:pt modelId="{D4158BED-888C-4B0D-82A8-E37D989EF3F3}" type="parTrans" cxnId="{D2BFB716-276D-442D-9D02-C84970D19A3A}">
      <dgm:prSet/>
      <dgm:spPr/>
      <dgm:t>
        <a:bodyPr/>
        <a:lstStyle/>
        <a:p>
          <a:endParaRPr lang="en-GB" b="1"/>
        </a:p>
      </dgm:t>
    </dgm:pt>
    <dgm:pt modelId="{9B43ECD9-7B3D-4A8D-81FD-9C87D333E6FF}" type="sibTrans" cxnId="{D2BFB716-276D-442D-9D02-C84970D19A3A}">
      <dgm:prSet/>
      <dgm:spPr/>
      <dgm:t>
        <a:bodyPr/>
        <a:lstStyle/>
        <a:p>
          <a:endParaRPr lang="en-GB" b="1"/>
        </a:p>
      </dgm:t>
    </dgm:pt>
    <dgm:pt modelId="{DA60BE41-7739-4CCA-B27D-445672503379}">
      <dgm:prSet custT="1"/>
      <dgm:spPr/>
      <dgm:t>
        <a:bodyPr/>
        <a:lstStyle/>
        <a:p>
          <a:pPr rtl="0">
            <a:lnSpc>
              <a:spcPct val="100000"/>
            </a:lnSpc>
            <a:spcBef>
              <a:spcPts val="500"/>
            </a:spcBef>
            <a:spcAft>
              <a:spcPts val="0"/>
            </a:spcAft>
          </a:pPr>
          <a:r>
            <a:rPr lang="en-GB" sz="1800" b="0" dirty="0">
              <a:latin typeface="Calibri" panose="020F0502020204030204" pitchFamily="34" charset="0"/>
            </a:rPr>
            <a:t>Provide additional structure within activities involving turn taking or team activities</a:t>
          </a:r>
        </a:p>
      </dgm:t>
    </dgm:pt>
    <dgm:pt modelId="{B0F01C6D-AB91-4249-9E12-F2985C8A0500}" type="parTrans" cxnId="{4BF337F8-D396-47FE-9600-ABBFD7962ED8}">
      <dgm:prSet/>
      <dgm:spPr/>
      <dgm:t>
        <a:bodyPr/>
        <a:lstStyle/>
        <a:p>
          <a:endParaRPr lang="en-GB" b="1"/>
        </a:p>
      </dgm:t>
    </dgm:pt>
    <dgm:pt modelId="{63B4BF20-EC8F-4848-9224-046501B6A2E3}" type="sibTrans" cxnId="{4BF337F8-D396-47FE-9600-ABBFD7962ED8}">
      <dgm:prSet/>
      <dgm:spPr/>
      <dgm:t>
        <a:bodyPr/>
        <a:lstStyle/>
        <a:p>
          <a:endParaRPr lang="en-GB" b="1"/>
        </a:p>
      </dgm:t>
    </dgm:pt>
    <dgm:pt modelId="{92888FBE-4E00-9943-84E5-4C885B2C7F57}" type="pres">
      <dgm:prSet presAssocID="{A6BD579F-D4B6-493B-A7DE-61CAD395F527}" presName="diagram" presStyleCnt="0">
        <dgm:presLayoutVars>
          <dgm:dir/>
          <dgm:resizeHandles val="exact"/>
        </dgm:presLayoutVars>
      </dgm:prSet>
      <dgm:spPr/>
    </dgm:pt>
    <dgm:pt modelId="{884D72FF-60E0-F140-808B-7D9AA1769243}" type="pres">
      <dgm:prSet presAssocID="{9ADB313E-BF62-4FC0-8BEE-351B5D528875}" presName="node" presStyleLbl="node1" presStyleIdx="0" presStyleCnt="5">
        <dgm:presLayoutVars>
          <dgm:bulletEnabled val="1"/>
        </dgm:presLayoutVars>
      </dgm:prSet>
      <dgm:spPr/>
    </dgm:pt>
    <dgm:pt modelId="{9ABFA3D4-272B-3B46-BF83-7FFE0CDA53B7}" type="pres">
      <dgm:prSet presAssocID="{333C7AC5-3D4A-4E4E-8710-E7890A469F8B}" presName="sibTrans" presStyleCnt="0"/>
      <dgm:spPr/>
    </dgm:pt>
    <dgm:pt modelId="{592A0AD9-20E5-7245-8BAB-EC2C0BBF6391}" type="pres">
      <dgm:prSet presAssocID="{6468D9AA-9FC9-4B47-B975-03BB7673B979}" presName="node" presStyleLbl="node1" presStyleIdx="1" presStyleCnt="5">
        <dgm:presLayoutVars>
          <dgm:bulletEnabled val="1"/>
        </dgm:presLayoutVars>
      </dgm:prSet>
      <dgm:spPr/>
    </dgm:pt>
    <dgm:pt modelId="{9A8B8A52-6791-654E-970D-B7874AE269E6}" type="pres">
      <dgm:prSet presAssocID="{A22DC672-1B58-4C1D-A266-9F5712E1047C}" presName="sibTrans" presStyleCnt="0"/>
      <dgm:spPr/>
    </dgm:pt>
    <dgm:pt modelId="{B788A27E-9A52-A04D-989C-3B2A5D227312}" type="pres">
      <dgm:prSet presAssocID="{650147FA-237E-4FF4-BC75-9C6E40BAE278}" presName="node" presStyleLbl="node1" presStyleIdx="2" presStyleCnt="5">
        <dgm:presLayoutVars>
          <dgm:bulletEnabled val="1"/>
        </dgm:presLayoutVars>
      </dgm:prSet>
      <dgm:spPr/>
    </dgm:pt>
    <dgm:pt modelId="{32B10D5A-CB8B-6C46-B1EB-BB7A02CA0D98}" type="pres">
      <dgm:prSet presAssocID="{22EFEAC5-490B-4B9F-ABB1-3E6117C8025D}" presName="sibTrans" presStyleCnt="0"/>
      <dgm:spPr/>
    </dgm:pt>
    <dgm:pt modelId="{3CB78652-8B93-5C4A-8F90-D42461F0C0C9}" type="pres">
      <dgm:prSet presAssocID="{8530F02E-7E12-40EA-9BBC-2A510E7F140E}" presName="node" presStyleLbl="node1" presStyleIdx="3" presStyleCnt="5">
        <dgm:presLayoutVars>
          <dgm:bulletEnabled val="1"/>
        </dgm:presLayoutVars>
      </dgm:prSet>
      <dgm:spPr/>
    </dgm:pt>
    <dgm:pt modelId="{71F809B9-DF7C-FB43-B3C2-4FA92E91F7CF}" type="pres">
      <dgm:prSet presAssocID="{9B43ECD9-7B3D-4A8D-81FD-9C87D333E6FF}" presName="sibTrans" presStyleCnt="0"/>
      <dgm:spPr/>
    </dgm:pt>
    <dgm:pt modelId="{C49565F6-A544-DD4F-B1FA-9ED0DA1EBF47}" type="pres">
      <dgm:prSet presAssocID="{DA60BE41-7739-4CCA-B27D-445672503379}" presName="node" presStyleLbl="node1" presStyleIdx="4" presStyleCnt="5">
        <dgm:presLayoutVars>
          <dgm:bulletEnabled val="1"/>
        </dgm:presLayoutVars>
      </dgm:prSet>
      <dgm:spPr/>
    </dgm:pt>
  </dgm:ptLst>
  <dgm:cxnLst>
    <dgm:cxn modelId="{53032907-D802-45CA-B513-2D4247822969}" srcId="{A6BD579F-D4B6-493B-A7DE-61CAD395F527}" destId="{650147FA-237E-4FF4-BC75-9C6E40BAE278}" srcOrd="2" destOrd="0" parTransId="{900B200C-2C7C-4351-8541-11EC69CFD3AD}" sibTransId="{22EFEAC5-490B-4B9F-ABB1-3E6117C8025D}"/>
    <dgm:cxn modelId="{AF3DEE0C-46B5-4FBC-AA52-AEFC5BBC973A}" srcId="{A6BD579F-D4B6-493B-A7DE-61CAD395F527}" destId="{6468D9AA-9FC9-4B47-B975-03BB7673B979}" srcOrd="1" destOrd="0" parTransId="{C9187D9C-0549-4FA4-8818-9A5053A8B195}" sibTransId="{A22DC672-1B58-4C1D-A266-9F5712E1047C}"/>
    <dgm:cxn modelId="{D2BFB716-276D-442D-9D02-C84970D19A3A}" srcId="{A6BD579F-D4B6-493B-A7DE-61CAD395F527}" destId="{8530F02E-7E12-40EA-9BBC-2A510E7F140E}" srcOrd="3" destOrd="0" parTransId="{D4158BED-888C-4B0D-82A8-E37D989EF3F3}" sibTransId="{9B43ECD9-7B3D-4A8D-81FD-9C87D333E6FF}"/>
    <dgm:cxn modelId="{CBBF2F1A-6D83-AF49-ABC5-309D1405DE44}" type="presOf" srcId="{650147FA-237E-4FF4-BC75-9C6E40BAE278}" destId="{B788A27E-9A52-A04D-989C-3B2A5D227312}" srcOrd="0" destOrd="0" presId="urn:microsoft.com/office/officeart/2005/8/layout/default"/>
    <dgm:cxn modelId="{C354AD1D-B532-5D4A-A0CE-945AF88F3033}" type="presOf" srcId="{DA60BE41-7739-4CCA-B27D-445672503379}" destId="{C49565F6-A544-DD4F-B1FA-9ED0DA1EBF47}" srcOrd="0" destOrd="0" presId="urn:microsoft.com/office/officeart/2005/8/layout/default"/>
    <dgm:cxn modelId="{43CA9D3B-B902-964D-A86D-7CBB61E2E523}" type="presOf" srcId="{A6BD579F-D4B6-493B-A7DE-61CAD395F527}" destId="{92888FBE-4E00-9943-84E5-4C885B2C7F57}" srcOrd="0" destOrd="0" presId="urn:microsoft.com/office/officeart/2005/8/layout/default"/>
    <dgm:cxn modelId="{006D5960-4DEB-2342-8ECA-A3709D57FC9B}" type="presOf" srcId="{8530F02E-7E12-40EA-9BBC-2A510E7F140E}" destId="{3CB78652-8B93-5C4A-8F90-D42461F0C0C9}" srcOrd="0" destOrd="0" presId="urn:microsoft.com/office/officeart/2005/8/layout/default"/>
    <dgm:cxn modelId="{FBC2B387-290D-8449-9DC4-969ABDEE5683}" type="presOf" srcId="{9ADB313E-BF62-4FC0-8BEE-351B5D528875}" destId="{884D72FF-60E0-F140-808B-7D9AA1769243}" srcOrd="0" destOrd="0" presId="urn:microsoft.com/office/officeart/2005/8/layout/default"/>
    <dgm:cxn modelId="{85E7F4CF-000A-0C41-90AC-874EE9077974}" type="presOf" srcId="{6468D9AA-9FC9-4B47-B975-03BB7673B979}" destId="{592A0AD9-20E5-7245-8BAB-EC2C0BBF6391}" srcOrd="0" destOrd="0" presId="urn:microsoft.com/office/officeart/2005/8/layout/default"/>
    <dgm:cxn modelId="{EE868BF4-0632-4BBF-B808-48F9D4C77BC8}" srcId="{A6BD579F-D4B6-493B-A7DE-61CAD395F527}" destId="{9ADB313E-BF62-4FC0-8BEE-351B5D528875}" srcOrd="0" destOrd="0" parTransId="{6CA4DEE7-62F1-4874-8E99-DC569E0CC0B7}" sibTransId="{333C7AC5-3D4A-4E4E-8710-E7890A469F8B}"/>
    <dgm:cxn modelId="{4BF337F8-D396-47FE-9600-ABBFD7962ED8}" srcId="{A6BD579F-D4B6-493B-A7DE-61CAD395F527}" destId="{DA60BE41-7739-4CCA-B27D-445672503379}" srcOrd="4" destOrd="0" parTransId="{B0F01C6D-AB91-4249-9E12-F2985C8A0500}" sibTransId="{63B4BF20-EC8F-4848-9224-046501B6A2E3}"/>
    <dgm:cxn modelId="{F04AFF15-9A01-2847-8527-90904F84893A}" type="presParOf" srcId="{92888FBE-4E00-9943-84E5-4C885B2C7F57}" destId="{884D72FF-60E0-F140-808B-7D9AA1769243}" srcOrd="0" destOrd="0" presId="urn:microsoft.com/office/officeart/2005/8/layout/default"/>
    <dgm:cxn modelId="{62268EDD-30D2-F948-A205-2701AFC1A521}" type="presParOf" srcId="{92888FBE-4E00-9943-84E5-4C885B2C7F57}" destId="{9ABFA3D4-272B-3B46-BF83-7FFE0CDA53B7}" srcOrd="1" destOrd="0" presId="urn:microsoft.com/office/officeart/2005/8/layout/default"/>
    <dgm:cxn modelId="{0C7AEBFD-78CC-6245-9364-1262C26A736D}" type="presParOf" srcId="{92888FBE-4E00-9943-84E5-4C885B2C7F57}" destId="{592A0AD9-20E5-7245-8BAB-EC2C0BBF6391}" srcOrd="2" destOrd="0" presId="urn:microsoft.com/office/officeart/2005/8/layout/default"/>
    <dgm:cxn modelId="{8F9480C9-D8E2-5040-BF23-183B7ECF0CB1}" type="presParOf" srcId="{92888FBE-4E00-9943-84E5-4C885B2C7F57}" destId="{9A8B8A52-6791-654E-970D-B7874AE269E6}" srcOrd="3" destOrd="0" presId="urn:microsoft.com/office/officeart/2005/8/layout/default"/>
    <dgm:cxn modelId="{B48B1A82-2A0B-3C48-99EA-D7E6A4BFBA3E}" type="presParOf" srcId="{92888FBE-4E00-9943-84E5-4C885B2C7F57}" destId="{B788A27E-9A52-A04D-989C-3B2A5D227312}" srcOrd="4" destOrd="0" presId="urn:microsoft.com/office/officeart/2005/8/layout/default"/>
    <dgm:cxn modelId="{A4BA66B8-2293-9940-8B25-927FDCF8525B}" type="presParOf" srcId="{92888FBE-4E00-9943-84E5-4C885B2C7F57}" destId="{32B10D5A-CB8B-6C46-B1EB-BB7A02CA0D98}" srcOrd="5" destOrd="0" presId="urn:microsoft.com/office/officeart/2005/8/layout/default"/>
    <dgm:cxn modelId="{8D9E68AC-5CEC-7444-90C6-E4D8F09CB66E}" type="presParOf" srcId="{92888FBE-4E00-9943-84E5-4C885B2C7F57}" destId="{3CB78652-8B93-5C4A-8F90-D42461F0C0C9}" srcOrd="6" destOrd="0" presId="urn:microsoft.com/office/officeart/2005/8/layout/default"/>
    <dgm:cxn modelId="{415C039B-5925-2B4B-9DE6-4C394A47ABC4}" type="presParOf" srcId="{92888FBE-4E00-9943-84E5-4C885B2C7F57}" destId="{71F809B9-DF7C-FB43-B3C2-4FA92E91F7CF}" srcOrd="7" destOrd="0" presId="urn:microsoft.com/office/officeart/2005/8/layout/default"/>
    <dgm:cxn modelId="{0098D918-15C1-9F49-8A14-DD7804B1EA4E}" type="presParOf" srcId="{92888FBE-4E00-9943-84E5-4C885B2C7F57}" destId="{C49565F6-A544-DD4F-B1FA-9ED0DA1EBF47}"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6BD579F-D4B6-493B-A7DE-61CAD395F527}" type="doc">
      <dgm:prSet loTypeId="urn:microsoft.com/office/officeart/2005/8/layout/default" loCatId="list" qsTypeId="urn:microsoft.com/office/officeart/2005/8/quickstyle/3d4" qsCatId="3D" csTypeId="urn:microsoft.com/office/officeart/2005/8/colors/colorful1" csCatId="colorful" phldr="1"/>
      <dgm:spPr/>
      <dgm:t>
        <a:bodyPr/>
        <a:lstStyle/>
        <a:p>
          <a:endParaRPr lang="en-GB"/>
        </a:p>
      </dgm:t>
    </dgm:pt>
    <dgm:pt modelId="{9ADB313E-BF62-4FC0-8BEE-351B5D528875}">
      <dgm:prSet custT="1"/>
      <dgm:spPr/>
      <dgm:t>
        <a:bodyPr/>
        <a:lstStyle/>
        <a:p>
          <a:pPr rtl="0">
            <a:lnSpc>
              <a:spcPct val="100000"/>
            </a:lnSpc>
            <a:spcBef>
              <a:spcPts val="500"/>
            </a:spcBef>
            <a:spcAft>
              <a:spcPts val="0"/>
            </a:spcAft>
          </a:pPr>
          <a:r>
            <a:rPr lang="en-GB" sz="2000" b="0" dirty="0">
              <a:latin typeface="Calibri" panose="020F0502020204030204" pitchFamily="34" charset="0"/>
            </a:rPr>
            <a:t>Give a limited number of choices when giving options</a:t>
          </a:r>
        </a:p>
      </dgm:t>
    </dgm:pt>
    <dgm:pt modelId="{6CA4DEE7-62F1-4874-8E99-DC569E0CC0B7}" type="parTrans" cxnId="{EE868BF4-0632-4BBF-B808-48F9D4C77BC8}">
      <dgm:prSet/>
      <dgm:spPr/>
      <dgm:t>
        <a:bodyPr/>
        <a:lstStyle/>
        <a:p>
          <a:endParaRPr lang="en-GB" b="0"/>
        </a:p>
      </dgm:t>
    </dgm:pt>
    <dgm:pt modelId="{333C7AC5-3D4A-4E4E-8710-E7890A469F8B}" type="sibTrans" cxnId="{EE868BF4-0632-4BBF-B808-48F9D4C77BC8}">
      <dgm:prSet/>
      <dgm:spPr/>
      <dgm:t>
        <a:bodyPr/>
        <a:lstStyle/>
        <a:p>
          <a:endParaRPr lang="en-GB" b="0"/>
        </a:p>
      </dgm:t>
    </dgm:pt>
    <dgm:pt modelId="{6468D9AA-9FC9-4B47-B975-03BB7673B979}">
      <dgm:prSet custT="1"/>
      <dgm:spPr/>
      <dgm:t>
        <a:bodyPr/>
        <a:lstStyle/>
        <a:p>
          <a:pPr rtl="0">
            <a:lnSpc>
              <a:spcPct val="100000"/>
            </a:lnSpc>
            <a:spcBef>
              <a:spcPts val="500"/>
            </a:spcBef>
            <a:spcAft>
              <a:spcPts val="0"/>
            </a:spcAft>
          </a:pPr>
          <a:r>
            <a:rPr lang="en-GB" sz="2000" b="0" dirty="0">
              <a:latin typeface="Calibri" panose="020F0502020204030204" pitchFamily="34" charset="0"/>
            </a:rPr>
            <a:t>Use specific questions and limit using open questions</a:t>
          </a:r>
        </a:p>
      </dgm:t>
    </dgm:pt>
    <dgm:pt modelId="{C9187D9C-0549-4FA4-8818-9A5053A8B195}" type="parTrans" cxnId="{AF3DEE0C-46B5-4FBC-AA52-AEFC5BBC973A}">
      <dgm:prSet/>
      <dgm:spPr/>
      <dgm:t>
        <a:bodyPr/>
        <a:lstStyle/>
        <a:p>
          <a:endParaRPr lang="en-GB" b="0"/>
        </a:p>
      </dgm:t>
    </dgm:pt>
    <dgm:pt modelId="{A22DC672-1B58-4C1D-A266-9F5712E1047C}" type="sibTrans" cxnId="{AF3DEE0C-46B5-4FBC-AA52-AEFC5BBC973A}">
      <dgm:prSet/>
      <dgm:spPr/>
      <dgm:t>
        <a:bodyPr/>
        <a:lstStyle/>
        <a:p>
          <a:endParaRPr lang="en-GB" b="0"/>
        </a:p>
      </dgm:t>
    </dgm:pt>
    <dgm:pt modelId="{650147FA-237E-4FF4-BC75-9C6E40BAE278}">
      <dgm:prSet custT="1"/>
      <dgm:spPr/>
      <dgm:t>
        <a:bodyPr/>
        <a:lstStyle/>
        <a:p>
          <a:pPr rtl="0">
            <a:lnSpc>
              <a:spcPct val="100000"/>
            </a:lnSpc>
            <a:spcBef>
              <a:spcPts val="500"/>
            </a:spcBef>
            <a:spcAft>
              <a:spcPts val="0"/>
            </a:spcAft>
          </a:pPr>
          <a:r>
            <a:rPr lang="en-GB" sz="2000" b="0" dirty="0">
              <a:latin typeface="Calibri" panose="020F0502020204030204" pitchFamily="34" charset="0"/>
            </a:rPr>
            <a:t>Break down instructions into smaller steps</a:t>
          </a:r>
        </a:p>
      </dgm:t>
    </dgm:pt>
    <dgm:pt modelId="{900B200C-2C7C-4351-8541-11EC69CFD3AD}" type="parTrans" cxnId="{53032907-D802-45CA-B513-2D4247822969}">
      <dgm:prSet/>
      <dgm:spPr/>
      <dgm:t>
        <a:bodyPr/>
        <a:lstStyle/>
        <a:p>
          <a:endParaRPr lang="en-GB" b="0"/>
        </a:p>
      </dgm:t>
    </dgm:pt>
    <dgm:pt modelId="{22EFEAC5-490B-4B9F-ABB1-3E6117C8025D}" type="sibTrans" cxnId="{53032907-D802-45CA-B513-2D4247822969}">
      <dgm:prSet/>
      <dgm:spPr/>
      <dgm:t>
        <a:bodyPr/>
        <a:lstStyle/>
        <a:p>
          <a:endParaRPr lang="en-GB" b="0"/>
        </a:p>
      </dgm:t>
    </dgm:pt>
    <dgm:pt modelId="{8530F02E-7E12-40EA-9BBC-2A510E7F140E}">
      <dgm:prSet custT="1"/>
      <dgm:spPr/>
      <dgm:t>
        <a:bodyPr/>
        <a:lstStyle/>
        <a:p>
          <a:pPr rtl="0">
            <a:lnSpc>
              <a:spcPct val="100000"/>
            </a:lnSpc>
            <a:spcBef>
              <a:spcPts val="500"/>
            </a:spcBef>
            <a:spcAft>
              <a:spcPts val="0"/>
            </a:spcAft>
          </a:pPr>
          <a:r>
            <a:rPr lang="en-GB" sz="2000" b="0" dirty="0">
              <a:latin typeface="Calibri" panose="020F0502020204030204" pitchFamily="34" charset="0"/>
            </a:rPr>
            <a:t>Support individuals with problem solving</a:t>
          </a:r>
        </a:p>
      </dgm:t>
    </dgm:pt>
    <dgm:pt modelId="{D4158BED-888C-4B0D-82A8-E37D989EF3F3}" type="parTrans" cxnId="{D2BFB716-276D-442D-9D02-C84970D19A3A}">
      <dgm:prSet/>
      <dgm:spPr/>
      <dgm:t>
        <a:bodyPr/>
        <a:lstStyle/>
        <a:p>
          <a:endParaRPr lang="en-GB" b="0"/>
        </a:p>
      </dgm:t>
    </dgm:pt>
    <dgm:pt modelId="{9B43ECD9-7B3D-4A8D-81FD-9C87D333E6FF}" type="sibTrans" cxnId="{D2BFB716-276D-442D-9D02-C84970D19A3A}">
      <dgm:prSet/>
      <dgm:spPr/>
      <dgm:t>
        <a:bodyPr/>
        <a:lstStyle/>
        <a:p>
          <a:endParaRPr lang="en-GB" b="0"/>
        </a:p>
      </dgm:t>
    </dgm:pt>
    <dgm:pt modelId="{DA60BE41-7739-4CCA-B27D-445672503379}">
      <dgm:prSet custT="1"/>
      <dgm:spPr/>
      <dgm:t>
        <a:bodyPr/>
        <a:lstStyle/>
        <a:p>
          <a:pPr rtl="0">
            <a:lnSpc>
              <a:spcPct val="100000"/>
            </a:lnSpc>
            <a:spcBef>
              <a:spcPts val="500"/>
            </a:spcBef>
            <a:spcAft>
              <a:spcPts val="0"/>
            </a:spcAft>
          </a:pPr>
          <a:r>
            <a:rPr lang="en-GB" sz="2000" b="0" dirty="0">
              <a:latin typeface="Calibri" panose="020F0502020204030204" pitchFamily="34" charset="0"/>
            </a:rPr>
            <a:t>Provide</a:t>
          </a:r>
          <a:r>
            <a:rPr lang="en-GB" sz="2000" b="0" baseline="0" dirty="0">
              <a:latin typeface="Calibri" panose="020F0502020204030204" pitchFamily="34" charset="0"/>
            </a:rPr>
            <a:t> options rather than relying on the individual to create an idea</a:t>
          </a:r>
          <a:endParaRPr lang="en-GB" sz="2000" b="0" dirty="0">
            <a:latin typeface="Calibri" panose="020F0502020204030204" pitchFamily="34" charset="0"/>
          </a:endParaRPr>
        </a:p>
      </dgm:t>
    </dgm:pt>
    <dgm:pt modelId="{B0F01C6D-AB91-4249-9E12-F2985C8A0500}" type="parTrans" cxnId="{4BF337F8-D396-47FE-9600-ABBFD7962ED8}">
      <dgm:prSet/>
      <dgm:spPr/>
      <dgm:t>
        <a:bodyPr/>
        <a:lstStyle/>
        <a:p>
          <a:endParaRPr lang="en-GB" b="0"/>
        </a:p>
      </dgm:t>
    </dgm:pt>
    <dgm:pt modelId="{63B4BF20-EC8F-4848-9224-046501B6A2E3}" type="sibTrans" cxnId="{4BF337F8-D396-47FE-9600-ABBFD7962ED8}">
      <dgm:prSet/>
      <dgm:spPr/>
      <dgm:t>
        <a:bodyPr/>
        <a:lstStyle/>
        <a:p>
          <a:endParaRPr lang="en-GB" b="0"/>
        </a:p>
      </dgm:t>
    </dgm:pt>
    <dgm:pt modelId="{355A478B-3A59-0045-A139-C11908542C60}" type="pres">
      <dgm:prSet presAssocID="{A6BD579F-D4B6-493B-A7DE-61CAD395F527}" presName="diagram" presStyleCnt="0">
        <dgm:presLayoutVars>
          <dgm:dir/>
          <dgm:resizeHandles val="exact"/>
        </dgm:presLayoutVars>
      </dgm:prSet>
      <dgm:spPr/>
    </dgm:pt>
    <dgm:pt modelId="{AD90E6E7-EF67-2E45-905F-630A0FD8E5CB}" type="pres">
      <dgm:prSet presAssocID="{9ADB313E-BF62-4FC0-8BEE-351B5D528875}" presName="node" presStyleLbl="node1" presStyleIdx="0" presStyleCnt="5" custLinFactNeighborY="718">
        <dgm:presLayoutVars>
          <dgm:bulletEnabled val="1"/>
        </dgm:presLayoutVars>
      </dgm:prSet>
      <dgm:spPr/>
    </dgm:pt>
    <dgm:pt modelId="{123B17DA-4FF3-7345-ACD1-852A461DCFA9}" type="pres">
      <dgm:prSet presAssocID="{333C7AC5-3D4A-4E4E-8710-E7890A469F8B}" presName="sibTrans" presStyleCnt="0"/>
      <dgm:spPr/>
    </dgm:pt>
    <dgm:pt modelId="{AA6B95E7-1EB5-E54D-B68E-3D580987BCE7}" type="pres">
      <dgm:prSet presAssocID="{6468D9AA-9FC9-4B47-B975-03BB7673B979}" presName="node" presStyleLbl="node1" presStyleIdx="1" presStyleCnt="5">
        <dgm:presLayoutVars>
          <dgm:bulletEnabled val="1"/>
        </dgm:presLayoutVars>
      </dgm:prSet>
      <dgm:spPr/>
    </dgm:pt>
    <dgm:pt modelId="{808F55CC-3FA4-1645-AE4E-5D76CCCFFEBE}" type="pres">
      <dgm:prSet presAssocID="{A22DC672-1B58-4C1D-A266-9F5712E1047C}" presName="sibTrans" presStyleCnt="0"/>
      <dgm:spPr/>
    </dgm:pt>
    <dgm:pt modelId="{F00CD6D1-6778-9948-884C-5DCD30434BCE}" type="pres">
      <dgm:prSet presAssocID="{650147FA-237E-4FF4-BC75-9C6E40BAE278}" presName="node" presStyleLbl="node1" presStyleIdx="2" presStyleCnt="5">
        <dgm:presLayoutVars>
          <dgm:bulletEnabled val="1"/>
        </dgm:presLayoutVars>
      </dgm:prSet>
      <dgm:spPr/>
    </dgm:pt>
    <dgm:pt modelId="{D20E6A07-9965-C04E-B592-03DD822290DA}" type="pres">
      <dgm:prSet presAssocID="{22EFEAC5-490B-4B9F-ABB1-3E6117C8025D}" presName="sibTrans" presStyleCnt="0"/>
      <dgm:spPr/>
    </dgm:pt>
    <dgm:pt modelId="{9C3E7FB8-EA13-304B-83A4-E931AC8AF4CE}" type="pres">
      <dgm:prSet presAssocID="{8530F02E-7E12-40EA-9BBC-2A510E7F140E}" presName="node" presStyleLbl="node1" presStyleIdx="3" presStyleCnt="5">
        <dgm:presLayoutVars>
          <dgm:bulletEnabled val="1"/>
        </dgm:presLayoutVars>
      </dgm:prSet>
      <dgm:spPr/>
    </dgm:pt>
    <dgm:pt modelId="{8670CF5A-2313-9847-A5BC-079EB2935DA3}" type="pres">
      <dgm:prSet presAssocID="{9B43ECD9-7B3D-4A8D-81FD-9C87D333E6FF}" presName="sibTrans" presStyleCnt="0"/>
      <dgm:spPr/>
    </dgm:pt>
    <dgm:pt modelId="{E14D0606-32AC-9A41-A9C6-BF3AD9C54309}" type="pres">
      <dgm:prSet presAssocID="{DA60BE41-7739-4CCA-B27D-445672503379}" presName="node" presStyleLbl="node1" presStyleIdx="4" presStyleCnt="5">
        <dgm:presLayoutVars>
          <dgm:bulletEnabled val="1"/>
        </dgm:presLayoutVars>
      </dgm:prSet>
      <dgm:spPr/>
    </dgm:pt>
  </dgm:ptLst>
  <dgm:cxnLst>
    <dgm:cxn modelId="{53032907-D802-45CA-B513-2D4247822969}" srcId="{A6BD579F-D4B6-493B-A7DE-61CAD395F527}" destId="{650147FA-237E-4FF4-BC75-9C6E40BAE278}" srcOrd="2" destOrd="0" parTransId="{900B200C-2C7C-4351-8541-11EC69CFD3AD}" sibTransId="{22EFEAC5-490B-4B9F-ABB1-3E6117C8025D}"/>
    <dgm:cxn modelId="{AF3DEE0C-46B5-4FBC-AA52-AEFC5BBC973A}" srcId="{A6BD579F-D4B6-493B-A7DE-61CAD395F527}" destId="{6468D9AA-9FC9-4B47-B975-03BB7673B979}" srcOrd="1" destOrd="0" parTransId="{C9187D9C-0549-4FA4-8818-9A5053A8B195}" sibTransId="{A22DC672-1B58-4C1D-A266-9F5712E1047C}"/>
    <dgm:cxn modelId="{D2BFB716-276D-442D-9D02-C84970D19A3A}" srcId="{A6BD579F-D4B6-493B-A7DE-61CAD395F527}" destId="{8530F02E-7E12-40EA-9BBC-2A510E7F140E}" srcOrd="3" destOrd="0" parTransId="{D4158BED-888C-4B0D-82A8-E37D989EF3F3}" sibTransId="{9B43ECD9-7B3D-4A8D-81FD-9C87D333E6FF}"/>
    <dgm:cxn modelId="{18C08B2D-9BDA-3E43-B272-6494A7BD6E98}" type="presOf" srcId="{9ADB313E-BF62-4FC0-8BEE-351B5D528875}" destId="{AD90E6E7-EF67-2E45-905F-630A0FD8E5CB}" srcOrd="0" destOrd="0" presId="urn:microsoft.com/office/officeart/2005/8/layout/default"/>
    <dgm:cxn modelId="{3E4E7A5D-D2D8-D24D-88E2-94261031ACEC}" type="presOf" srcId="{6468D9AA-9FC9-4B47-B975-03BB7673B979}" destId="{AA6B95E7-1EB5-E54D-B68E-3D580987BCE7}" srcOrd="0" destOrd="0" presId="urn:microsoft.com/office/officeart/2005/8/layout/default"/>
    <dgm:cxn modelId="{1AF5D045-A780-6049-BF54-651362CA7C0A}" type="presOf" srcId="{A6BD579F-D4B6-493B-A7DE-61CAD395F527}" destId="{355A478B-3A59-0045-A139-C11908542C60}" srcOrd="0" destOrd="0" presId="urn:microsoft.com/office/officeart/2005/8/layout/default"/>
    <dgm:cxn modelId="{398610A9-7BA4-C44E-919E-07F5EAE98444}" type="presOf" srcId="{DA60BE41-7739-4CCA-B27D-445672503379}" destId="{E14D0606-32AC-9A41-A9C6-BF3AD9C54309}" srcOrd="0" destOrd="0" presId="urn:microsoft.com/office/officeart/2005/8/layout/default"/>
    <dgm:cxn modelId="{8256BDBA-91FA-4342-8409-A16561B38C36}" type="presOf" srcId="{8530F02E-7E12-40EA-9BBC-2A510E7F140E}" destId="{9C3E7FB8-EA13-304B-83A4-E931AC8AF4CE}" srcOrd="0" destOrd="0" presId="urn:microsoft.com/office/officeart/2005/8/layout/default"/>
    <dgm:cxn modelId="{CAFB9EC2-CF31-1347-A95A-7A572D6C517D}" type="presOf" srcId="{650147FA-237E-4FF4-BC75-9C6E40BAE278}" destId="{F00CD6D1-6778-9948-884C-5DCD30434BCE}" srcOrd="0" destOrd="0" presId="urn:microsoft.com/office/officeart/2005/8/layout/default"/>
    <dgm:cxn modelId="{EE868BF4-0632-4BBF-B808-48F9D4C77BC8}" srcId="{A6BD579F-D4B6-493B-A7DE-61CAD395F527}" destId="{9ADB313E-BF62-4FC0-8BEE-351B5D528875}" srcOrd="0" destOrd="0" parTransId="{6CA4DEE7-62F1-4874-8E99-DC569E0CC0B7}" sibTransId="{333C7AC5-3D4A-4E4E-8710-E7890A469F8B}"/>
    <dgm:cxn modelId="{4BF337F8-D396-47FE-9600-ABBFD7962ED8}" srcId="{A6BD579F-D4B6-493B-A7DE-61CAD395F527}" destId="{DA60BE41-7739-4CCA-B27D-445672503379}" srcOrd="4" destOrd="0" parTransId="{B0F01C6D-AB91-4249-9E12-F2985C8A0500}" sibTransId="{63B4BF20-EC8F-4848-9224-046501B6A2E3}"/>
    <dgm:cxn modelId="{FBAF3DB2-CA63-7449-BD79-A40DC77AC0A1}" type="presParOf" srcId="{355A478B-3A59-0045-A139-C11908542C60}" destId="{AD90E6E7-EF67-2E45-905F-630A0FD8E5CB}" srcOrd="0" destOrd="0" presId="urn:microsoft.com/office/officeart/2005/8/layout/default"/>
    <dgm:cxn modelId="{59BB281F-063E-4145-8F07-2BBBA5B6C3F3}" type="presParOf" srcId="{355A478B-3A59-0045-A139-C11908542C60}" destId="{123B17DA-4FF3-7345-ACD1-852A461DCFA9}" srcOrd="1" destOrd="0" presId="urn:microsoft.com/office/officeart/2005/8/layout/default"/>
    <dgm:cxn modelId="{6DAF6961-A1E5-274F-8EDF-00F9423F8647}" type="presParOf" srcId="{355A478B-3A59-0045-A139-C11908542C60}" destId="{AA6B95E7-1EB5-E54D-B68E-3D580987BCE7}" srcOrd="2" destOrd="0" presId="urn:microsoft.com/office/officeart/2005/8/layout/default"/>
    <dgm:cxn modelId="{386688BB-BA4A-1446-B88D-BF45DF5E614E}" type="presParOf" srcId="{355A478B-3A59-0045-A139-C11908542C60}" destId="{808F55CC-3FA4-1645-AE4E-5D76CCCFFEBE}" srcOrd="3" destOrd="0" presId="urn:microsoft.com/office/officeart/2005/8/layout/default"/>
    <dgm:cxn modelId="{75912944-7281-C54B-BC7D-591EBBCB8709}" type="presParOf" srcId="{355A478B-3A59-0045-A139-C11908542C60}" destId="{F00CD6D1-6778-9948-884C-5DCD30434BCE}" srcOrd="4" destOrd="0" presId="urn:microsoft.com/office/officeart/2005/8/layout/default"/>
    <dgm:cxn modelId="{ABA45466-CB9C-ED41-B608-59CB5D0F64EE}" type="presParOf" srcId="{355A478B-3A59-0045-A139-C11908542C60}" destId="{D20E6A07-9965-C04E-B592-03DD822290DA}" srcOrd="5" destOrd="0" presId="urn:microsoft.com/office/officeart/2005/8/layout/default"/>
    <dgm:cxn modelId="{2A137AD4-798B-3545-9DA8-28CFAA1A5EBC}" type="presParOf" srcId="{355A478B-3A59-0045-A139-C11908542C60}" destId="{9C3E7FB8-EA13-304B-83A4-E931AC8AF4CE}" srcOrd="6" destOrd="0" presId="urn:microsoft.com/office/officeart/2005/8/layout/default"/>
    <dgm:cxn modelId="{4F50A845-EB0F-8D40-9525-1F9F3FCAB35A}" type="presParOf" srcId="{355A478B-3A59-0045-A139-C11908542C60}" destId="{8670CF5A-2313-9847-A5BC-079EB2935DA3}" srcOrd="7" destOrd="0" presId="urn:microsoft.com/office/officeart/2005/8/layout/default"/>
    <dgm:cxn modelId="{200B1DDD-95A0-F945-BA34-95834DE10BAF}" type="presParOf" srcId="{355A478B-3A59-0045-A139-C11908542C60}" destId="{E14D0606-32AC-9A41-A9C6-BF3AD9C54309}"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6BD579F-D4B6-493B-A7DE-61CAD395F527}" type="doc">
      <dgm:prSet loTypeId="urn:microsoft.com/office/officeart/2005/8/layout/default" loCatId="list" qsTypeId="urn:microsoft.com/office/officeart/2005/8/quickstyle/3d4" qsCatId="3D" csTypeId="urn:microsoft.com/office/officeart/2005/8/colors/colorful1" csCatId="colorful" phldr="1"/>
      <dgm:spPr/>
      <dgm:t>
        <a:bodyPr/>
        <a:lstStyle/>
        <a:p>
          <a:endParaRPr lang="en-GB"/>
        </a:p>
      </dgm:t>
    </dgm:pt>
    <dgm:pt modelId="{9ADB313E-BF62-4FC0-8BEE-351B5D528875}">
      <dgm:prSet custT="1"/>
      <dgm:spPr/>
      <dgm:t>
        <a:bodyPr/>
        <a:lstStyle/>
        <a:p>
          <a:pPr rtl="0">
            <a:lnSpc>
              <a:spcPct val="100000"/>
            </a:lnSpc>
            <a:spcBef>
              <a:spcPts val="500"/>
            </a:spcBef>
            <a:spcAft>
              <a:spcPts val="0"/>
            </a:spcAft>
          </a:pPr>
          <a:r>
            <a:rPr lang="en-GB" sz="1800" b="0" dirty="0">
              <a:latin typeface="Calibri" panose="020F0502020204030204" pitchFamily="34" charset="0"/>
              <a:ea typeface="Century Gothic" charset="0"/>
              <a:cs typeface="Century Gothic" charset="0"/>
            </a:rPr>
            <a:t>Do not rely on gesture or body language to communicate or emphasise a point </a:t>
          </a:r>
        </a:p>
      </dgm:t>
    </dgm:pt>
    <dgm:pt modelId="{6CA4DEE7-62F1-4874-8E99-DC569E0CC0B7}" type="parTrans" cxnId="{EE868BF4-0632-4BBF-B808-48F9D4C77BC8}">
      <dgm:prSet/>
      <dgm:spPr/>
      <dgm:t>
        <a:bodyPr/>
        <a:lstStyle/>
        <a:p>
          <a:endParaRPr lang="en-GB" b="0">
            <a:latin typeface="Century Gothic" charset="0"/>
            <a:ea typeface="Century Gothic" charset="0"/>
            <a:cs typeface="Century Gothic" charset="0"/>
          </a:endParaRPr>
        </a:p>
      </dgm:t>
    </dgm:pt>
    <dgm:pt modelId="{333C7AC5-3D4A-4E4E-8710-E7890A469F8B}" type="sibTrans" cxnId="{EE868BF4-0632-4BBF-B808-48F9D4C77BC8}">
      <dgm:prSet/>
      <dgm:spPr/>
      <dgm:t>
        <a:bodyPr/>
        <a:lstStyle/>
        <a:p>
          <a:endParaRPr lang="en-GB" b="0">
            <a:latin typeface="Century Gothic" charset="0"/>
            <a:ea typeface="Century Gothic" charset="0"/>
            <a:cs typeface="Century Gothic" charset="0"/>
          </a:endParaRPr>
        </a:p>
      </dgm:t>
    </dgm:pt>
    <dgm:pt modelId="{6468D9AA-9FC9-4B47-B975-03BB7673B979}">
      <dgm:prSet custT="1"/>
      <dgm:spPr/>
      <dgm:t>
        <a:bodyPr/>
        <a:lstStyle/>
        <a:p>
          <a:pPr rtl="0">
            <a:lnSpc>
              <a:spcPct val="100000"/>
            </a:lnSpc>
            <a:spcBef>
              <a:spcPts val="500"/>
            </a:spcBef>
            <a:spcAft>
              <a:spcPts val="0"/>
            </a:spcAft>
          </a:pPr>
          <a:r>
            <a:rPr lang="en-GB" sz="1800" b="0" dirty="0">
              <a:latin typeface="Calibri" panose="020F0502020204030204" pitchFamily="34" charset="0"/>
              <a:ea typeface="Century Gothic" charset="0"/>
              <a:cs typeface="Century Gothic" charset="0"/>
            </a:rPr>
            <a:t>Understand many individuals with autism do not like eye contact, they are not being rude </a:t>
          </a:r>
        </a:p>
      </dgm:t>
    </dgm:pt>
    <dgm:pt modelId="{C9187D9C-0549-4FA4-8818-9A5053A8B195}" type="parTrans" cxnId="{AF3DEE0C-46B5-4FBC-AA52-AEFC5BBC973A}">
      <dgm:prSet/>
      <dgm:spPr/>
      <dgm:t>
        <a:bodyPr/>
        <a:lstStyle/>
        <a:p>
          <a:endParaRPr lang="en-GB" b="0">
            <a:latin typeface="Century Gothic" charset="0"/>
            <a:ea typeface="Century Gothic" charset="0"/>
            <a:cs typeface="Century Gothic" charset="0"/>
          </a:endParaRPr>
        </a:p>
      </dgm:t>
    </dgm:pt>
    <dgm:pt modelId="{A22DC672-1B58-4C1D-A266-9F5712E1047C}" type="sibTrans" cxnId="{AF3DEE0C-46B5-4FBC-AA52-AEFC5BBC973A}">
      <dgm:prSet/>
      <dgm:spPr/>
      <dgm:t>
        <a:bodyPr/>
        <a:lstStyle/>
        <a:p>
          <a:endParaRPr lang="en-GB" b="0">
            <a:latin typeface="Century Gothic" charset="0"/>
            <a:ea typeface="Century Gothic" charset="0"/>
            <a:cs typeface="Century Gothic" charset="0"/>
          </a:endParaRPr>
        </a:p>
      </dgm:t>
    </dgm:pt>
    <dgm:pt modelId="{650147FA-237E-4FF4-BC75-9C6E40BAE278}">
      <dgm:prSet custT="1"/>
      <dgm:spPr/>
      <dgm:t>
        <a:bodyPr/>
        <a:lstStyle/>
        <a:p>
          <a:pPr rtl="0">
            <a:lnSpc>
              <a:spcPct val="100000"/>
            </a:lnSpc>
            <a:spcBef>
              <a:spcPts val="500"/>
            </a:spcBef>
            <a:spcAft>
              <a:spcPts val="0"/>
            </a:spcAft>
          </a:pPr>
          <a:r>
            <a:rPr lang="en-GB" sz="1800" b="0" dirty="0">
              <a:latin typeface="Calibri" panose="020F0502020204030204" pitchFamily="34" charset="0"/>
              <a:ea typeface="Century Gothic" charset="0"/>
              <a:cs typeface="Century Gothic" charset="0"/>
            </a:rPr>
            <a:t>Do not use gestures such as pointing in order to direct someone </a:t>
          </a:r>
        </a:p>
      </dgm:t>
    </dgm:pt>
    <dgm:pt modelId="{900B200C-2C7C-4351-8541-11EC69CFD3AD}" type="parTrans" cxnId="{53032907-D802-45CA-B513-2D4247822969}">
      <dgm:prSet/>
      <dgm:spPr/>
      <dgm:t>
        <a:bodyPr/>
        <a:lstStyle/>
        <a:p>
          <a:endParaRPr lang="en-GB" b="0">
            <a:latin typeface="Century Gothic" charset="0"/>
            <a:ea typeface="Century Gothic" charset="0"/>
            <a:cs typeface="Century Gothic" charset="0"/>
          </a:endParaRPr>
        </a:p>
      </dgm:t>
    </dgm:pt>
    <dgm:pt modelId="{22EFEAC5-490B-4B9F-ABB1-3E6117C8025D}" type="sibTrans" cxnId="{53032907-D802-45CA-B513-2D4247822969}">
      <dgm:prSet/>
      <dgm:spPr/>
      <dgm:t>
        <a:bodyPr/>
        <a:lstStyle/>
        <a:p>
          <a:endParaRPr lang="en-GB" b="0">
            <a:latin typeface="Century Gothic" charset="0"/>
            <a:ea typeface="Century Gothic" charset="0"/>
            <a:cs typeface="Century Gothic" charset="0"/>
          </a:endParaRPr>
        </a:p>
      </dgm:t>
    </dgm:pt>
    <dgm:pt modelId="{8530F02E-7E12-40EA-9BBC-2A510E7F140E}">
      <dgm:prSet custT="1"/>
      <dgm:spPr/>
      <dgm:t>
        <a:bodyPr/>
        <a:lstStyle/>
        <a:p>
          <a:pPr rtl="0">
            <a:lnSpc>
              <a:spcPct val="100000"/>
            </a:lnSpc>
            <a:spcBef>
              <a:spcPts val="500"/>
            </a:spcBef>
            <a:spcAft>
              <a:spcPts val="0"/>
            </a:spcAft>
          </a:pPr>
          <a:r>
            <a:rPr lang="en-GB" sz="1800" b="0" dirty="0">
              <a:latin typeface="Calibri" panose="020F0502020204030204" pitchFamily="34" charset="0"/>
              <a:ea typeface="Century Gothic" charset="0"/>
              <a:cs typeface="Century Gothic" charset="0"/>
            </a:rPr>
            <a:t>Try to keep an even tone of voice</a:t>
          </a:r>
        </a:p>
      </dgm:t>
    </dgm:pt>
    <dgm:pt modelId="{D4158BED-888C-4B0D-82A8-E37D989EF3F3}" type="parTrans" cxnId="{D2BFB716-276D-442D-9D02-C84970D19A3A}">
      <dgm:prSet/>
      <dgm:spPr/>
      <dgm:t>
        <a:bodyPr/>
        <a:lstStyle/>
        <a:p>
          <a:endParaRPr lang="en-GB" b="0">
            <a:latin typeface="Century Gothic" charset="0"/>
            <a:ea typeface="Century Gothic" charset="0"/>
            <a:cs typeface="Century Gothic" charset="0"/>
          </a:endParaRPr>
        </a:p>
      </dgm:t>
    </dgm:pt>
    <dgm:pt modelId="{9B43ECD9-7B3D-4A8D-81FD-9C87D333E6FF}" type="sibTrans" cxnId="{D2BFB716-276D-442D-9D02-C84970D19A3A}">
      <dgm:prSet/>
      <dgm:spPr/>
      <dgm:t>
        <a:bodyPr/>
        <a:lstStyle/>
        <a:p>
          <a:endParaRPr lang="en-GB" b="0">
            <a:latin typeface="Century Gothic" charset="0"/>
            <a:ea typeface="Century Gothic" charset="0"/>
            <a:cs typeface="Century Gothic" charset="0"/>
          </a:endParaRPr>
        </a:p>
      </dgm:t>
    </dgm:pt>
    <dgm:pt modelId="{DA60BE41-7739-4CCA-B27D-445672503379}">
      <dgm:prSet custT="1"/>
      <dgm:spPr/>
      <dgm:t>
        <a:bodyPr/>
        <a:lstStyle/>
        <a:p>
          <a:pPr rtl="0">
            <a:lnSpc>
              <a:spcPct val="100000"/>
            </a:lnSpc>
            <a:spcBef>
              <a:spcPts val="500"/>
            </a:spcBef>
            <a:spcAft>
              <a:spcPts val="0"/>
            </a:spcAft>
          </a:pPr>
          <a:r>
            <a:rPr lang="en-GB" sz="1800" b="0" dirty="0">
              <a:latin typeface="Calibri" panose="020F0502020204030204" pitchFamily="34" charset="0"/>
              <a:ea typeface="Century Gothic" charset="0"/>
              <a:cs typeface="Century Gothic" charset="0"/>
            </a:rPr>
            <a:t>People with autism may find it difficult to imitate movements demonstrated to them</a:t>
          </a:r>
        </a:p>
      </dgm:t>
    </dgm:pt>
    <dgm:pt modelId="{B0F01C6D-AB91-4249-9E12-F2985C8A0500}" type="parTrans" cxnId="{4BF337F8-D396-47FE-9600-ABBFD7962ED8}">
      <dgm:prSet/>
      <dgm:spPr/>
      <dgm:t>
        <a:bodyPr/>
        <a:lstStyle/>
        <a:p>
          <a:endParaRPr lang="en-GB" b="0">
            <a:latin typeface="Century Gothic" charset="0"/>
            <a:ea typeface="Century Gothic" charset="0"/>
            <a:cs typeface="Century Gothic" charset="0"/>
          </a:endParaRPr>
        </a:p>
      </dgm:t>
    </dgm:pt>
    <dgm:pt modelId="{63B4BF20-EC8F-4848-9224-046501B6A2E3}" type="sibTrans" cxnId="{4BF337F8-D396-47FE-9600-ABBFD7962ED8}">
      <dgm:prSet/>
      <dgm:spPr/>
      <dgm:t>
        <a:bodyPr/>
        <a:lstStyle/>
        <a:p>
          <a:endParaRPr lang="en-GB" b="0">
            <a:latin typeface="Century Gothic" charset="0"/>
            <a:ea typeface="Century Gothic" charset="0"/>
            <a:cs typeface="Century Gothic" charset="0"/>
          </a:endParaRPr>
        </a:p>
      </dgm:t>
    </dgm:pt>
    <dgm:pt modelId="{BC83BCD8-7028-AD49-9C50-DC9A3FE25532}" type="pres">
      <dgm:prSet presAssocID="{A6BD579F-D4B6-493B-A7DE-61CAD395F527}" presName="diagram" presStyleCnt="0">
        <dgm:presLayoutVars>
          <dgm:dir/>
          <dgm:resizeHandles val="exact"/>
        </dgm:presLayoutVars>
      </dgm:prSet>
      <dgm:spPr/>
    </dgm:pt>
    <dgm:pt modelId="{773EB4FB-C221-AF49-ACB1-613A743D3B29}" type="pres">
      <dgm:prSet presAssocID="{9ADB313E-BF62-4FC0-8BEE-351B5D528875}" presName="node" presStyleLbl="node1" presStyleIdx="0" presStyleCnt="5" custScaleY="98871" custLinFactNeighborY="-3802">
        <dgm:presLayoutVars>
          <dgm:bulletEnabled val="1"/>
        </dgm:presLayoutVars>
      </dgm:prSet>
      <dgm:spPr/>
    </dgm:pt>
    <dgm:pt modelId="{2261742C-CA25-BB4A-BC5D-0A2543FCC588}" type="pres">
      <dgm:prSet presAssocID="{333C7AC5-3D4A-4E4E-8710-E7890A469F8B}" presName="sibTrans" presStyleCnt="0"/>
      <dgm:spPr/>
    </dgm:pt>
    <dgm:pt modelId="{B8C2CCDE-E3B4-CC43-B257-67FE47636A4E}" type="pres">
      <dgm:prSet presAssocID="{6468D9AA-9FC9-4B47-B975-03BB7673B979}" presName="node" presStyleLbl="node1" presStyleIdx="1" presStyleCnt="5" custScaleY="100001" custLinFactNeighborY="-3801">
        <dgm:presLayoutVars>
          <dgm:bulletEnabled val="1"/>
        </dgm:presLayoutVars>
      </dgm:prSet>
      <dgm:spPr/>
    </dgm:pt>
    <dgm:pt modelId="{99E7C299-073A-754A-90F8-2BD6D1C3CEBD}" type="pres">
      <dgm:prSet presAssocID="{A22DC672-1B58-4C1D-A266-9F5712E1047C}" presName="sibTrans" presStyleCnt="0"/>
      <dgm:spPr/>
    </dgm:pt>
    <dgm:pt modelId="{8B83029C-3F8F-A940-81F3-148C97BDBE1E}" type="pres">
      <dgm:prSet presAssocID="{650147FA-237E-4FF4-BC75-9C6E40BAE278}" presName="node" presStyleLbl="node1" presStyleIdx="2" presStyleCnt="5" custLinFactNeighborY="-3802">
        <dgm:presLayoutVars>
          <dgm:bulletEnabled val="1"/>
        </dgm:presLayoutVars>
      </dgm:prSet>
      <dgm:spPr/>
    </dgm:pt>
    <dgm:pt modelId="{F3895158-C233-E345-8596-50E6568A30BB}" type="pres">
      <dgm:prSet presAssocID="{22EFEAC5-490B-4B9F-ABB1-3E6117C8025D}" presName="sibTrans" presStyleCnt="0"/>
      <dgm:spPr/>
    </dgm:pt>
    <dgm:pt modelId="{23A9AE97-11E8-FB4F-A751-FD4519FDF3EE}" type="pres">
      <dgm:prSet presAssocID="{8530F02E-7E12-40EA-9BBC-2A510E7F140E}" presName="node" presStyleLbl="node1" presStyleIdx="3" presStyleCnt="5">
        <dgm:presLayoutVars>
          <dgm:bulletEnabled val="1"/>
        </dgm:presLayoutVars>
      </dgm:prSet>
      <dgm:spPr/>
    </dgm:pt>
    <dgm:pt modelId="{88AB4625-DEA7-D549-A853-6261E702E989}" type="pres">
      <dgm:prSet presAssocID="{9B43ECD9-7B3D-4A8D-81FD-9C87D333E6FF}" presName="sibTrans" presStyleCnt="0"/>
      <dgm:spPr/>
    </dgm:pt>
    <dgm:pt modelId="{2B4DA4FC-42B1-424C-A45C-80B5BF065198}" type="pres">
      <dgm:prSet presAssocID="{DA60BE41-7739-4CCA-B27D-445672503379}" presName="node" presStyleLbl="node1" presStyleIdx="4" presStyleCnt="5">
        <dgm:presLayoutVars>
          <dgm:bulletEnabled val="1"/>
        </dgm:presLayoutVars>
      </dgm:prSet>
      <dgm:spPr/>
    </dgm:pt>
  </dgm:ptLst>
  <dgm:cxnLst>
    <dgm:cxn modelId="{53032907-D802-45CA-B513-2D4247822969}" srcId="{A6BD579F-D4B6-493B-A7DE-61CAD395F527}" destId="{650147FA-237E-4FF4-BC75-9C6E40BAE278}" srcOrd="2" destOrd="0" parTransId="{900B200C-2C7C-4351-8541-11EC69CFD3AD}" sibTransId="{22EFEAC5-490B-4B9F-ABB1-3E6117C8025D}"/>
    <dgm:cxn modelId="{AF3DEE0C-46B5-4FBC-AA52-AEFC5BBC973A}" srcId="{A6BD579F-D4B6-493B-A7DE-61CAD395F527}" destId="{6468D9AA-9FC9-4B47-B975-03BB7673B979}" srcOrd="1" destOrd="0" parTransId="{C9187D9C-0549-4FA4-8818-9A5053A8B195}" sibTransId="{A22DC672-1B58-4C1D-A266-9F5712E1047C}"/>
    <dgm:cxn modelId="{D2BFB716-276D-442D-9D02-C84970D19A3A}" srcId="{A6BD579F-D4B6-493B-A7DE-61CAD395F527}" destId="{8530F02E-7E12-40EA-9BBC-2A510E7F140E}" srcOrd="3" destOrd="0" parTransId="{D4158BED-888C-4B0D-82A8-E37D989EF3F3}" sibTransId="{9B43ECD9-7B3D-4A8D-81FD-9C87D333E6FF}"/>
    <dgm:cxn modelId="{EE77FD28-AF42-1243-91B4-9533D0DDF449}" type="presOf" srcId="{9ADB313E-BF62-4FC0-8BEE-351B5D528875}" destId="{773EB4FB-C221-AF49-ACB1-613A743D3B29}" srcOrd="0" destOrd="0" presId="urn:microsoft.com/office/officeart/2005/8/layout/default"/>
    <dgm:cxn modelId="{F20E0E4A-8326-AE4E-B4EE-1D3982BBC62D}" type="presOf" srcId="{650147FA-237E-4FF4-BC75-9C6E40BAE278}" destId="{8B83029C-3F8F-A940-81F3-148C97BDBE1E}" srcOrd="0" destOrd="0" presId="urn:microsoft.com/office/officeart/2005/8/layout/default"/>
    <dgm:cxn modelId="{72891AA9-E69D-D54F-AF0E-0612EAA0A84A}" type="presOf" srcId="{6468D9AA-9FC9-4B47-B975-03BB7673B979}" destId="{B8C2CCDE-E3B4-CC43-B257-67FE47636A4E}" srcOrd="0" destOrd="0" presId="urn:microsoft.com/office/officeart/2005/8/layout/default"/>
    <dgm:cxn modelId="{56AC2FCE-E041-E745-ADA2-2B07CB0BDF12}" type="presOf" srcId="{A6BD579F-D4B6-493B-A7DE-61CAD395F527}" destId="{BC83BCD8-7028-AD49-9C50-DC9A3FE25532}" srcOrd="0" destOrd="0" presId="urn:microsoft.com/office/officeart/2005/8/layout/default"/>
    <dgm:cxn modelId="{C1529AD1-312E-BB44-8B76-7F8B64912012}" type="presOf" srcId="{DA60BE41-7739-4CCA-B27D-445672503379}" destId="{2B4DA4FC-42B1-424C-A45C-80B5BF065198}" srcOrd="0" destOrd="0" presId="urn:microsoft.com/office/officeart/2005/8/layout/default"/>
    <dgm:cxn modelId="{CAB96CEC-F2F7-3E43-965D-23544C95EEF6}" type="presOf" srcId="{8530F02E-7E12-40EA-9BBC-2A510E7F140E}" destId="{23A9AE97-11E8-FB4F-A751-FD4519FDF3EE}" srcOrd="0" destOrd="0" presId="urn:microsoft.com/office/officeart/2005/8/layout/default"/>
    <dgm:cxn modelId="{EE868BF4-0632-4BBF-B808-48F9D4C77BC8}" srcId="{A6BD579F-D4B6-493B-A7DE-61CAD395F527}" destId="{9ADB313E-BF62-4FC0-8BEE-351B5D528875}" srcOrd="0" destOrd="0" parTransId="{6CA4DEE7-62F1-4874-8E99-DC569E0CC0B7}" sibTransId="{333C7AC5-3D4A-4E4E-8710-E7890A469F8B}"/>
    <dgm:cxn modelId="{4BF337F8-D396-47FE-9600-ABBFD7962ED8}" srcId="{A6BD579F-D4B6-493B-A7DE-61CAD395F527}" destId="{DA60BE41-7739-4CCA-B27D-445672503379}" srcOrd="4" destOrd="0" parTransId="{B0F01C6D-AB91-4249-9E12-F2985C8A0500}" sibTransId="{63B4BF20-EC8F-4848-9224-046501B6A2E3}"/>
    <dgm:cxn modelId="{D619288C-EB6C-9046-A18E-65649175B3EF}" type="presParOf" srcId="{BC83BCD8-7028-AD49-9C50-DC9A3FE25532}" destId="{773EB4FB-C221-AF49-ACB1-613A743D3B29}" srcOrd="0" destOrd="0" presId="urn:microsoft.com/office/officeart/2005/8/layout/default"/>
    <dgm:cxn modelId="{E02088EB-A92C-1241-BF95-1E22EEDB3CA5}" type="presParOf" srcId="{BC83BCD8-7028-AD49-9C50-DC9A3FE25532}" destId="{2261742C-CA25-BB4A-BC5D-0A2543FCC588}" srcOrd="1" destOrd="0" presId="urn:microsoft.com/office/officeart/2005/8/layout/default"/>
    <dgm:cxn modelId="{83A2C919-BC4E-6E41-B546-7329EE06D73E}" type="presParOf" srcId="{BC83BCD8-7028-AD49-9C50-DC9A3FE25532}" destId="{B8C2CCDE-E3B4-CC43-B257-67FE47636A4E}" srcOrd="2" destOrd="0" presId="urn:microsoft.com/office/officeart/2005/8/layout/default"/>
    <dgm:cxn modelId="{581CEC36-89D1-464E-9BAE-4F3164B7CE5B}" type="presParOf" srcId="{BC83BCD8-7028-AD49-9C50-DC9A3FE25532}" destId="{99E7C299-073A-754A-90F8-2BD6D1C3CEBD}" srcOrd="3" destOrd="0" presId="urn:microsoft.com/office/officeart/2005/8/layout/default"/>
    <dgm:cxn modelId="{09E61025-FC9F-6743-8B94-322287E4645B}" type="presParOf" srcId="{BC83BCD8-7028-AD49-9C50-DC9A3FE25532}" destId="{8B83029C-3F8F-A940-81F3-148C97BDBE1E}" srcOrd="4" destOrd="0" presId="urn:microsoft.com/office/officeart/2005/8/layout/default"/>
    <dgm:cxn modelId="{44B176FA-3CBE-5F45-92DA-EDBE8CF7DF45}" type="presParOf" srcId="{BC83BCD8-7028-AD49-9C50-DC9A3FE25532}" destId="{F3895158-C233-E345-8596-50E6568A30BB}" srcOrd="5" destOrd="0" presId="urn:microsoft.com/office/officeart/2005/8/layout/default"/>
    <dgm:cxn modelId="{789AC421-B716-E244-BA26-26A50F905593}" type="presParOf" srcId="{BC83BCD8-7028-AD49-9C50-DC9A3FE25532}" destId="{23A9AE97-11E8-FB4F-A751-FD4519FDF3EE}" srcOrd="6" destOrd="0" presId="urn:microsoft.com/office/officeart/2005/8/layout/default"/>
    <dgm:cxn modelId="{D59FC80E-F2F6-C347-95C4-1ED77353061C}" type="presParOf" srcId="{BC83BCD8-7028-AD49-9C50-DC9A3FE25532}" destId="{88AB4625-DEA7-D549-A853-6261E702E989}" srcOrd="7" destOrd="0" presId="urn:microsoft.com/office/officeart/2005/8/layout/default"/>
    <dgm:cxn modelId="{D5569DF3-94FF-8C40-A3D7-C99B24E57AAA}" type="presParOf" srcId="{BC83BCD8-7028-AD49-9C50-DC9A3FE25532}" destId="{2B4DA4FC-42B1-424C-A45C-80B5BF065198}"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6BD579F-D4B6-493B-A7DE-61CAD395F527}" type="doc">
      <dgm:prSet loTypeId="urn:microsoft.com/office/officeart/2005/8/layout/default" loCatId="list" qsTypeId="urn:microsoft.com/office/officeart/2005/8/quickstyle/3d4" qsCatId="3D" csTypeId="urn:microsoft.com/office/officeart/2005/8/colors/colorful1" csCatId="colorful" phldr="1"/>
      <dgm:spPr/>
      <dgm:t>
        <a:bodyPr/>
        <a:lstStyle/>
        <a:p>
          <a:endParaRPr lang="en-GB"/>
        </a:p>
      </dgm:t>
    </dgm:pt>
    <dgm:pt modelId="{9ADB313E-BF62-4FC0-8BEE-351B5D528875}">
      <dgm:prSet custT="1"/>
      <dgm:spPr/>
      <dgm:t>
        <a:bodyPr/>
        <a:lstStyle/>
        <a:p>
          <a:pPr rtl="0">
            <a:lnSpc>
              <a:spcPct val="100000"/>
            </a:lnSpc>
            <a:spcBef>
              <a:spcPts val="500"/>
            </a:spcBef>
            <a:spcAft>
              <a:spcPts val="0"/>
            </a:spcAft>
          </a:pPr>
          <a:r>
            <a:rPr lang="en-GB" sz="2200" b="0" dirty="0">
              <a:latin typeface="Calibri" panose="020F0502020204030204" pitchFamily="34" charset="0"/>
            </a:rPr>
            <a:t>Explain</a:t>
          </a:r>
          <a:r>
            <a:rPr lang="en-GB" sz="2200" b="0" baseline="0" dirty="0">
              <a:latin typeface="Calibri" panose="020F0502020204030204" pitchFamily="34" charset="0"/>
            </a:rPr>
            <a:t> changes in advance </a:t>
          </a:r>
          <a:endParaRPr lang="en-GB" sz="2200" b="0" dirty="0">
            <a:latin typeface="Calibri" panose="020F0502020204030204" pitchFamily="34" charset="0"/>
          </a:endParaRPr>
        </a:p>
      </dgm:t>
    </dgm:pt>
    <dgm:pt modelId="{6CA4DEE7-62F1-4874-8E99-DC569E0CC0B7}" type="parTrans" cxnId="{EE868BF4-0632-4BBF-B808-48F9D4C77BC8}">
      <dgm:prSet/>
      <dgm:spPr/>
      <dgm:t>
        <a:bodyPr/>
        <a:lstStyle/>
        <a:p>
          <a:endParaRPr lang="en-GB" b="1"/>
        </a:p>
      </dgm:t>
    </dgm:pt>
    <dgm:pt modelId="{333C7AC5-3D4A-4E4E-8710-E7890A469F8B}" type="sibTrans" cxnId="{EE868BF4-0632-4BBF-B808-48F9D4C77BC8}">
      <dgm:prSet/>
      <dgm:spPr/>
      <dgm:t>
        <a:bodyPr/>
        <a:lstStyle/>
        <a:p>
          <a:endParaRPr lang="en-GB" b="1"/>
        </a:p>
      </dgm:t>
    </dgm:pt>
    <dgm:pt modelId="{6468D9AA-9FC9-4B47-B975-03BB7673B979}">
      <dgm:prSet custT="1"/>
      <dgm:spPr/>
      <dgm:t>
        <a:bodyPr/>
        <a:lstStyle/>
        <a:p>
          <a:pPr rtl="0">
            <a:lnSpc>
              <a:spcPct val="100000"/>
            </a:lnSpc>
            <a:spcBef>
              <a:spcPts val="500"/>
            </a:spcBef>
            <a:spcAft>
              <a:spcPts val="0"/>
            </a:spcAft>
          </a:pPr>
          <a:r>
            <a:rPr lang="en-GB" sz="2200" b="0" dirty="0">
              <a:latin typeface="Calibri" panose="020F0502020204030204" pitchFamily="34" charset="0"/>
            </a:rPr>
            <a:t>Use</a:t>
          </a:r>
          <a:r>
            <a:rPr lang="en-GB" sz="2200" b="0" baseline="0" dirty="0">
              <a:latin typeface="Calibri" panose="020F0502020204030204" pitchFamily="34" charset="0"/>
            </a:rPr>
            <a:t> planners and timetables </a:t>
          </a:r>
          <a:endParaRPr lang="en-GB" sz="2200" b="0" dirty="0">
            <a:latin typeface="Calibri" panose="020F0502020204030204" pitchFamily="34" charset="0"/>
          </a:endParaRPr>
        </a:p>
      </dgm:t>
    </dgm:pt>
    <dgm:pt modelId="{C9187D9C-0549-4FA4-8818-9A5053A8B195}" type="parTrans" cxnId="{AF3DEE0C-46B5-4FBC-AA52-AEFC5BBC973A}">
      <dgm:prSet/>
      <dgm:spPr/>
      <dgm:t>
        <a:bodyPr/>
        <a:lstStyle/>
        <a:p>
          <a:endParaRPr lang="en-GB" b="1"/>
        </a:p>
      </dgm:t>
    </dgm:pt>
    <dgm:pt modelId="{A22DC672-1B58-4C1D-A266-9F5712E1047C}" type="sibTrans" cxnId="{AF3DEE0C-46B5-4FBC-AA52-AEFC5BBC973A}">
      <dgm:prSet/>
      <dgm:spPr/>
      <dgm:t>
        <a:bodyPr/>
        <a:lstStyle/>
        <a:p>
          <a:endParaRPr lang="en-GB" b="1"/>
        </a:p>
      </dgm:t>
    </dgm:pt>
    <dgm:pt modelId="{650147FA-237E-4FF4-BC75-9C6E40BAE278}">
      <dgm:prSet custT="1"/>
      <dgm:spPr/>
      <dgm:t>
        <a:bodyPr/>
        <a:lstStyle/>
        <a:p>
          <a:pPr rtl="0">
            <a:lnSpc>
              <a:spcPct val="100000"/>
            </a:lnSpc>
            <a:spcBef>
              <a:spcPts val="500"/>
            </a:spcBef>
            <a:spcAft>
              <a:spcPts val="0"/>
            </a:spcAft>
          </a:pPr>
          <a:r>
            <a:rPr lang="en-GB" sz="2200" b="0" dirty="0">
              <a:latin typeface="Calibri" panose="020F0502020204030204" pitchFamily="34" charset="0"/>
            </a:rPr>
            <a:t>Engage</a:t>
          </a:r>
          <a:r>
            <a:rPr lang="en-GB" sz="2200" b="0" baseline="0" dirty="0">
              <a:latin typeface="Calibri" panose="020F0502020204030204" pitchFamily="34" charset="0"/>
            </a:rPr>
            <a:t> in special interests</a:t>
          </a:r>
          <a:endParaRPr lang="en-GB" sz="2200" b="0" dirty="0">
            <a:latin typeface="Calibri" panose="020F0502020204030204" pitchFamily="34" charset="0"/>
          </a:endParaRPr>
        </a:p>
      </dgm:t>
    </dgm:pt>
    <dgm:pt modelId="{900B200C-2C7C-4351-8541-11EC69CFD3AD}" type="parTrans" cxnId="{53032907-D802-45CA-B513-2D4247822969}">
      <dgm:prSet/>
      <dgm:spPr/>
      <dgm:t>
        <a:bodyPr/>
        <a:lstStyle/>
        <a:p>
          <a:endParaRPr lang="en-GB" b="1"/>
        </a:p>
      </dgm:t>
    </dgm:pt>
    <dgm:pt modelId="{22EFEAC5-490B-4B9F-ABB1-3E6117C8025D}" type="sibTrans" cxnId="{53032907-D802-45CA-B513-2D4247822969}">
      <dgm:prSet/>
      <dgm:spPr/>
      <dgm:t>
        <a:bodyPr/>
        <a:lstStyle/>
        <a:p>
          <a:endParaRPr lang="en-GB" b="1"/>
        </a:p>
      </dgm:t>
    </dgm:pt>
    <dgm:pt modelId="{8530F02E-7E12-40EA-9BBC-2A510E7F140E}">
      <dgm:prSet custT="1"/>
      <dgm:spPr/>
      <dgm:t>
        <a:bodyPr/>
        <a:lstStyle/>
        <a:p>
          <a:pPr rtl="0">
            <a:lnSpc>
              <a:spcPct val="100000"/>
            </a:lnSpc>
            <a:spcBef>
              <a:spcPts val="500"/>
            </a:spcBef>
            <a:spcAft>
              <a:spcPts val="0"/>
            </a:spcAft>
          </a:pPr>
          <a:r>
            <a:rPr lang="en-GB" sz="2200" b="0" dirty="0">
              <a:latin typeface="Calibri" panose="020F0502020204030204" pitchFamily="34" charset="0"/>
            </a:rPr>
            <a:t>Make</a:t>
          </a:r>
          <a:r>
            <a:rPr lang="en-GB" sz="2200" b="0" baseline="0" dirty="0">
              <a:latin typeface="Calibri" panose="020F0502020204030204" pitchFamily="34" charset="0"/>
            </a:rPr>
            <a:t> allowances for repetitive movements</a:t>
          </a:r>
          <a:endParaRPr lang="en-GB" sz="2200" b="0" dirty="0">
            <a:latin typeface="Calibri" panose="020F0502020204030204" pitchFamily="34" charset="0"/>
          </a:endParaRPr>
        </a:p>
      </dgm:t>
    </dgm:pt>
    <dgm:pt modelId="{D4158BED-888C-4B0D-82A8-E37D989EF3F3}" type="parTrans" cxnId="{D2BFB716-276D-442D-9D02-C84970D19A3A}">
      <dgm:prSet/>
      <dgm:spPr/>
      <dgm:t>
        <a:bodyPr/>
        <a:lstStyle/>
        <a:p>
          <a:endParaRPr lang="en-GB" b="1"/>
        </a:p>
      </dgm:t>
    </dgm:pt>
    <dgm:pt modelId="{9B43ECD9-7B3D-4A8D-81FD-9C87D333E6FF}" type="sibTrans" cxnId="{D2BFB716-276D-442D-9D02-C84970D19A3A}">
      <dgm:prSet/>
      <dgm:spPr/>
      <dgm:t>
        <a:bodyPr/>
        <a:lstStyle/>
        <a:p>
          <a:endParaRPr lang="en-GB" b="1"/>
        </a:p>
      </dgm:t>
    </dgm:pt>
    <dgm:pt modelId="{DA60BE41-7739-4CCA-B27D-445672503379}">
      <dgm:prSet custT="1"/>
      <dgm:spPr/>
      <dgm:t>
        <a:bodyPr/>
        <a:lstStyle/>
        <a:p>
          <a:pPr rtl="0">
            <a:lnSpc>
              <a:spcPct val="100000"/>
            </a:lnSpc>
            <a:spcBef>
              <a:spcPts val="500"/>
            </a:spcBef>
            <a:spcAft>
              <a:spcPts val="0"/>
            </a:spcAft>
          </a:pPr>
          <a:r>
            <a:rPr lang="en-GB" sz="2200" b="0" dirty="0">
              <a:latin typeface="Calibri" panose="020F0502020204030204" pitchFamily="34" charset="0"/>
            </a:rPr>
            <a:t>Understand the need to complete rituals/routines</a:t>
          </a:r>
        </a:p>
      </dgm:t>
    </dgm:pt>
    <dgm:pt modelId="{B0F01C6D-AB91-4249-9E12-F2985C8A0500}" type="parTrans" cxnId="{4BF337F8-D396-47FE-9600-ABBFD7962ED8}">
      <dgm:prSet/>
      <dgm:spPr/>
      <dgm:t>
        <a:bodyPr/>
        <a:lstStyle/>
        <a:p>
          <a:endParaRPr lang="en-GB" b="1"/>
        </a:p>
      </dgm:t>
    </dgm:pt>
    <dgm:pt modelId="{63B4BF20-EC8F-4848-9224-046501B6A2E3}" type="sibTrans" cxnId="{4BF337F8-D396-47FE-9600-ABBFD7962ED8}">
      <dgm:prSet/>
      <dgm:spPr/>
      <dgm:t>
        <a:bodyPr/>
        <a:lstStyle/>
        <a:p>
          <a:endParaRPr lang="en-GB" b="1"/>
        </a:p>
      </dgm:t>
    </dgm:pt>
    <dgm:pt modelId="{9413AF0E-E929-D648-B681-8DD12BCAD604}" type="pres">
      <dgm:prSet presAssocID="{A6BD579F-D4B6-493B-A7DE-61CAD395F527}" presName="diagram" presStyleCnt="0">
        <dgm:presLayoutVars>
          <dgm:dir/>
          <dgm:resizeHandles val="exact"/>
        </dgm:presLayoutVars>
      </dgm:prSet>
      <dgm:spPr/>
    </dgm:pt>
    <dgm:pt modelId="{F0260816-B75A-9C41-B7B9-4A9E731266A6}" type="pres">
      <dgm:prSet presAssocID="{9ADB313E-BF62-4FC0-8BEE-351B5D528875}" presName="node" presStyleLbl="node1" presStyleIdx="0" presStyleCnt="5" custLinFactNeighborX="338" custLinFactNeighborY="3462">
        <dgm:presLayoutVars>
          <dgm:bulletEnabled val="1"/>
        </dgm:presLayoutVars>
      </dgm:prSet>
      <dgm:spPr/>
    </dgm:pt>
    <dgm:pt modelId="{90377CB8-20F0-C842-A4F7-AC1F9CBEDE41}" type="pres">
      <dgm:prSet presAssocID="{333C7AC5-3D4A-4E4E-8710-E7890A469F8B}" presName="sibTrans" presStyleCnt="0"/>
      <dgm:spPr/>
    </dgm:pt>
    <dgm:pt modelId="{3EC9501B-90DB-174A-B4ED-2C8466361D2B}" type="pres">
      <dgm:prSet presAssocID="{6468D9AA-9FC9-4B47-B975-03BB7673B979}" presName="node" presStyleLbl="node1" presStyleIdx="1" presStyleCnt="5" custLinFactNeighborX="1480" custLinFactNeighborY="5238">
        <dgm:presLayoutVars>
          <dgm:bulletEnabled val="1"/>
        </dgm:presLayoutVars>
      </dgm:prSet>
      <dgm:spPr/>
    </dgm:pt>
    <dgm:pt modelId="{F6B516A2-DE5C-4A49-97D5-D82F2A09CFD7}" type="pres">
      <dgm:prSet presAssocID="{A22DC672-1B58-4C1D-A266-9F5712E1047C}" presName="sibTrans" presStyleCnt="0"/>
      <dgm:spPr/>
    </dgm:pt>
    <dgm:pt modelId="{6D9DFF3B-ACF8-C94C-8486-58285C10C566}" type="pres">
      <dgm:prSet presAssocID="{650147FA-237E-4FF4-BC75-9C6E40BAE278}" presName="node" presStyleLbl="node1" presStyleIdx="2" presStyleCnt="5" custLinFactNeighborY="5238">
        <dgm:presLayoutVars>
          <dgm:bulletEnabled val="1"/>
        </dgm:presLayoutVars>
      </dgm:prSet>
      <dgm:spPr/>
    </dgm:pt>
    <dgm:pt modelId="{72DA9581-B128-BF49-92C2-BB42EB31D6D4}" type="pres">
      <dgm:prSet presAssocID="{22EFEAC5-490B-4B9F-ABB1-3E6117C8025D}" presName="sibTrans" presStyleCnt="0"/>
      <dgm:spPr/>
    </dgm:pt>
    <dgm:pt modelId="{A95C533B-6A4D-0A45-8AD8-E1EC091DB307}" type="pres">
      <dgm:prSet presAssocID="{8530F02E-7E12-40EA-9BBC-2A510E7F140E}" presName="node" presStyleLbl="node1" presStyleIdx="3" presStyleCnt="5" custLinFactNeighborX="911" custLinFactNeighborY="19080">
        <dgm:presLayoutVars>
          <dgm:bulletEnabled val="1"/>
        </dgm:presLayoutVars>
      </dgm:prSet>
      <dgm:spPr/>
    </dgm:pt>
    <dgm:pt modelId="{E36F2CB4-92AA-464C-B113-7C4F76AA0849}" type="pres">
      <dgm:prSet presAssocID="{9B43ECD9-7B3D-4A8D-81FD-9C87D333E6FF}" presName="sibTrans" presStyleCnt="0"/>
      <dgm:spPr/>
    </dgm:pt>
    <dgm:pt modelId="{835844B4-B9CF-444E-96F7-52F1CDFA43D4}" type="pres">
      <dgm:prSet presAssocID="{DA60BE41-7739-4CCA-B27D-445672503379}" presName="node" presStyleLbl="node1" presStyleIdx="4" presStyleCnt="5" custLinFactNeighborX="2098" custLinFactNeighborY="19645">
        <dgm:presLayoutVars>
          <dgm:bulletEnabled val="1"/>
        </dgm:presLayoutVars>
      </dgm:prSet>
      <dgm:spPr/>
    </dgm:pt>
  </dgm:ptLst>
  <dgm:cxnLst>
    <dgm:cxn modelId="{53032907-D802-45CA-B513-2D4247822969}" srcId="{A6BD579F-D4B6-493B-A7DE-61CAD395F527}" destId="{650147FA-237E-4FF4-BC75-9C6E40BAE278}" srcOrd="2" destOrd="0" parTransId="{900B200C-2C7C-4351-8541-11EC69CFD3AD}" sibTransId="{22EFEAC5-490B-4B9F-ABB1-3E6117C8025D}"/>
    <dgm:cxn modelId="{AF3DEE0C-46B5-4FBC-AA52-AEFC5BBC973A}" srcId="{A6BD579F-D4B6-493B-A7DE-61CAD395F527}" destId="{6468D9AA-9FC9-4B47-B975-03BB7673B979}" srcOrd="1" destOrd="0" parTransId="{C9187D9C-0549-4FA4-8818-9A5053A8B195}" sibTransId="{A22DC672-1B58-4C1D-A266-9F5712E1047C}"/>
    <dgm:cxn modelId="{D2BFB716-276D-442D-9D02-C84970D19A3A}" srcId="{A6BD579F-D4B6-493B-A7DE-61CAD395F527}" destId="{8530F02E-7E12-40EA-9BBC-2A510E7F140E}" srcOrd="3" destOrd="0" parTransId="{D4158BED-888C-4B0D-82A8-E37D989EF3F3}" sibTransId="{9B43ECD9-7B3D-4A8D-81FD-9C87D333E6FF}"/>
    <dgm:cxn modelId="{45D43B1A-1707-0340-A7E8-3A5E83EC6B63}" type="presOf" srcId="{650147FA-237E-4FF4-BC75-9C6E40BAE278}" destId="{6D9DFF3B-ACF8-C94C-8486-58285C10C566}" srcOrd="0" destOrd="0" presId="urn:microsoft.com/office/officeart/2005/8/layout/default"/>
    <dgm:cxn modelId="{6BF41B37-549A-EA45-95D1-9953A9758870}" type="presOf" srcId="{DA60BE41-7739-4CCA-B27D-445672503379}" destId="{835844B4-B9CF-444E-96F7-52F1CDFA43D4}" srcOrd="0" destOrd="0" presId="urn:microsoft.com/office/officeart/2005/8/layout/default"/>
    <dgm:cxn modelId="{E3A60E38-7740-A843-983B-B0EAA320F6DF}" type="presOf" srcId="{9ADB313E-BF62-4FC0-8BEE-351B5D528875}" destId="{F0260816-B75A-9C41-B7B9-4A9E731266A6}" srcOrd="0" destOrd="0" presId="urn:microsoft.com/office/officeart/2005/8/layout/default"/>
    <dgm:cxn modelId="{AD2D154F-9FBF-484A-A476-DF2F0518DF7B}" type="presOf" srcId="{6468D9AA-9FC9-4B47-B975-03BB7673B979}" destId="{3EC9501B-90DB-174A-B4ED-2C8466361D2B}" srcOrd="0" destOrd="0" presId="urn:microsoft.com/office/officeart/2005/8/layout/default"/>
    <dgm:cxn modelId="{51BA44E1-AA24-A546-B37A-C5C14C3F485C}" type="presOf" srcId="{A6BD579F-D4B6-493B-A7DE-61CAD395F527}" destId="{9413AF0E-E929-D648-B681-8DD12BCAD604}" srcOrd="0" destOrd="0" presId="urn:microsoft.com/office/officeart/2005/8/layout/default"/>
    <dgm:cxn modelId="{FF4324E2-19BC-D941-BEE3-2AAC7B50E8E5}" type="presOf" srcId="{8530F02E-7E12-40EA-9BBC-2A510E7F140E}" destId="{A95C533B-6A4D-0A45-8AD8-E1EC091DB307}" srcOrd="0" destOrd="0" presId="urn:microsoft.com/office/officeart/2005/8/layout/default"/>
    <dgm:cxn modelId="{EE868BF4-0632-4BBF-B808-48F9D4C77BC8}" srcId="{A6BD579F-D4B6-493B-A7DE-61CAD395F527}" destId="{9ADB313E-BF62-4FC0-8BEE-351B5D528875}" srcOrd="0" destOrd="0" parTransId="{6CA4DEE7-62F1-4874-8E99-DC569E0CC0B7}" sibTransId="{333C7AC5-3D4A-4E4E-8710-E7890A469F8B}"/>
    <dgm:cxn modelId="{4BF337F8-D396-47FE-9600-ABBFD7962ED8}" srcId="{A6BD579F-D4B6-493B-A7DE-61CAD395F527}" destId="{DA60BE41-7739-4CCA-B27D-445672503379}" srcOrd="4" destOrd="0" parTransId="{B0F01C6D-AB91-4249-9E12-F2985C8A0500}" sibTransId="{63B4BF20-EC8F-4848-9224-046501B6A2E3}"/>
    <dgm:cxn modelId="{F71F3930-C63E-EC41-AE6B-4807B6044DFB}" type="presParOf" srcId="{9413AF0E-E929-D648-B681-8DD12BCAD604}" destId="{F0260816-B75A-9C41-B7B9-4A9E731266A6}" srcOrd="0" destOrd="0" presId="urn:microsoft.com/office/officeart/2005/8/layout/default"/>
    <dgm:cxn modelId="{5B3CB6CF-FA23-724A-AA5A-FA08E28994C2}" type="presParOf" srcId="{9413AF0E-E929-D648-B681-8DD12BCAD604}" destId="{90377CB8-20F0-C842-A4F7-AC1F9CBEDE41}" srcOrd="1" destOrd="0" presId="urn:microsoft.com/office/officeart/2005/8/layout/default"/>
    <dgm:cxn modelId="{BEF197EF-DD4E-7F41-80A5-D63B9B135385}" type="presParOf" srcId="{9413AF0E-E929-D648-B681-8DD12BCAD604}" destId="{3EC9501B-90DB-174A-B4ED-2C8466361D2B}" srcOrd="2" destOrd="0" presId="urn:microsoft.com/office/officeart/2005/8/layout/default"/>
    <dgm:cxn modelId="{1032700A-51AA-B944-B278-E23768D05FBC}" type="presParOf" srcId="{9413AF0E-E929-D648-B681-8DD12BCAD604}" destId="{F6B516A2-DE5C-4A49-97D5-D82F2A09CFD7}" srcOrd="3" destOrd="0" presId="urn:microsoft.com/office/officeart/2005/8/layout/default"/>
    <dgm:cxn modelId="{07236791-7AED-8843-AA23-5CEE2221852A}" type="presParOf" srcId="{9413AF0E-E929-D648-B681-8DD12BCAD604}" destId="{6D9DFF3B-ACF8-C94C-8486-58285C10C566}" srcOrd="4" destOrd="0" presId="urn:microsoft.com/office/officeart/2005/8/layout/default"/>
    <dgm:cxn modelId="{562AB942-E304-5243-9EC7-4D4A69613581}" type="presParOf" srcId="{9413AF0E-E929-D648-B681-8DD12BCAD604}" destId="{72DA9581-B128-BF49-92C2-BB42EB31D6D4}" srcOrd="5" destOrd="0" presId="urn:microsoft.com/office/officeart/2005/8/layout/default"/>
    <dgm:cxn modelId="{DD17D069-7B47-A54B-B924-6A2372DD73A9}" type="presParOf" srcId="{9413AF0E-E929-D648-B681-8DD12BCAD604}" destId="{A95C533B-6A4D-0A45-8AD8-E1EC091DB307}" srcOrd="6" destOrd="0" presId="urn:microsoft.com/office/officeart/2005/8/layout/default"/>
    <dgm:cxn modelId="{2A88A53D-3E6F-034F-8249-D86CA2A1139B}" type="presParOf" srcId="{9413AF0E-E929-D648-B681-8DD12BCAD604}" destId="{E36F2CB4-92AA-464C-B113-7C4F76AA0849}" srcOrd="7" destOrd="0" presId="urn:microsoft.com/office/officeart/2005/8/layout/default"/>
    <dgm:cxn modelId="{57E8EF34-3F8F-D243-825F-FAA16801BE47}" type="presParOf" srcId="{9413AF0E-E929-D648-B681-8DD12BCAD604}" destId="{835844B4-B9CF-444E-96F7-52F1CDFA43D4}"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6BD579F-D4B6-493B-A7DE-61CAD395F527}" type="doc">
      <dgm:prSet loTypeId="urn:microsoft.com/office/officeart/2005/8/layout/default" loCatId="list" qsTypeId="urn:microsoft.com/office/officeart/2005/8/quickstyle/3d4" qsCatId="3D" csTypeId="urn:microsoft.com/office/officeart/2005/8/colors/colorful1" csCatId="colorful" phldr="1"/>
      <dgm:spPr/>
      <dgm:t>
        <a:bodyPr/>
        <a:lstStyle/>
        <a:p>
          <a:endParaRPr lang="en-GB"/>
        </a:p>
      </dgm:t>
    </dgm:pt>
    <dgm:pt modelId="{9ADB313E-BF62-4FC0-8BEE-351B5D528875}">
      <dgm:prSet custT="1"/>
      <dgm:spPr/>
      <dgm:t>
        <a:bodyPr/>
        <a:lstStyle/>
        <a:p>
          <a:pPr rtl="0">
            <a:lnSpc>
              <a:spcPct val="100000"/>
            </a:lnSpc>
            <a:spcBef>
              <a:spcPts val="500"/>
            </a:spcBef>
            <a:spcAft>
              <a:spcPts val="0"/>
            </a:spcAft>
          </a:pPr>
          <a:r>
            <a:rPr lang="en-GB" sz="2000" b="0" dirty="0">
              <a:latin typeface="Calibri" panose="020F0502020204030204" pitchFamily="34" charset="0"/>
              <a:ea typeface="Century Gothic" charset="0"/>
              <a:cs typeface="Century Gothic" charset="0"/>
            </a:rPr>
            <a:t>Dim bright lights and turn down loud music </a:t>
          </a:r>
        </a:p>
      </dgm:t>
    </dgm:pt>
    <dgm:pt modelId="{6CA4DEE7-62F1-4874-8E99-DC569E0CC0B7}" type="parTrans" cxnId="{EE868BF4-0632-4BBF-B808-48F9D4C77BC8}">
      <dgm:prSet/>
      <dgm:spPr/>
      <dgm:t>
        <a:bodyPr/>
        <a:lstStyle/>
        <a:p>
          <a:endParaRPr lang="en-GB" b="1">
            <a:latin typeface="Century Gothic" charset="0"/>
            <a:ea typeface="Century Gothic" charset="0"/>
            <a:cs typeface="Century Gothic" charset="0"/>
          </a:endParaRPr>
        </a:p>
      </dgm:t>
    </dgm:pt>
    <dgm:pt modelId="{333C7AC5-3D4A-4E4E-8710-E7890A469F8B}" type="sibTrans" cxnId="{EE868BF4-0632-4BBF-B808-48F9D4C77BC8}">
      <dgm:prSet/>
      <dgm:spPr/>
      <dgm:t>
        <a:bodyPr/>
        <a:lstStyle/>
        <a:p>
          <a:endParaRPr lang="en-GB" b="1">
            <a:latin typeface="Century Gothic" charset="0"/>
            <a:ea typeface="Century Gothic" charset="0"/>
            <a:cs typeface="Century Gothic" charset="0"/>
          </a:endParaRPr>
        </a:p>
      </dgm:t>
    </dgm:pt>
    <dgm:pt modelId="{6468D9AA-9FC9-4B47-B975-03BB7673B979}">
      <dgm:prSet custT="1"/>
      <dgm:spPr/>
      <dgm:t>
        <a:bodyPr/>
        <a:lstStyle/>
        <a:p>
          <a:pPr rtl="0">
            <a:lnSpc>
              <a:spcPct val="100000"/>
            </a:lnSpc>
            <a:spcBef>
              <a:spcPts val="500"/>
            </a:spcBef>
            <a:spcAft>
              <a:spcPts val="0"/>
            </a:spcAft>
          </a:pPr>
          <a:r>
            <a:rPr lang="en-GB" sz="2000" b="0" dirty="0">
              <a:latin typeface="Calibri" panose="020F0502020204030204" pitchFamily="34" charset="0"/>
              <a:ea typeface="Century Gothic" charset="0"/>
              <a:cs typeface="Century Gothic" charset="0"/>
            </a:rPr>
            <a:t>Advise the individual of quieter times </a:t>
          </a:r>
        </a:p>
      </dgm:t>
    </dgm:pt>
    <dgm:pt modelId="{C9187D9C-0549-4FA4-8818-9A5053A8B195}" type="parTrans" cxnId="{AF3DEE0C-46B5-4FBC-AA52-AEFC5BBC973A}">
      <dgm:prSet/>
      <dgm:spPr/>
      <dgm:t>
        <a:bodyPr/>
        <a:lstStyle/>
        <a:p>
          <a:endParaRPr lang="en-GB" b="1">
            <a:latin typeface="Century Gothic" charset="0"/>
            <a:ea typeface="Century Gothic" charset="0"/>
            <a:cs typeface="Century Gothic" charset="0"/>
          </a:endParaRPr>
        </a:p>
      </dgm:t>
    </dgm:pt>
    <dgm:pt modelId="{A22DC672-1B58-4C1D-A266-9F5712E1047C}" type="sibTrans" cxnId="{AF3DEE0C-46B5-4FBC-AA52-AEFC5BBC973A}">
      <dgm:prSet/>
      <dgm:spPr/>
      <dgm:t>
        <a:bodyPr/>
        <a:lstStyle/>
        <a:p>
          <a:endParaRPr lang="en-GB" b="1">
            <a:latin typeface="Century Gothic" charset="0"/>
            <a:ea typeface="Century Gothic" charset="0"/>
            <a:cs typeface="Century Gothic" charset="0"/>
          </a:endParaRPr>
        </a:p>
      </dgm:t>
    </dgm:pt>
    <dgm:pt modelId="{8530F02E-7E12-40EA-9BBC-2A510E7F140E}">
      <dgm:prSet custT="1"/>
      <dgm:spPr/>
      <dgm:t>
        <a:bodyPr/>
        <a:lstStyle/>
        <a:p>
          <a:pPr rtl="0">
            <a:lnSpc>
              <a:spcPct val="100000"/>
            </a:lnSpc>
            <a:spcBef>
              <a:spcPts val="500"/>
            </a:spcBef>
            <a:spcAft>
              <a:spcPts val="0"/>
            </a:spcAft>
          </a:pPr>
          <a:r>
            <a:rPr lang="en-GB" sz="2000" b="0" dirty="0">
              <a:latin typeface="Calibri" panose="020F0502020204030204" pitchFamily="34" charset="0"/>
              <a:ea typeface="Century Gothic" charset="0"/>
              <a:cs typeface="Century Gothic" charset="0"/>
            </a:rPr>
            <a:t>Move to a less stimulating area when giving instruction or direction</a:t>
          </a:r>
        </a:p>
      </dgm:t>
    </dgm:pt>
    <dgm:pt modelId="{D4158BED-888C-4B0D-82A8-E37D989EF3F3}" type="parTrans" cxnId="{D2BFB716-276D-442D-9D02-C84970D19A3A}">
      <dgm:prSet/>
      <dgm:spPr/>
      <dgm:t>
        <a:bodyPr/>
        <a:lstStyle/>
        <a:p>
          <a:endParaRPr lang="en-GB" b="1">
            <a:latin typeface="Century Gothic" charset="0"/>
            <a:ea typeface="Century Gothic" charset="0"/>
            <a:cs typeface="Century Gothic" charset="0"/>
          </a:endParaRPr>
        </a:p>
      </dgm:t>
    </dgm:pt>
    <dgm:pt modelId="{9B43ECD9-7B3D-4A8D-81FD-9C87D333E6FF}" type="sibTrans" cxnId="{D2BFB716-276D-442D-9D02-C84970D19A3A}">
      <dgm:prSet/>
      <dgm:spPr/>
      <dgm:t>
        <a:bodyPr/>
        <a:lstStyle/>
        <a:p>
          <a:endParaRPr lang="en-GB" b="1">
            <a:latin typeface="Century Gothic" charset="0"/>
            <a:ea typeface="Century Gothic" charset="0"/>
            <a:cs typeface="Century Gothic" charset="0"/>
          </a:endParaRPr>
        </a:p>
      </dgm:t>
    </dgm:pt>
    <dgm:pt modelId="{DA60BE41-7739-4CCA-B27D-445672503379}">
      <dgm:prSet custT="1"/>
      <dgm:spPr/>
      <dgm:t>
        <a:bodyPr/>
        <a:lstStyle/>
        <a:p>
          <a:pPr rtl="0">
            <a:lnSpc>
              <a:spcPct val="100000"/>
            </a:lnSpc>
            <a:spcBef>
              <a:spcPts val="500"/>
            </a:spcBef>
            <a:spcAft>
              <a:spcPts val="0"/>
            </a:spcAft>
          </a:pPr>
          <a:r>
            <a:rPr lang="en-GB" sz="2000" b="0" dirty="0">
              <a:latin typeface="Calibri" panose="020F0502020204030204" pitchFamily="34" charset="0"/>
              <a:ea typeface="Century Gothic" charset="0"/>
              <a:cs typeface="Century Gothic" charset="0"/>
            </a:rPr>
            <a:t>Try to enable the individual to utilise sensory equipment during activities </a:t>
          </a:r>
        </a:p>
      </dgm:t>
    </dgm:pt>
    <dgm:pt modelId="{B0F01C6D-AB91-4249-9E12-F2985C8A0500}" type="parTrans" cxnId="{4BF337F8-D396-47FE-9600-ABBFD7962ED8}">
      <dgm:prSet/>
      <dgm:spPr/>
      <dgm:t>
        <a:bodyPr/>
        <a:lstStyle/>
        <a:p>
          <a:endParaRPr lang="en-GB" b="1">
            <a:latin typeface="Century Gothic" charset="0"/>
            <a:ea typeface="Century Gothic" charset="0"/>
            <a:cs typeface="Century Gothic" charset="0"/>
          </a:endParaRPr>
        </a:p>
      </dgm:t>
    </dgm:pt>
    <dgm:pt modelId="{63B4BF20-EC8F-4848-9224-046501B6A2E3}" type="sibTrans" cxnId="{4BF337F8-D396-47FE-9600-ABBFD7962ED8}">
      <dgm:prSet/>
      <dgm:spPr/>
      <dgm:t>
        <a:bodyPr/>
        <a:lstStyle/>
        <a:p>
          <a:endParaRPr lang="en-GB" b="1">
            <a:latin typeface="Century Gothic" charset="0"/>
            <a:ea typeface="Century Gothic" charset="0"/>
            <a:cs typeface="Century Gothic" charset="0"/>
          </a:endParaRPr>
        </a:p>
      </dgm:t>
    </dgm:pt>
    <dgm:pt modelId="{6DD5F638-5E80-453D-BB76-F4A43D820515}">
      <dgm:prSet custT="1"/>
      <dgm:spPr/>
      <dgm:t>
        <a:bodyPr/>
        <a:lstStyle/>
        <a:p>
          <a:pPr rtl="0">
            <a:lnSpc>
              <a:spcPct val="100000"/>
            </a:lnSpc>
            <a:spcBef>
              <a:spcPts val="500"/>
            </a:spcBef>
            <a:spcAft>
              <a:spcPts val="0"/>
            </a:spcAft>
          </a:pPr>
          <a:r>
            <a:rPr lang="en-GB" sz="2000" b="0" dirty="0">
              <a:latin typeface="Calibri" panose="020F0502020204030204" pitchFamily="34" charset="0"/>
              <a:ea typeface="Century Gothic" charset="0"/>
              <a:cs typeface="Century Gothic" charset="0"/>
            </a:rPr>
            <a:t>Be aware background noise can impact on their ability to focus on what you are saying </a:t>
          </a:r>
        </a:p>
      </dgm:t>
    </dgm:pt>
    <dgm:pt modelId="{EA6E5719-1755-47E2-82C2-BCFA0E1F2029}" type="parTrans" cxnId="{5A8E4F63-1C96-49F7-9E43-7156153B20C5}">
      <dgm:prSet/>
      <dgm:spPr/>
      <dgm:t>
        <a:bodyPr/>
        <a:lstStyle/>
        <a:p>
          <a:endParaRPr lang="en-US">
            <a:latin typeface="Century Gothic" charset="0"/>
            <a:ea typeface="Century Gothic" charset="0"/>
            <a:cs typeface="Century Gothic" charset="0"/>
          </a:endParaRPr>
        </a:p>
      </dgm:t>
    </dgm:pt>
    <dgm:pt modelId="{B51984B5-960E-4300-AE8D-FEA5FF2FBAA1}" type="sibTrans" cxnId="{5A8E4F63-1C96-49F7-9E43-7156153B20C5}">
      <dgm:prSet/>
      <dgm:spPr/>
      <dgm:t>
        <a:bodyPr/>
        <a:lstStyle/>
        <a:p>
          <a:endParaRPr lang="en-US">
            <a:latin typeface="Century Gothic" charset="0"/>
            <a:ea typeface="Century Gothic" charset="0"/>
            <a:cs typeface="Century Gothic" charset="0"/>
          </a:endParaRPr>
        </a:p>
      </dgm:t>
    </dgm:pt>
    <dgm:pt modelId="{C7192EBF-0150-EC4E-947E-AA0F1C86D9FE}" type="pres">
      <dgm:prSet presAssocID="{A6BD579F-D4B6-493B-A7DE-61CAD395F527}" presName="diagram" presStyleCnt="0">
        <dgm:presLayoutVars>
          <dgm:dir/>
          <dgm:resizeHandles val="exact"/>
        </dgm:presLayoutVars>
      </dgm:prSet>
      <dgm:spPr/>
    </dgm:pt>
    <dgm:pt modelId="{DEAAE569-EE85-9447-A8C5-F6511D672FDE}" type="pres">
      <dgm:prSet presAssocID="{9ADB313E-BF62-4FC0-8BEE-351B5D528875}" presName="node" presStyleLbl="node1" presStyleIdx="0" presStyleCnt="5">
        <dgm:presLayoutVars>
          <dgm:bulletEnabled val="1"/>
        </dgm:presLayoutVars>
      </dgm:prSet>
      <dgm:spPr/>
    </dgm:pt>
    <dgm:pt modelId="{EFE68A13-465D-5345-9854-FC4AD611445B}" type="pres">
      <dgm:prSet presAssocID="{333C7AC5-3D4A-4E4E-8710-E7890A469F8B}" presName="sibTrans" presStyleCnt="0"/>
      <dgm:spPr/>
    </dgm:pt>
    <dgm:pt modelId="{A7D4A807-120E-644B-9B86-2B607609C98F}" type="pres">
      <dgm:prSet presAssocID="{6468D9AA-9FC9-4B47-B975-03BB7673B979}" presName="node" presStyleLbl="node1" presStyleIdx="1" presStyleCnt="5">
        <dgm:presLayoutVars>
          <dgm:bulletEnabled val="1"/>
        </dgm:presLayoutVars>
      </dgm:prSet>
      <dgm:spPr/>
    </dgm:pt>
    <dgm:pt modelId="{9ED65640-A4ED-2F48-A14D-143B96A5B95A}" type="pres">
      <dgm:prSet presAssocID="{A22DC672-1B58-4C1D-A266-9F5712E1047C}" presName="sibTrans" presStyleCnt="0"/>
      <dgm:spPr/>
    </dgm:pt>
    <dgm:pt modelId="{BC3F1140-7938-3748-99D7-50F32961869D}" type="pres">
      <dgm:prSet presAssocID="{6DD5F638-5E80-453D-BB76-F4A43D820515}" presName="node" presStyleLbl="node1" presStyleIdx="2" presStyleCnt="5">
        <dgm:presLayoutVars>
          <dgm:bulletEnabled val="1"/>
        </dgm:presLayoutVars>
      </dgm:prSet>
      <dgm:spPr/>
    </dgm:pt>
    <dgm:pt modelId="{46A364D1-032B-AB4C-92C0-DA3BE902A819}" type="pres">
      <dgm:prSet presAssocID="{B51984B5-960E-4300-AE8D-FEA5FF2FBAA1}" presName="sibTrans" presStyleCnt="0"/>
      <dgm:spPr/>
    </dgm:pt>
    <dgm:pt modelId="{093397AB-F2D1-8E40-9E65-93E14744BD8F}" type="pres">
      <dgm:prSet presAssocID="{8530F02E-7E12-40EA-9BBC-2A510E7F140E}" presName="node" presStyleLbl="node1" presStyleIdx="3" presStyleCnt="5">
        <dgm:presLayoutVars>
          <dgm:bulletEnabled val="1"/>
        </dgm:presLayoutVars>
      </dgm:prSet>
      <dgm:spPr/>
    </dgm:pt>
    <dgm:pt modelId="{6A473517-CD3A-864D-80B3-B23663967BB3}" type="pres">
      <dgm:prSet presAssocID="{9B43ECD9-7B3D-4A8D-81FD-9C87D333E6FF}" presName="sibTrans" presStyleCnt="0"/>
      <dgm:spPr/>
    </dgm:pt>
    <dgm:pt modelId="{59448F7F-2F28-874F-8934-086C563CB01F}" type="pres">
      <dgm:prSet presAssocID="{DA60BE41-7739-4CCA-B27D-445672503379}" presName="node" presStyleLbl="node1" presStyleIdx="4" presStyleCnt="5">
        <dgm:presLayoutVars>
          <dgm:bulletEnabled val="1"/>
        </dgm:presLayoutVars>
      </dgm:prSet>
      <dgm:spPr/>
    </dgm:pt>
  </dgm:ptLst>
  <dgm:cxnLst>
    <dgm:cxn modelId="{AF3DEE0C-46B5-4FBC-AA52-AEFC5BBC973A}" srcId="{A6BD579F-D4B6-493B-A7DE-61CAD395F527}" destId="{6468D9AA-9FC9-4B47-B975-03BB7673B979}" srcOrd="1" destOrd="0" parTransId="{C9187D9C-0549-4FA4-8818-9A5053A8B195}" sibTransId="{A22DC672-1B58-4C1D-A266-9F5712E1047C}"/>
    <dgm:cxn modelId="{D2BFB716-276D-442D-9D02-C84970D19A3A}" srcId="{A6BD579F-D4B6-493B-A7DE-61CAD395F527}" destId="{8530F02E-7E12-40EA-9BBC-2A510E7F140E}" srcOrd="3" destOrd="0" parTransId="{D4158BED-888C-4B0D-82A8-E37D989EF3F3}" sibTransId="{9B43ECD9-7B3D-4A8D-81FD-9C87D333E6FF}"/>
    <dgm:cxn modelId="{5F30F22F-BE08-794E-BF51-B8F7C7F37603}" type="presOf" srcId="{A6BD579F-D4B6-493B-A7DE-61CAD395F527}" destId="{C7192EBF-0150-EC4E-947E-AA0F1C86D9FE}" srcOrd="0" destOrd="0" presId="urn:microsoft.com/office/officeart/2005/8/layout/default"/>
    <dgm:cxn modelId="{5A8E4F63-1C96-49F7-9E43-7156153B20C5}" srcId="{A6BD579F-D4B6-493B-A7DE-61CAD395F527}" destId="{6DD5F638-5E80-453D-BB76-F4A43D820515}" srcOrd="2" destOrd="0" parTransId="{EA6E5719-1755-47E2-82C2-BCFA0E1F2029}" sibTransId="{B51984B5-960E-4300-AE8D-FEA5FF2FBAA1}"/>
    <dgm:cxn modelId="{AF68DE68-1BDD-FE4F-82A5-12AF99951025}" type="presOf" srcId="{6DD5F638-5E80-453D-BB76-F4A43D820515}" destId="{BC3F1140-7938-3748-99D7-50F32961869D}" srcOrd="0" destOrd="0" presId="urn:microsoft.com/office/officeart/2005/8/layout/default"/>
    <dgm:cxn modelId="{8210E84F-8620-374B-91A0-1549F1844D0C}" type="presOf" srcId="{6468D9AA-9FC9-4B47-B975-03BB7673B979}" destId="{A7D4A807-120E-644B-9B86-2B607609C98F}" srcOrd="0" destOrd="0" presId="urn:microsoft.com/office/officeart/2005/8/layout/default"/>
    <dgm:cxn modelId="{24223192-F523-7249-A5B3-B46B94C0749A}" type="presOf" srcId="{DA60BE41-7739-4CCA-B27D-445672503379}" destId="{59448F7F-2F28-874F-8934-086C563CB01F}" srcOrd="0" destOrd="0" presId="urn:microsoft.com/office/officeart/2005/8/layout/default"/>
    <dgm:cxn modelId="{08C12E9A-9AD2-C941-B646-2E15763322AE}" type="presOf" srcId="{8530F02E-7E12-40EA-9BBC-2A510E7F140E}" destId="{093397AB-F2D1-8E40-9E65-93E14744BD8F}" srcOrd="0" destOrd="0" presId="urn:microsoft.com/office/officeart/2005/8/layout/default"/>
    <dgm:cxn modelId="{4A7302A7-208D-1549-97EC-EAF8D12FBA65}" type="presOf" srcId="{9ADB313E-BF62-4FC0-8BEE-351B5D528875}" destId="{DEAAE569-EE85-9447-A8C5-F6511D672FDE}" srcOrd="0" destOrd="0" presId="urn:microsoft.com/office/officeart/2005/8/layout/default"/>
    <dgm:cxn modelId="{EE868BF4-0632-4BBF-B808-48F9D4C77BC8}" srcId="{A6BD579F-D4B6-493B-A7DE-61CAD395F527}" destId="{9ADB313E-BF62-4FC0-8BEE-351B5D528875}" srcOrd="0" destOrd="0" parTransId="{6CA4DEE7-62F1-4874-8E99-DC569E0CC0B7}" sibTransId="{333C7AC5-3D4A-4E4E-8710-E7890A469F8B}"/>
    <dgm:cxn modelId="{4BF337F8-D396-47FE-9600-ABBFD7962ED8}" srcId="{A6BD579F-D4B6-493B-A7DE-61CAD395F527}" destId="{DA60BE41-7739-4CCA-B27D-445672503379}" srcOrd="4" destOrd="0" parTransId="{B0F01C6D-AB91-4249-9E12-F2985C8A0500}" sibTransId="{63B4BF20-EC8F-4848-9224-046501B6A2E3}"/>
    <dgm:cxn modelId="{B291BB0E-B0C9-4C4A-9CC0-B2BCAEEEB9E8}" type="presParOf" srcId="{C7192EBF-0150-EC4E-947E-AA0F1C86D9FE}" destId="{DEAAE569-EE85-9447-A8C5-F6511D672FDE}" srcOrd="0" destOrd="0" presId="urn:microsoft.com/office/officeart/2005/8/layout/default"/>
    <dgm:cxn modelId="{2D4BAF4E-BE3E-CE40-A836-165C19F2B6FD}" type="presParOf" srcId="{C7192EBF-0150-EC4E-947E-AA0F1C86D9FE}" destId="{EFE68A13-465D-5345-9854-FC4AD611445B}" srcOrd="1" destOrd="0" presId="urn:microsoft.com/office/officeart/2005/8/layout/default"/>
    <dgm:cxn modelId="{B16BB1B0-9B62-D244-A498-BF510B75F873}" type="presParOf" srcId="{C7192EBF-0150-EC4E-947E-AA0F1C86D9FE}" destId="{A7D4A807-120E-644B-9B86-2B607609C98F}" srcOrd="2" destOrd="0" presId="urn:microsoft.com/office/officeart/2005/8/layout/default"/>
    <dgm:cxn modelId="{54BAC851-EE70-A147-8F64-A57BF548DB20}" type="presParOf" srcId="{C7192EBF-0150-EC4E-947E-AA0F1C86D9FE}" destId="{9ED65640-A4ED-2F48-A14D-143B96A5B95A}" srcOrd="3" destOrd="0" presId="urn:microsoft.com/office/officeart/2005/8/layout/default"/>
    <dgm:cxn modelId="{9649A384-D1E6-9647-BD96-B9C2CC68B1AF}" type="presParOf" srcId="{C7192EBF-0150-EC4E-947E-AA0F1C86D9FE}" destId="{BC3F1140-7938-3748-99D7-50F32961869D}" srcOrd="4" destOrd="0" presId="urn:microsoft.com/office/officeart/2005/8/layout/default"/>
    <dgm:cxn modelId="{B177D25D-A0A1-1E4E-A532-1A8AE50F8D5A}" type="presParOf" srcId="{C7192EBF-0150-EC4E-947E-AA0F1C86D9FE}" destId="{46A364D1-032B-AB4C-92C0-DA3BE902A819}" srcOrd="5" destOrd="0" presId="urn:microsoft.com/office/officeart/2005/8/layout/default"/>
    <dgm:cxn modelId="{9A92F56F-99D3-9045-AFFD-3214DA96FA06}" type="presParOf" srcId="{C7192EBF-0150-EC4E-947E-AA0F1C86D9FE}" destId="{093397AB-F2D1-8E40-9E65-93E14744BD8F}" srcOrd="6" destOrd="0" presId="urn:microsoft.com/office/officeart/2005/8/layout/default"/>
    <dgm:cxn modelId="{13FC0A49-7251-3A41-9C50-77F5EA538877}" type="presParOf" srcId="{C7192EBF-0150-EC4E-947E-AA0F1C86D9FE}" destId="{6A473517-CD3A-864D-80B3-B23663967BB3}" srcOrd="7" destOrd="0" presId="urn:microsoft.com/office/officeart/2005/8/layout/default"/>
    <dgm:cxn modelId="{4B266436-C750-4042-BEEC-C88EFAA3E408}" type="presParOf" srcId="{C7192EBF-0150-EC4E-947E-AA0F1C86D9FE}" destId="{59448F7F-2F28-874F-8934-086C563CB01F}"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7949B4-3E3A-400C-B12E-E58609BC90A0}">
      <dsp:nvSpPr>
        <dsp:cNvPr id="0" name=""/>
        <dsp:cNvSpPr/>
      </dsp:nvSpPr>
      <dsp:spPr>
        <a:xfrm>
          <a:off x="0" y="30981"/>
          <a:ext cx="8229600" cy="859950"/>
        </a:xfrm>
        <a:prstGeom prst="roundRect">
          <a:avLst/>
        </a:prstGeom>
        <a:solidFill>
          <a:srgbClr val="D41F29"/>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rtl="0">
            <a:lnSpc>
              <a:spcPct val="100000"/>
            </a:lnSpc>
            <a:spcBef>
              <a:spcPct val="0"/>
            </a:spcBef>
            <a:spcAft>
              <a:spcPct val="35000"/>
            </a:spcAft>
            <a:buNone/>
          </a:pPr>
          <a:r>
            <a:rPr lang="en-GB" sz="2000" kern="1200" dirty="0">
              <a:solidFill>
                <a:schemeClr val="bg1"/>
              </a:solidFill>
              <a:latin typeface="Calibri" panose="020F0502020204030204" pitchFamily="34" charset="0"/>
              <a:ea typeface="Century Gothic" charset="0"/>
              <a:cs typeface="Century Gothic" charset="0"/>
            </a:rPr>
            <a:t>It is estimated that 1 in every 100 people in the UK have Autism</a:t>
          </a:r>
        </a:p>
      </dsp:txBody>
      <dsp:txXfrm>
        <a:off x="41979" y="72960"/>
        <a:ext cx="8145642" cy="775992"/>
      </dsp:txXfrm>
    </dsp:sp>
    <dsp:sp modelId="{C2A45298-B07F-495A-A500-A76889132E85}">
      <dsp:nvSpPr>
        <dsp:cNvPr id="0" name=""/>
        <dsp:cNvSpPr/>
      </dsp:nvSpPr>
      <dsp:spPr>
        <a:xfrm>
          <a:off x="0" y="1003249"/>
          <a:ext cx="8229600" cy="859950"/>
        </a:xfrm>
        <a:prstGeom prst="roundRect">
          <a:avLst/>
        </a:prstGeom>
        <a:solidFill>
          <a:srgbClr val="D5963C"/>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rtl="0">
            <a:lnSpc>
              <a:spcPct val="100000"/>
            </a:lnSpc>
            <a:spcBef>
              <a:spcPct val="0"/>
            </a:spcBef>
            <a:spcAft>
              <a:spcPct val="35000"/>
            </a:spcAft>
            <a:buNone/>
          </a:pPr>
          <a:r>
            <a:rPr lang="en-GB" sz="2000" kern="1200" dirty="0">
              <a:solidFill>
                <a:schemeClr val="bg1"/>
              </a:solidFill>
              <a:latin typeface="Calibri" panose="020F0502020204030204" pitchFamily="34" charset="0"/>
              <a:ea typeface="Century Gothic" charset="0"/>
              <a:cs typeface="Century Gothic" charset="0"/>
            </a:rPr>
            <a:t>Autism is a lifelong condition and affects people from all backgrounds</a:t>
          </a:r>
        </a:p>
      </dsp:txBody>
      <dsp:txXfrm>
        <a:off x="41979" y="1045228"/>
        <a:ext cx="8145642" cy="775992"/>
      </dsp:txXfrm>
    </dsp:sp>
    <dsp:sp modelId="{786A791D-40D4-43BF-8045-CCEE56644D27}">
      <dsp:nvSpPr>
        <dsp:cNvPr id="0" name=""/>
        <dsp:cNvSpPr/>
      </dsp:nvSpPr>
      <dsp:spPr>
        <a:xfrm>
          <a:off x="0" y="2015507"/>
          <a:ext cx="8229600" cy="859950"/>
        </a:xfrm>
        <a:prstGeom prst="roundRect">
          <a:avLst/>
        </a:prstGeom>
        <a:solidFill>
          <a:srgbClr val="DAD821"/>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rtl="0">
            <a:lnSpc>
              <a:spcPct val="100000"/>
            </a:lnSpc>
            <a:spcBef>
              <a:spcPct val="0"/>
            </a:spcBef>
            <a:spcAft>
              <a:spcPct val="35000"/>
            </a:spcAft>
            <a:buNone/>
          </a:pPr>
          <a:r>
            <a:rPr lang="en-GB" sz="2000" kern="1200" dirty="0">
              <a:solidFill>
                <a:schemeClr val="bg1"/>
              </a:solidFill>
              <a:latin typeface="Calibri" panose="020F0502020204030204" pitchFamily="34" charset="0"/>
              <a:ea typeface="Century Gothic" charset="0"/>
              <a:cs typeface="Century Gothic" charset="0"/>
            </a:rPr>
            <a:t>Autism affects more males than females</a:t>
          </a:r>
        </a:p>
      </dsp:txBody>
      <dsp:txXfrm>
        <a:off x="41979" y="2057486"/>
        <a:ext cx="8145642" cy="775992"/>
      </dsp:txXfrm>
    </dsp:sp>
    <dsp:sp modelId="{E2260704-B24E-4B33-BF88-6B1E8D92DA78}">
      <dsp:nvSpPr>
        <dsp:cNvPr id="0" name=""/>
        <dsp:cNvSpPr/>
      </dsp:nvSpPr>
      <dsp:spPr>
        <a:xfrm>
          <a:off x="0" y="3019472"/>
          <a:ext cx="8229600" cy="859950"/>
        </a:xfrm>
        <a:prstGeom prst="roundRect">
          <a:avLst/>
        </a:prstGeom>
        <a:solidFill>
          <a:srgbClr val="70A43E"/>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rtl="0">
            <a:lnSpc>
              <a:spcPct val="100000"/>
            </a:lnSpc>
            <a:spcBef>
              <a:spcPct val="0"/>
            </a:spcBef>
            <a:spcAft>
              <a:spcPct val="35000"/>
            </a:spcAft>
            <a:buNone/>
          </a:pPr>
          <a:r>
            <a:rPr lang="en-GB" sz="2000" kern="1200" dirty="0">
              <a:solidFill>
                <a:schemeClr val="bg1"/>
              </a:solidFill>
              <a:latin typeface="Calibri" panose="020F0502020204030204" pitchFamily="34" charset="0"/>
              <a:ea typeface="Century Gothic" charset="0"/>
              <a:cs typeface="Century Gothic" charset="0"/>
            </a:rPr>
            <a:t>Many people with autism have not been diagnosed, and therefore may not realise they have the condition</a:t>
          </a:r>
        </a:p>
      </dsp:txBody>
      <dsp:txXfrm>
        <a:off x="41979" y="3061451"/>
        <a:ext cx="8145642" cy="775992"/>
      </dsp:txXfrm>
    </dsp:sp>
    <dsp:sp modelId="{8F514393-CB74-40A3-87F3-9E0137A4B488}">
      <dsp:nvSpPr>
        <dsp:cNvPr id="0" name=""/>
        <dsp:cNvSpPr/>
      </dsp:nvSpPr>
      <dsp:spPr>
        <a:xfrm>
          <a:off x="0" y="4027585"/>
          <a:ext cx="8229600" cy="859950"/>
        </a:xfrm>
        <a:prstGeom prst="roundRect">
          <a:avLst/>
        </a:prstGeom>
        <a:solidFill>
          <a:srgbClr val="1A62A2"/>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rtl="0">
            <a:lnSpc>
              <a:spcPct val="100000"/>
            </a:lnSpc>
            <a:spcBef>
              <a:spcPct val="0"/>
            </a:spcBef>
            <a:spcAft>
              <a:spcPct val="35000"/>
            </a:spcAft>
            <a:buNone/>
          </a:pPr>
          <a:r>
            <a:rPr lang="en-GB" sz="2000" kern="1200" dirty="0">
              <a:solidFill>
                <a:schemeClr val="bg1"/>
              </a:solidFill>
              <a:latin typeface="Calibri" panose="020F0502020204030204" pitchFamily="34" charset="0"/>
              <a:ea typeface="Century Gothic" charset="0"/>
              <a:cs typeface="Century Gothic" charset="0"/>
            </a:rPr>
            <a:t>Individuals with autism experience difficulties with accessing sport and leisure activities</a:t>
          </a:r>
        </a:p>
      </dsp:txBody>
      <dsp:txXfrm>
        <a:off x="41979" y="4069564"/>
        <a:ext cx="8145642" cy="7759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64C5F8-D23D-2846-B855-0F1713DD3FBB}">
      <dsp:nvSpPr>
        <dsp:cNvPr id="0" name=""/>
        <dsp:cNvSpPr/>
      </dsp:nvSpPr>
      <dsp:spPr>
        <a:xfrm>
          <a:off x="1003420" y="93487"/>
          <a:ext cx="2016003" cy="1223997"/>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Calibri" panose="020F0502020204030204" pitchFamily="34" charset="0"/>
            </a:rPr>
            <a:t>Autism Spectrum Disorder (ASD)</a:t>
          </a:r>
        </a:p>
      </dsp:txBody>
      <dsp:txXfrm>
        <a:off x="1003420" y="93487"/>
        <a:ext cx="2016003" cy="1223997"/>
      </dsp:txXfrm>
    </dsp:sp>
    <dsp:sp modelId="{5F0239F3-E989-DB47-9DEC-F2B95DBBD04F}">
      <dsp:nvSpPr>
        <dsp:cNvPr id="0" name=""/>
        <dsp:cNvSpPr/>
      </dsp:nvSpPr>
      <dsp:spPr>
        <a:xfrm>
          <a:off x="3159384" y="94345"/>
          <a:ext cx="2016003" cy="1223997"/>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Calibri" panose="020F0502020204030204" pitchFamily="34" charset="0"/>
            </a:rPr>
            <a:t>Asperger’s Syndrome</a:t>
          </a:r>
        </a:p>
      </dsp:txBody>
      <dsp:txXfrm>
        <a:off x="3159384" y="94345"/>
        <a:ext cx="2016003" cy="1223997"/>
      </dsp:txXfrm>
    </dsp:sp>
    <dsp:sp modelId="{64086311-279F-9E4C-893C-B3A5914F3EE8}">
      <dsp:nvSpPr>
        <dsp:cNvPr id="0" name=""/>
        <dsp:cNvSpPr/>
      </dsp:nvSpPr>
      <dsp:spPr>
        <a:xfrm>
          <a:off x="1003420" y="1461777"/>
          <a:ext cx="2016003" cy="1223997"/>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Calibri" panose="020F0502020204030204" pitchFamily="34" charset="0"/>
            </a:rPr>
            <a:t>Autistic Spectrum Condition (ASC)</a:t>
          </a:r>
        </a:p>
      </dsp:txBody>
      <dsp:txXfrm>
        <a:off x="1003420" y="1461777"/>
        <a:ext cx="2016003" cy="1223997"/>
      </dsp:txXfrm>
    </dsp:sp>
    <dsp:sp modelId="{3A8AF02B-B89C-5F4B-8C1C-ECA1422E3C1B}">
      <dsp:nvSpPr>
        <dsp:cNvPr id="0" name=""/>
        <dsp:cNvSpPr/>
      </dsp:nvSpPr>
      <dsp:spPr>
        <a:xfrm>
          <a:off x="3163438" y="1461636"/>
          <a:ext cx="2016003" cy="1223997"/>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Calibri" panose="020F0502020204030204" pitchFamily="34" charset="0"/>
            </a:rPr>
            <a:t>Childhood Autism</a:t>
          </a:r>
        </a:p>
      </dsp:txBody>
      <dsp:txXfrm>
        <a:off x="3163438" y="1461636"/>
        <a:ext cx="2016003" cy="1223997"/>
      </dsp:txXfrm>
    </dsp:sp>
    <dsp:sp modelId="{F21368B1-0785-714F-8686-82FC5FDE5F2F}">
      <dsp:nvSpPr>
        <dsp:cNvPr id="0" name=""/>
        <dsp:cNvSpPr/>
      </dsp:nvSpPr>
      <dsp:spPr>
        <a:xfrm>
          <a:off x="2083321" y="2829797"/>
          <a:ext cx="2016003" cy="1223997"/>
        </a:xfrm>
        <a:prstGeom prst="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Calibri" panose="020F0502020204030204" pitchFamily="34" charset="0"/>
            </a:rPr>
            <a:t>Pervasive Developmental Disorder</a:t>
          </a:r>
        </a:p>
      </dsp:txBody>
      <dsp:txXfrm>
        <a:off x="2083321" y="2829797"/>
        <a:ext cx="2016003" cy="122399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30628D-95FA-E741-8C05-DB14FEB318BB}">
      <dsp:nvSpPr>
        <dsp:cNvPr id="0" name=""/>
        <dsp:cNvSpPr/>
      </dsp:nvSpPr>
      <dsp:spPr>
        <a:xfrm>
          <a:off x="0" y="0"/>
          <a:ext cx="8136904" cy="976967"/>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GB" sz="2800" b="1" kern="1200" dirty="0">
              <a:latin typeface="Calibri" panose="020F0502020204030204" pitchFamily="34" charset="0"/>
              <a:ea typeface="Century Gothic" charset="0"/>
              <a:cs typeface="Century Gothic" charset="0"/>
            </a:rPr>
            <a:t>S</a:t>
          </a:r>
          <a:r>
            <a:rPr lang="en-GB" sz="1800" kern="1200" dirty="0">
              <a:latin typeface="Calibri" panose="020F0502020204030204" pitchFamily="34" charset="0"/>
              <a:ea typeface="Century Gothic" charset="0"/>
              <a:cs typeface="Century Gothic" charset="0"/>
            </a:rPr>
            <a:t>ocial Interaction and Verbal Communication are Impaired </a:t>
          </a:r>
        </a:p>
      </dsp:txBody>
      <dsp:txXfrm>
        <a:off x="1725077" y="0"/>
        <a:ext cx="6411826" cy="976967"/>
      </dsp:txXfrm>
    </dsp:sp>
    <dsp:sp modelId="{0E26BE41-D710-AF41-B4F9-EE0E836F7E42}">
      <dsp:nvSpPr>
        <dsp:cNvPr id="0" name=""/>
        <dsp:cNvSpPr/>
      </dsp:nvSpPr>
      <dsp:spPr>
        <a:xfrm>
          <a:off x="108535" y="94656"/>
          <a:ext cx="1627380" cy="781573"/>
        </a:xfrm>
        <a:prstGeom prst="roundRect">
          <a:avLst>
            <a:gd name="adj" fmla="val 10000"/>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t="-49000" b="-49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8A3E817-2E4B-A54A-8268-5D0A6CD33B10}">
      <dsp:nvSpPr>
        <dsp:cNvPr id="0" name=""/>
        <dsp:cNvSpPr/>
      </dsp:nvSpPr>
      <dsp:spPr>
        <a:xfrm>
          <a:off x="0" y="1061904"/>
          <a:ext cx="8136904" cy="976967"/>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GB" sz="2800" b="1" kern="1200" dirty="0">
              <a:latin typeface="Calibri" panose="020F0502020204030204" pitchFamily="34" charset="0"/>
              <a:ea typeface="Century Gothic" charset="0"/>
              <a:cs typeface="Century Gothic" charset="0"/>
            </a:rPr>
            <a:t>I</a:t>
          </a:r>
          <a:r>
            <a:rPr lang="en-GB" sz="1800" kern="1200" dirty="0">
              <a:latin typeface="Calibri" panose="020F0502020204030204" pitchFamily="34" charset="0"/>
              <a:ea typeface="Century Gothic" charset="0"/>
              <a:cs typeface="Century Gothic" charset="0"/>
            </a:rPr>
            <a:t>magination, ideas and creativity are reduced </a:t>
          </a:r>
          <a:endParaRPr lang="en-US" sz="1800" kern="1200" dirty="0">
            <a:latin typeface="Calibri" panose="020F0502020204030204" pitchFamily="34" charset="0"/>
            <a:ea typeface="Century Gothic" charset="0"/>
            <a:cs typeface="Century Gothic" charset="0"/>
          </a:endParaRPr>
        </a:p>
      </dsp:txBody>
      <dsp:txXfrm>
        <a:off x="1725077" y="1061904"/>
        <a:ext cx="6411826" cy="976967"/>
      </dsp:txXfrm>
    </dsp:sp>
    <dsp:sp modelId="{D7D6B002-04C9-F248-B6E6-E962D9225E33}">
      <dsp:nvSpPr>
        <dsp:cNvPr id="0" name=""/>
        <dsp:cNvSpPr/>
      </dsp:nvSpPr>
      <dsp:spPr>
        <a:xfrm>
          <a:off x="71072" y="1185287"/>
          <a:ext cx="1627380" cy="781573"/>
        </a:xfrm>
        <a:prstGeom prst="roundRect">
          <a:avLst>
            <a:gd name="adj" fmla="val 10000"/>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t="-16000" b="-16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8063540-A97E-2840-A64E-45B7E209D1E8}">
      <dsp:nvSpPr>
        <dsp:cNvPr id="0" name=""/>
        <dsp:cNvSpPr/>
      </dsp:nvSpPr>
      <dsp:spPr>
        <a:xfrm>
          <a:off x="0" y="2142019"/>
          <a:ext cx="8136904" cy="976967"/>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GB" sz="2800" b="1" kern="1200" dirty="0">
              <a:latin typeface="Calibri" panose="020F0502020204030204" pitchFamily="34" charset="0"/>
              <a:ea typeface="Century Gothic" charset="0"/>
              <a:cs typeface="Century Gothic" charset="0"/>
            </a:rPr>
            <a:t>G</a:t>
          </a:r>
          <a:r>
            <a:rPr lang="en-GB" sz="1800" kern="1200" dirty="0">
              <a:latin typeface="Calibri" panose="020F0502020204030204" pitchFamily="34" charset="0"/>
              <a:ea typeface="Century Gothic" charset="0"/>
              <a:cs typeface="Century Gothic" charset="0"/>
            </a:rPr>
            <a:t>estures and non verbal communication are limited </a:t>
          </a:r>
        </a:p>
      </dsp:txBody>
      <dsp:txXfrm>
        <a:off x="1725077" y="2142019"/>
        <a:ext cx="6411826" cy="976967"/>
      </dsp:txXfrm>
    </dsp:sp>
    <dsp:sp modelId="{79CE5369-D25F-7343-BDCB-DD7448C5CA36}">
      <dsp:nvSpPr>
        <dsp:cNvPr id="0" name=""/>
        <dsp:cNvSpPr/>
      </dsp:nvSpPr>
      <dsp:spPr>
        <a:xfrm>
          <a:off x="71072" y="2247024"/>
          <a:ext cx="1627380" cy="781573"/>
        </a:xfrm>
        <a:prstGeom prst="roundRect">
          <a:avLst>
            <a:gd name="adj" fmla="val 10000"/>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t="-16000" b="-16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4489C13-379B-2149-AB53-A73CB00AF088}">
      <dsp:nvSpPr>
        <dsp:cNvPr id="0" name=""/>
        <dsp:cNvSpPr/>
      </dsp:nvSpPr>
      <dsp:spPr>
        <a:xfrm>
          <a:off x="0" y="3222144"/>
          <a:ext cx="8136904" cy="976967"/>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GB" sz="2800" b="1" kern="1200" dirty="0">
              <a:latin typeface="Calibri" panose="020F0502020204030204" pitchFamily="34" charset="0"/>
              <a:ea typeface="Century Gothic" charset="0"/>
              <a:cs typeface="Century Gothic" charset="0"/>
            </a:rPr>
            <a:t>N</a:t>
          </a:r>
          <a:r>
            <a:rPr lang="en-GB" sz="1800" kern="1200" dirty="0">
              <a:latin typeface="Calibri" panose="020F0502020204030204" pitchFamily="34" charset="0"/>
              <a:ea typeface="Century Gothic" charset="0"/>
              <a:cs typeface="Century Gothic" charset="0"/>
            </a:rPr>
            <a:t>arrow range of interests, routines and repetitive behaviours </a:t>
          </a:r>
        </a:p>
      </dsp:txBody>
      <dsp:txXfrm>
        <a:off x="1725077" y="3222144"/>
        <a:ext cx="6411826" cy="976967"/>
      </dsp:txXfrm>
    </dsp:sp>
    <dsp:sp modelId="{924182AF-A6BC-F042-BA44-8803AF7E717E}">
      <dsp:nvSpPr>
        <dsp:cNvPr id="0" name=""/>
        <dsp:cNvSpPr/>
      </dsp:nvSpPr>
      <dsp:spPr>
        <a:xfrm>
          <a:off x="71072" y="3321688"/>
          <a:ext cx="1627380" cy="781573"/>
        </a:xfrm>
        <a:prstGeom prst="roundRect">
          <a:avLst>
            <a:gd name="adj" fmla="val 10000"/>
          </a:avLst>
        </a:prstGeom>
        <a:blipFill>
          <a:blip xmlns:r="http://schemas.openxmlformats.org/officeDocument/2006/relationships" r:embed="rId4" cstate="print">
            <a:extLst>
              <a:ext uri="{28A0092B-C50C-407E-A947-70E740481C1C}">
                <a14:useLocalDpi xmlns:a14="http://schemas.microsoft.com/office/drawing/2010/main" val="0"/>
              </a:ext>
            </a:extLst>
          </a:blip>
          <a:srcRect/>
          <a:stretch>
            <a:fillRect t="-86000" b="-86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173FD87-DB72-454F-8D88-C334481B06A4}">
      <dsp:nvSpPr>
        <dsp:cNvPr id="0" name=""/>
        <dsp:cNvSpPr/>
      </dsp:nvSpPr>
      <dsp:spPr>
        <a:xfrm>
          <a:off x="0" y="4302260"/>
          <a:ext cx="8136904" cy="976967"/>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GB" sz="2800" b="1" kern="1200" dirty="0">
              <a:latin typeface="Calibri" panose="020F0502020204030204" pitchFamily="34" charset="0"/>
              <a:ea typeface="Century Gothic" charset="0"/>
              <a:cs typeface="Century Gothic" charset="0"/>
            </a:rPr>
            <a:t>S</a:t>
          </a:r>
          <a:r>
            <a:rPr lang="en-GB" sz="1800" kern="1200" dirty="0">
              <a:latin typeface="Calibri" panose="020F0502020204030204" pitchFamily="34" charset="0"/>
              <a:ea typeface="Century Gothic" charset="0"/>
              <a:cs typeface="Century Gothic" charset="0"/>
            </a:rPr>
            <a:t>ensory responses are unusual </a:t>
          </a:r>
          <a:endParaRPr lang="en-GB" sz="3200" kern="1200" dirty="0">
            <a:latin typeface="Calibri" panose="020F0502020204030204" pitchFamily="34" charset="0"/>
            <a:ea typeface="Century Gothic" charset="0"/>
            <a:cs typeface="Century Gothic" charset="0"/>
          </a:endParaRPr>
        </a:p>
      </dsp:txBody>
      <dsp:txXfrm>
        <a:off x="1725077" y="4302260"/>
        <a:ext cx="6411826" cy="976967"/>
      </dsp:txXfrm>
    </dsp:sp>
    <dsp:sp modelId="{1806E549-AD9C-F047-BCA6-CD548400E5BF}">
      <dsp:nvSpPr>
        <dsp:cNvPr id="0" name=""/>
        <dsp:cNvSpPr/>
      </dsp:nvSpPr>
      <dsp:spPr>
        <a:xfrm>
          <a:off x="71072" y="4396351"/>
          <a:ext cx="1627380" cy="781573"/>
        </a:xfrm>
        <a:prstGeom prst="roundRect">
          <a:avLst>
            <a:gd name="adj" fmla="val 10000"/>
          </a:avLst>
        </a:prstGeom>
        <a:blipFill>
          <a:blip xmlns:r="http://schemas.openxmlformats.org/officeDocument/2006/relationships" r:embed="rId5" cstate="print">
            <a:extLst>
              <a:ext uri="{28A0092B-C50C-407E-A947-70E740481C1C}">
                <a14:useLocalDpi xmlns:a14="http://schemas.microsoft.com/office/drawing/2010/main" val="0"/>
              </a:ext>
            </a:extLst>
          </a:blip>
          <a:srcRect/>
          <a:stretch>
            <a:fillRect t="-16000" b="-16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97B8AA-1007-F448-9FED-19DD31D3CB87}">
      <dsp:nvSpPr>
        <dsp:cNvPr id="0" name=""/>
        <dsp:cNvSpPr/>
      </dsp:nvSpPr>
      <dsp:spPr>
        <a:xfrm>
          <a:off x="0" y="852654"/>
          <a:ext cx="2655295" cy="1593177"/>
        </a:xfrm>
        <a:prstGeom prst="rect">
          <a:avLst/>
        </a:prstGeom>
        <a:solidFill>
          <a:schemeClr val="accent2">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0">
            <a:lnSpc>
              <a:spcPct val="100000"/>
            </a:lnSpc>
            <a:spcBef>
              <a:spcPct val="0"/>
            </a:spcBef>
            <a:spcAft>
              <a:spcPts val="0"/>
            </a:spcAft>
            <a:buNone/>
          </a:pPr>
          <a:r>
            <a:rPr lang="en-GB" sz="2200" b="0" kern="1200" dirty="0">
              <a:latin typeface="Calibri" panose="020F0502020204030204" pitchFamily="34" charset="0"/>
            </a:rPr>
            <a:t>Speak slowly and clearly</a:t>
          </a:r>
        </a:p>
      </dsp:txBody>
      <dsp:txXfrm>
        <a:off x="0" y="852654"/>
        <a:ext cx="2655295" cy="1593177"/>
      </dsp:txXfrm>
    </dsp:sp>
    <dsp:sp modelId="{69007284-89D4-0547-8567-41CB7DD2B5CF}">
      <dsp:nvSpPr>
        <dsp:cNvPr id="0" name=""/>
        <dsp:cNvSpPr/>
      </dsp:nvSpPr>
      <dsp:spPr>
        <a:xfrm>
          <a:off x="2920824" y="852654"/>
          <a:ext cx="2655295" cy="1593177"/>
        </a:xfrm>
        <a:prstGeom prst="rect">
          <a:avLst/>
        </a:prstGeom>
        <a:solidFill>
          <a:schemeClr val="accent3">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0">
            <a:lnSpc>
              <a:spcPct val="100000"/>
            </a:lnSpc>
            <a:spcBef>
              <a:spcPct val="0"/>
            </a:spcBef>
            <a:spcAft>
              <a:spcPts val="0"/>
            </a:spcAft>
            <a:buNone/>
          </a:pPr>
          <a:r>
            <a:rPr lang="en-GB" sz="2200" b="0" kern="1200" dirty="0">
              <a:latin typeface="Calibri" panose="020F0502020204030204" pitchFamily="34" charset="0"/>
            </a:rPr>
            <a:t>Don’t use idioms or metaphors</a:t>
          </a:r>
        </a:p>
      </dsp:txBody>
      <dsp:txXfrm>
        <a:off x="2920824" y="852654"/>
        <a:ext cx="2655295" cy="1593177"/>
      </dsp:txXfrm>
    </dsp:sp>
    <dsp:sp modelId="{8A9D93E9-572F-5A43-9DD2-C3989E76121B}">
      <dsp:nvSpPr>
        <dsp:cNvPr id="0" name=""/>
        <dsp:cNvSpPr/>
      </dsp:nvSpPr>
      <dsp:spPr>
        <a:xfrm>
          <a:off x="5841649" y="852654"/>
          <a:ext cx="2655295" cy="1593177"/>
        </a:xfrm>
        <a:prstGeom prst="rect">
          <a:avLst/>
        </a:prstGeom>
        <a:solidFill>
          <a:schemeClr val="accent4">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0">
            <a:lnSpc>
              <a:spcPct val="100000"/>
            </a:lnSpc>
            <a:spcBef>
              <a:spcPct val="0"/>
            </a:spcBef>
            <a:spcAft>
              <a:spcPts val="0"/>
            </a:spcAft>
            <a:buNone/>
          </a:pPr>
          <a:r>
            <a:rPr lang="en-GB" sz="2200" b="0" kern="1200" dirty="0">
              <a:latin typeface="Calibri" panose="020F0502020204030204" pitchFamily="34" charset="0"/>
            </a:rPr>
            <a:t>Allow time for the individual to process information</a:t>
          </a:r>
        </a:p>
      </dsp:txBody>
      <dsp:txXfrm>
        <a:off x="5841649" y="852654"/>
        <a:ext cx="2655295" cy="1593177"/>
      </dsp:txXfrm>
    </dsp:sp>
    <dsp:sp modelId="{CC8D1091-A701-3042-8C06-8452A7DC3258}">
      <dsp:nvSpPr>
        <dsp:cNvPr id="0" name=""/>
        <dsp:cNvSpPr/>
      </dsp:nvSpPr>
      <dsp:spPr>
        <a:xfrm>
          <a:off x="1460412" y="2711360"/>
          <a:ext cx="2655295" cy="1593177"/>
        </a:xfrm>
        <a:prstGeom prst="rect">
          <a:avLst/>
        </a:prstGeom>
        <a:solidFill>
          <a:schemeClr val="accent5">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0">
            <a:lnSpc>
              <a:spcPct val="100000"/>
            </a:lnSpc>
            <a:spcBef>
              <a:spcPct val="0"/>
            </a:spcBef>
            <a:spcAft>
              <a:spcPts val="0"/>
            </a:spcAft>
            <a:buNone/>
          </a:pPr>
          <a:r>
            <a:rPr lang="en-GB" sz="2200" b="0" kern="1200" dirty="0">
              <a:latin typeface="Calibri" panose="020F0502020204030204" pitchFamily="34" charset="0"/>
            </a:rPr>
            <a:t>Keep instructions short</a:t>
          </a:r>
        </a:p>
      </dsp:txBody>
      <dsp:txXfrm>
        <a:off x="1460412" y="2711360"/>
        <a:ext cx="2655295" cy="1593177"/>
      </dsp:txXfrm>
    </dsp:sp>
    <dsp:sp modelId="{09775631-6F8C-CB4D-B218-CB41CBDDD29E}">
      <dsp:nvSpPr>
        <dsp:cNvPr id="0" name=""/>
        <dsp:cNvSpPr/>
      </dsp:nvSpPr>
      <dsp:spPr>
        <a:xfrm>
          <a:off x="4381236" y="2711360"/>
          <a:ext cx="2655295" cy="1593177"/>
        </a:xfrm>
        <a:prstGeom prst="rect">
          <a:avLst/>
        </a:prstGeom>
        <a:solidFill>
          <a:schemeClr val="accent6">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0">
            <a:lnSpc>
              <a:spcPct val="100000"/>
            </a:lnSpc>
            <a:spcBef>
              <a:spcPct val="0"/>
            </a:spcBef>
            <a:spcAft>
              <a:spcPts val="0"/>
            </a:spcAft>
            <a:buNone/>
          </a:pPr>
          <a:r>
            <a:rPr lang="en-GB" sz="2200" b="0" kern="1200" dirty="0">
              <a:latin typeface="Calibri" panose="020F0502020204030204" pitchFamily="34" charset="0"/>
            </a:rPr>
            <a:t>Avoid relying on gesture, facial expression or tone of voice</a:t>
          </a:r>
        </a:p>
      </dsp:txBody>
      <dsp:txXfrm>
        <a:off x="4381236" y="2711360"/>
        <a:ext cx="2655295" cy="159317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4D72FF-60E0-F140-808B-7D9AA1769243}">
      <dsp:nvSpPr>
        <dsp:cNvPr id="0" name=""/>
        <dsp:cNvSpPr/>
      </dsp:nvSpPr>
      <dsp:spPr>
        <a:xfrm>
          <a:off x="0" y="852654"/>
          <a:ext cx="2655295" cy="1593177"/>
        </a:xfrm>
        <a:prstGeom prst="rect">
          <a:avLst/>
        </a:prstGeom>
        <a:solidFill>
          <a:schemeClr val="accent2">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100000"/>
            </a:lnSpc>
            <a:spcBef>
              <a:spcPct val="0"/>
            </a:spcBef>
            <a:spcAft>
              <a:spcPts val="0"/>
            </a:spcAft>
            <a:buNone/>
          </a:pPr>
          <a:r>
            <a:rPr lang="en-GB" sz="1800" b="0" kern="1200" dirty="0">
              <a:latin typeface="Calibri" panose="020F0502020204030204" pitchFamily="34" charset="0"/>
            </a:rPr>
            <a:t>Explain</a:t>
          </a:r>
          <a:r>
            <a:rPr lang="en-GB" sz="1800" b="0" kern="1200" baseline="0" dirty="0">
              <a:latin typeface="Calibri" panose="020F0502020204030204" pitchFamily="34" charset="0"/>
            </a:rPr>
            <a:t> “rules” rather than assuming they are understood</a:t>
          </a:r>
          <a:endParaRPr lang="en-GB" sz="1800" b="0" kern="1200" dirty="0">
            <a:latin typeface="Calibri" panose="020F0502020204030204" pitchFamily="34" charset="0"/>
          </a:endParaRPr>
        </a:p>
      </dsp:txBody>
      <dsp:txXfrm>
        <a:off x="0" y="852654"/>
        <a:ext cx="2655295" cy="1593177"/>
      </dsp:txXfrm>
    </dsp:sp>
    <dsp:sp modelId="{592A0AD9-20E5-7245-8BAB-EC2C0BBF6391}">
      <dsp:nvSpPr>
        <dsp:cNvPr id="0" name=""/>
        <dsp:cNvSpPr/>
      </dsp:nvSpPr>
      <dsp:spPr>
        <a:xfrm>
          <a:off x="2920824" y="852654"/>
          <a:ext cx="2655295" cy="1593177"/>
        </a:xfrm>
        <a:prstGeom prst="rect">
          <a:avLst/>
        </a:prstGeom>
        <a:solidFill>
          <a:schemeClr val="accent3">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100000"/>
            </a:lnSpc>
            <a:spcBef>
              <a:spcPct val="0"/>
            </a:spcBef>
            <a:spcAft>
              <a:spcPts val="0"/>
            </a:spcAft>
            <a:buNone/>
          </a:pPr>
          <a:r>
            <a:rPr lang="en-GB" sz="1800" b="0" kern="1200" dirty="0">
              <a:latin typeface="Calibri" panose="020F0502020204030204" pitchFamily="34" charset="0"/>
            </a:rPr>
            <a:t>Initiate social interactions, if the individual needs help they may not feel confident enough to ask </a:t>
          </a:r>
        </a:p>
      </dsp:txBody>
      <dsp:txXfrm>
        <a:off x="2920824" y="852654"/>
        <a:ext cx="2655295" cy="1593177"/>
      </dsp:txXfrm>
    </dsp:sp>
    <dsp:sp modelId="{B788A27E-9A52-A04D-989C-3B2A5D227312}">
      <dsp:nvSpPr>
        <dsp:cNvPr id="0" name=""/>
        <dsp:cNvSpPr/>
      </dsp:nvSpPr>
      <dsp:spPr>
        <a:xfrm>
          <a:off x="5841649" y="852654"/>
          <a:ext cx="2655295" cy="1593177"/>
        </a:xfrm>
        <a:prstGeom prst="rect">
          <a:avLst/>
        </a:prstGeom>
        <a:solidFill>
          <a:schemeClr val="accent4">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100000"/>
            </a:lnSpc>
            <a:spcBef>
              <a:spcPct val="0"/>
            </a:spcBef>
            <a:spcAft>
              <a:spcPts val="0"/>
            </a:spcAft>
            <a:buNone/>
          </a:pPr>
          <a:r>
            <a:rPr lang="en-GB" sz="1800" b="0" kern="1200" dirty="0">
              <a:latin typeface="Calibri" panose="020F0502020204030204" pitchFamily="34" charset="0"/>
            </a:rPr>
            <a:t>Stick to facts and keep social chit chat to a minimum  </a:t>
          </a:r>
        </a:p>
      </dsp:txBody>
      <dsp:txXfrm>
        <a:off x="5841649" y="852654"/>
        <a:ext cx="2655295" cy="1593177"/>
      </dsp:txXfrm>
    </dsp:sp>
    <dsp:sp modelId="{3CB78652-8B93-5C4A-8F90-D42461F0C0C9}">
      <dsp:nvSpPr>
        <dsp:cNvPr id="0" name=""/>
        <dsp:cNvSpPr/>
      </dsp:nvSpPr>
      <dsp:spPr>
        <a:xfrm>
          <a:off x="1460412" y="2711360"/>
          <a:ext cx="2655295" cy="1593177"/>
        </a:xfrm>
        <a:prstGeom prst="rect">
          <a:avLst/>
        </a:prstGeom>
        <a:solidFill>
          <a:schemeClr val="accent5">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100000"/>
            </a:lnSpc>
            <a:spcBef>
              <a:spcPct val="0"/>
            </a:spcBef>
            <a:spcAft>
              <a:spcPts val="0"/>
            </a:spcAft>
            <a:buNone/>
          </a:pPr>
          <a:r>
            <a:rPr lang="en-GB" sz="1800" b="0" kern="1200" dirty="0">
              <a:latin typeface="Calibri" panose="020F0502020204030204" pitchFamily="34" charset="0"/>
            </a:rPr>
            <a:t>Provide additional instruction in relation to queuing, using changing rooms, payment </a:t>
          </a:r>
          <a:r>
            <a:rPr lang="en-GB" sz="1800" b="0" kern="1200" dirty="0" err="1">
              <a:latin typeface="Calibri" panose="020F0502020204030204" pitchFamily="34" charset="0"/>
            </a:rPr>
            <a:t>etc</a:t>
          </a:r>
          <a:endParaRPr lang="en-GB" sz="1800" b="0" kern="1200" dirty="0">
            <a:latin typeface="Calibri" panose="020F0502020204030204" pitchFamily="34" charset="0"/>
          </a:endParaRPr>
        </a:p>
      </dsp:txBody>
      <dsp:txXfrm>
        <a:off x="1460412" y="2711360"/>
        <a:ext cx="2655295" cy="1593177"/>
      </dsp:txXfrm>
    </dsp:sp>
    <dsp:sp modelId="{C49565F6-A544-DD4F-B1FA-9ED0DA1EBF47}">
      <dsp:nvSpPr>
        <dsp:cNvPr id="0" name=""/>
        <dsp:cNvSpPr/>
      </dsp:nvSpPr>
      <dsp:spPr>
        <a:xfrm>
          <a:off x="4381236" y="2711360"/>
          <a:ext cx="2655295" cy="1593177"/>
        </a:xfrm>
        <a:prstGeom prst="rect">
          <a:avLst/>
        </a:prstGeom>
        <a:solidFill>
          <a:schemeClr val="accent6">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100000"/>
            </a:lnSpc>
            <a:spcBef>
              <a:spcPct val="0"/>
            </a:spcBef>
            <a:spcAft>
              <a:spcPts val="0"/>
            </a:spcAft>
            <a:buNone/>
          </a:pPr>
          <a:r>
            <a:rPr lang="en-GB" sz="1800" b="0" kern="1200" dirty="0">
              <a:latin typeface="Calibri" panose="020F0502020204030204" pitchFamily="34" charset="0"/>
            </a:rPr>
            <a:t>Provide additional structure within activities involving turn taking or team activities</a:t>
          </a:r>
        </a:p>
      </dsp:txBody>
      <dsp:txXfrm>
        <a:off x="4381236" y="2711360"/>
        <a:ext cx="2655295" cy="159317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90E6E7-EF67-2E45-905F-630A0FD8E5CB}">
      <dsp:nvSpPr>
        <dsp:cNvPr id="0" name=""/>
        <dsp:cNvSpPr/>
      </dsp:nvSpPr>
      <dsp:spPr>
        <a:xfrm>
          <a:off x="0" y="864093"/>
          <a:ext cx="2655295" cy="1593177"/>
        </a:xfrm>
        <a:prstGeom prst="rect">
          <a:avLst/>
        </a:prstGeom>
        <a:solidFill>
          <a:schemeClr val="accent2">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100000"/>
            </a:lnSpc>
            <a:spcBef>
              <a:spcPct val="0"/>
            </a:spcBef>
            <a:spcAft>
              <a:spcPts val="0"/>
            </a:spcAft>
            <a:buNone/>
          </a:pPr>
          <a:r>
            <a:rPr lang="en-GB" sz="2000" b="0" kern="1200" dirty="0">
              <a:latin typeface="Calibri" panose="020F0502020204030204" pitchFamily="34" charset="0"/>
            </a:rPr>
            <a:t>Give a limited number of choices when giving options</a:t>
          </a:r>
        </a:p>
      </dsp:txBody>
      <dsp:txXfrm>
        <a:off x="0" y="864093"/>
        <a:ext cx="2655295" cy="1593177"/>
      </dsp:txXfrm>
    </dsp:sp>
    <dsp:sp modelId="{AA6B95E7-1EB5-E54D-B68E-3D580987BCE7}">
      <dsp:nvSpPr>
        <dsp:cNvPr id="0" name=""/>
        <dsp:cNvSpPr/>
      </dsp:nvSpPr>
      <dsp:spPr>
        <a:xfrm>
          <a:off x="2920824" y="852654"/>
          <a:ext cx="2655295" cy="1593177"/>
        </a:xfrm>
        <a:prstGeom prst="rect">
          <a:avLst/>
        </a:prstGeom>
        <a:solidFill>
          <a:schemeClr val="accent3">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100000"/>
            </a:lnSpc>
            <a:spcBef>
              <a:spcPct val="0"/>
            </a:spcBef>
            <a:spcAft>
              <a:spcPts val="0"/>
            </a:spcAft>
            <a:buNone/>
          </a:pPr>
          <a:r>
            <a:rPr lang="en-GB" sz="2000" b="0" kern="1200" dirty="0">
              <a:latin typeface="Calibri" panose="020F0502020204030204" pitchFamily="34" charset="0"/>
            </a:rPr>
            <a:t>Use specific questions and limit using open questions</a:t>
          </a:r>
        </a:p>
      </dsp:txBody>
      <dsp:txXfrm>
        <a:off x="2920824" y="852654"/>
        <a:ext cx="2655295" cy="1593177"/>
      </dsp:txXfrm>
    </dsp:sp>
    <dsp:sp modelId="{F00CD6D1-6778-9948-884C-5DCD30434BCE}">
      <dsp:nvSpPr>
        <dsp:cNvPr id="0" name=""/>
        <dsp:cNvSpPr/>
      </dsp:nvSpPr>
      <dsp:spPr>
        <a:xfrm>
          <a:off x="5841649" y="852654"/>
          <a:ext cx="2655295" cy="1593177"/>
        </a:xfrm>
        <a:prstGeom prst="rect">
          <a:avLst/>
        </a:prstGeom>
        <a:solidFill>
          <a:schemeClr val="accent4">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100000"/>
            </a:lnSpc>
            <a:spcBef>
              <a:spcPct val="0"/>
            </a:spcBef>
            <a:spcAft>
              <a:spcPts val="0"/>
            </a:spcAft>
            <a:buNone/>
          </a:pPr>
          <a:r>
            <a:rPr lang="en-GB" sz="2000" b="0" kern="1200" dirty="0">
              <a:latin typeface="Calibri" panose="020F0502020204030204" pitchFamily="34" charset="0"/>
            </a:rPr>
            <a:t>Break down instructions into smaller steps</a:t>
          </a:r>
        </a:p>
      </dsp:txBody>
      <dsp:txXfrm>
        <a:off x="5841649" y="852654"/>
        <a:ext cx="2655295" cy="1593177"/>
      </dsp:txXfrm>
    </dsp:sp>
    <dsp:sp modelId="{9C3E7FB8-EA13-304B-83A4-E931AC8AF4CE}">
      <dsp:nvSpPr>
        <dsp:cNvPr id="0" name=""/>
        <dsp:cNvSpPr/>
      </dsp:nvSpPr>
      <dsp:spPr>
        <a:xfrm>
          <a:off x="1460412" y="2711360"/>
          <a:ext cx="2655295" cy="1593177"/>
        </a:xfrm>
        <a:prstGeom prst="rect">
          <a:avLst/>
        </a:prstGeom>
        <a:solidFill>
          <a:schemeClr val="accent5">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100000"/>
            </a:lnSpc>
            <a:spcBef>
              <a:spcPct val="0"/>
            </a:spcBef>
            <a:spcAft>
              <a:spcPts val="0"/>
            </a:spcAft>
            <a:buNone/>
          </a:pPr>
          <a:r>
            <a:rPr lang="en-GB" sz="2000" b="0" kern="1200" dirty="0">
              <a:latin typeface="Calibri" panose="020F0502020204030204" pitchFamily="34" charset="0"/>
            </a:rPr>
            <a:t>Support individuals with problem solving</a:t>
          </a:r>
        </a:p>
      </dsp:txBody>
      <dsp:txXfrm>
        <a:off x="1460412" y="2711360"/>
        <a:ext cx="2655295" cy="1593177"/>
      </dsp:txXfrm>
    </dsp:sp>
    <dsp:sp modelId="{E14D0606-32AC-9A41-A9C6-BF3AD9C54309}">
      <dsp:nvSpPr>
        <dsp:cNvPr id="0" name=""/>
        <dsp:cNvSpPr/>
      </dsp:nvSpPr>
      <dsp:spPr>
        <a:xfrm>
          <a:off x="4381236" y="2711360"/>
          <a:ext cx="2655295" cy="1593177"/>
        </a:xfrm>
        <a:prstGeom prst="rect">
          <a:avLst/>
        </a:prstGeom>
        <a:solidFill>
          <a:schemeClr val="accent6">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100000"/>
            </a:lnSpc>
            <a:spcBef>
              <a:spcPct val="0"/>
            </a:spcBef>
            <a:spcAft>
              <a:spcPts val="0"/>
            </a:spcAft>
            <a:buNone/>
          </a:pPr>
          <a:r>
            <a:rPr lang="en-GB" sz="2000" b="0" kern="1200" dirty="0">
              <a:latin typeface="Calibri" panose="020F0502020204030204" pitchFamily="34" charset="0"/>
            </a:rPr>
            <a:t>Provide</a:t>
          </a:r>
          <a:r>
            <a:rPr lang="en-GB" sz="2000" b="0" kern="1200" baseline="0" dirty="0">
              <a:latin typeface="Calibri" panose="020F0502020204030204" pitchFamily="34" charset="0"/>
            </a:rPr>
            <a:t> options rather than relying on the individual to create an idea</a:t>
          </a:r>
          <a:endParaRPr lang="en-GB" sz="2000" b="0" kern="1200" dirty="0">
            <a:latin typeface="Calibri" panose="020F0502020204030204" pitchFamily="34" charset="0"/>
          </a:endParaRPr>
        </a:p>
      </dsp:txBody>
      <dsp:txXfrm>
        <a:off x="4381236" y="2711360"/>
        <a:ext cx="2655295" cy="159317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3EB4FB-C221-AF49-ACB1-613A743D3B29}">
      <dsp:nvSpPr>
        <dsp:cNvPr id="0" name=""/>
        <dsp:cNvSpPr/>
      </dsp:nvSpPr>
      <dsp:spPr>
        <a:xfrm>
          <a:off x="0" y="801075"/>
          <a:ext cx="2655295" cy="1575190"/>
        </a:xfrm>
        <a:prstGeom prst="rect">
          <a:avLst/>
        </a:prstGeom>
        <a:solidFill>
          <a:schemeClr val="accent2">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100000"/>
            </a:lnSpc>
            <a:spcBef>
              <a:spcPct val="0"/>
            </a:spcBef>
            <a:spcAft>
              <a:spcPts val="0"/>
            </a:spcAft>
            <a:buNone/>
          </a:pPr>
          <a:r>
            <a:rPr lang="en-GB" sz="1800" b="0" kern="1200" dirty="0">
              <a:latin typeface="Calibri" panose="020F0502020204030204" pitchFamily="34" charset="0"/>
              <a:ea typeface="Century Gothic" charset="0"/>
              <a:cs typeface="Century Gothic" charset="0"/>
            </a:rPr>
            <a:t>Do not rely on gesture or body language to communicate or emphasise a point </a:t>
          </a:r>
        </a:p>
      </dsp:txBody>
      <dsp:txXfrm>
        <a:off x="0" y="801075"/>
        <a:ext cx="2655295" cy="1575190"/>
      </dsp:txXfrm>
    </dsp:sp>
    <dsp:sp modelId="{B8C2CCDE-E3B4-CC43-B257-67FE47636A4E}">
      <dsp:nvSpPr>
        <dsp:cNvPr id="0" name=""/>
        <dsp:cNvSpPr/>
      </dsp:nvSpPr>
      <dsp:spPr>
        <a:xfrm>
          <a:off x="2920824" y="792089"/>
          <a:ext cx="2655295" cy="1593192"/>
        </a:xfrm>
        <a:prstGeom prst="rect">
          <a:avLst/>
        </a:prstGeom>
        <a:solidFill>
          <a:schemeClr val="accent3">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100000"/>
            </a:lnSpc>
            <a:spcBef>
              <a:spcPct val="0"/>
            </a:spcBef>
            <a:spcAft>
              <a:spcPts val="0"/>
            </a:spcAft>
            <a:buNone/>
          </a:pPr>
          <a:r>
            <a:rPr lang="en-GB" sz="1800" b="0" kern="1200" dirty="0">
              <a:latin typeface="Calibri" panose="020F0502020204030204" pitchFamily="34" charset="0"/>
              <a:ea typeface="Century Gothic" charset="0"/>
              <a:cs typeface="Century Gothic" charset="0"/>
            </a:rPr>
            <a:t>Understand many individuals with autism do not like eye contact, they are not being rude </a:t>
          </a:r>
        </a:p>
      </dsp:txBody>
      <dsp:txXfrm>
        <a:off x="2920824" y="792089"/>
        <a:ext cx="2655295" cy="1593192"/>
      </dsp:txXfrm>
    </dsp:sp>
    <dsp:sp modelId="{8B83029C-3F8F-A940-81F3-148C97BDBE1E}">
      <dsp:nvSpPr>
        <dsp:cNvPr id="0" name=""/>
        <dsp:cNvSpPr/>
      </dsp:nvSpPr>
      <dsp:spPr>
        <a:xfrm>
          <a:off x="5841649" y="792081"/>
          <a:ext cx="2655295" cy="1593177"/>
        </a:xfrm>
        <a:prstGeom prst="rect">
          <a:avLst/>
        </a:prstGeom>
        <a:solidFill>
          <a:schemeClr val="accent4">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100000"/>
            </a:lnSpc>
            <a:spcBef>
              <a:spcPct val="0"/>
            </a:spcBef>
            <a:spcAft>
              <a:spcPts val="0"/>
            </a:spcAft>
            <a:buNone/>
          </a:pPr>
          <a:r>
            <a:rPr lang="en-GB" sz="1800" b="0" kern="1200" dirty="0">
              <a:latin typeface="Calibri" panose="020F0502020204030204" pitchFamily="34" charset="0"/>
              <a:ea typeface="Century Gothic" charset="0"/>
              <a:cs typeface="Century Gothic" charset="0"/>
            </a:rPr>
            <a:t>Do not use gestures such as pointing in order to direct someone </a:t>
          </a:r>
        </a:p>
      </dsp:txBody>
      <dsp:txXfrm>
        <a:off x="5841649" y="792081"/>
        <a:ext cx="2655295" cy="1593177"/>
      </dsp:txXfrm>
    </dsp:sp>
    <dsp:sp modelId="{23A9AE97-11E8-FB4F-A751-FD4519FDF3EE}">
      <dsp:nvSpPr>
        <dsp:cNvPr id="0" name=""/>
        <dsp:cNvSpPr/>
      </dsp:nvSpPr>
      <dsp:spPr>
        <a:xfrm>
          <a:off x="1460412" y="2711368"/>
          <a:ext cx="2655295" cy="1593177"/>
        </a:xfrm>
        <a:prstGeom prst="rect">
          <a:avLst/>
        </a:prstGeom>
        <a:solidFill>
          <a:schemeClr val="accent5">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100000"/>
            </a:lnSpc>
            <a:spcBef>
              <a:spcPct val="0"/>
            </a:spcBef>
            <a:spcAft>
              <a:spcPts val="0"/>
            </a:spcAft>
            <a:buNone/>
          </a:pPr>
          <a:r>
            <a:rPr lang="en-GB" sz="1800" b="0" kern="1200" dirty="0">
              <a:latin typeface="Calibri" panose="020F0502020204030204" pitchFamily="34" charset="0"/>
              <a:ea typeface="Century Gothic" charset="0"/>
              <a:cs typeface="Century Gothic" charset="0"/>
            </a:rPr>
            <a:t>Try to keep an even tone of voice</a:t>
          </a:r>
        </a:p>
      </dsp:txBody>
      <dsp:txXfrm>
        <a:off x="1460412" y="2711368"/>
        <a:ext cx="2655295" cy="1593177"/>
      </dsp:txXfrm>
    </dsp:sp>
    <dsp:sp modelId="{2B4DA4FC-42B1-424C-A45C-80B5BF065198}">
      <dsp:nvSpPr>
        <dsp:cNvPr id="0" name=""/>
        <dsp:cNvSpPr/>
      </dsp:nvSpPr>
      <dsp:spPr>
        <a:xfrm>
          <a:off x="4381236" y="2711368"/>
          <a:ext cx="2655295" cy="1593177"/>
        </a:xfrm>
        <a:prstGeom prst="rect">
          <a:avLst/>
        </a:prstGeom>
        <a:solidFill>
          <a:schemeClr val="accent6">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100000"/>
            </a:lnSpc>
            <a:spcBef>
              <a:spcPct val="0"/>
            </a:spcBef>
            <a:spcAft>
              <a:spcPts val="0"/>
            </a:spcAft>
            <a:buNone/>
          </a:pPr>
          <a:r>
            <a:rPr lang="en-GB" sz="1800" b="0" kern="1200" dirty="0">
              <a:latin typeface="Calibri" panose="020F0502020204030204" pitchFamily="34" charset="0"/>
              <a:ea typeface="Century Gothic" charset="0"/>
              <a:cs typeface="Century Gothic" charset="0"/>
            </a:rPr>
            <a:t>People with autism may find it difficult to imitate movements demonstrated to them</a:t>
          </a:r>
        </a:p>
      </dsp:txBody>
      <dsp:txXfrm>
        <a:off x="4381236" y="2711368"/>
        <a:ext cx="2655295" cy="159317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260816-B75A-9C41-B7B9-4A9E731266A6}">
      <dsp:nvSpPr>
        <dsp:cNvPr id="0" name=""/>
        <dsp:cNvSpPr/>
      </dsp:nvSpPr>
      <dsp:spPr>
        <a:xfrm>
          <a:off x="8974" y="907810"/>
          <a:ext cx="2655295" cy="1593177"/>
        </a:xfrm>
        <a:prstGeom prst="rect">
          <a:avLst/>
        </a:prstGeom>
        <a:solidFill>
          <a:schemeClr val="accent2">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0">
            <a:lnSpc>
              <a:spcPct val="100000"/>
            </a:lnSpc>
            <a:spcBef>
              <a:spcPct val="0"/>
            </a:spcBef>
            <a:spcAft>
              <a:spcPts val="0"/>
            </a:spcAft>
            <a:buNone/>
          </a:pPr>
          <a:r>
            <a:rPr lang="en-GB" sz="2200" b="0" kern="1200" dirty="0">
              <a:latin typeface="Calibri" panose="020F0502020204030204" pitchFamily="34" charset="0"/>
            </a:rPr>
            <a:t>Explain</a:t>
          </a:r>
          <a:r>
            <a:rPr lang="en-GB" sz="2200" b="0" kern="1200" baseline="0" dirty="0">
              <a:latin typeface="Calibri" panose="020F0502020204030204" pitchFamily="34" charset="0"/>
            </a:rPr>
            <a:t> changes in advance </a:t>
          </a:r>
          <a:endParaRPr lang="en-GB" sz="2200" b="0" kern="1200" dirty="0">
            <a:latin typeface="Calibri" panose="020F0502020204030204" pitchFamily="34" charset="0"/>
          </a:endParaRPr>
        </a:p>
      </dsp:txBody>
      <dsp:txXfrm>
        <a:off x="8974" y="907810"/>
        <a:ext cx="2655295" cy="1593177"/>
      </dsp:txXfrm>
    </dsp:sp>
    <dsp:sp modelId="{3EC9501B-90DB-174A-B4ED-2C8466361D2B}">
      <dsp:nvSpPr>
        <dsp:cNvPr id="0" name=""/>
        <dsp:cNvSpPr/>
      </dsp:nvSpPr>
      <dsp:spPr>
        <a:xfrm>
          <a:off x="2960122" y="936104"/>
          <a:ext cx="2655295" cy="1593177"/>
        </a:xfrm>
        <a:prstGeom prst="rect">
          <a:avLst/>
        </a:prstGeom>
        <a:solidFill>
          <a:schemeClr val="accent3">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0">
            <a:lnSpc>
              <a:spcPct val="100000"/>
            </a:lnSpc>
            <a:spcBef>
              <a:spcPct val="0"/>
            </a:spcBef>
            <a:spcAft>
              <a:spcPts val="0"/>
            </a:spcAft>
            <a:buNone/>
          </a:pPr>
          <a:r>
            <a:rPr lang="en-GB" sz="2200" b="0" kern="1200" dirty="0">
              <a:latin typeface="Calibri" panose="020F0502020204030204" pitchFamily="34" charset="0"/>
            </a:rPr>
            <a:t>Use</a:t>
          </a:r>
          <a:r>
            <a:rPr lang="en-GB" sz="2200" b="0" kern="1200" baseline="0" dirty="0">
              <a:latin typeface="Calibri" panose="020F0502020204030204" pitchFamily="34" charset="0"/>
            </a:rPr>
            <a:t> planners and timetables </a:t>
          </a:r>
          <a:endParaRPr lang="en-GB" sz="2200" b="0" kern="1200" dirty="0">
            <a:latin typeface="Calibri" panose="020F0502020204030204" pitchFamily="34" charset="0"/>
          </a:endParaRPr>
        </a:p>
      </dsp:txBody>
      <dsp:txXfrm>
        <a:off x="2960122" y="936104"/>
        <a:ext cx="2655295" cy="1593177"/>
      </dsp:txXfrm>
    </dsp:sp>
    <dsp:sp modelId="{6D9DFF3B-ACF8-C94C-8486-58285C10C566}">
      <dsp:nvSpPr>
        <dsp:cNvPr id="0" name=""/>
        <dsp:cNvSpPr/>
      </dsp:nvSpPr>
      <dsp:spPr>
        <a:xfrm>
          <a:off x="5841649" y="936104"/>
          <a:ext cx="2655295" cy="1593177"/>
        </a:xfrm>
        <a:prstGeom prst="rect">
          <a:avLst/>
        </a:prstGeom>
        <a:solidFill>
          <a:schemeClr val="accent4">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0">
            <a:lnSpc>
              <a:spcPct val="100000"/>
            </a:lnSpc>
            <a:spcBef>
              <a:spcPct val="0"/>
            </a:spcBef>
            <a:spcAft>
              <a:spcPts val="0"/>
            </a:spcAft>
            <a:buNone/>
          </a:pPr>
          <a:r>
            <a:rPr lang="en-GB" sz="2200" b="0" kern="1200" dirty="0">
              <a:latin typeface="Calibri" panose="020F0502020204030204" pitchFamily="34" charset="0"/>
            </a:rPr>
            <a:t>Engage</a:t>
          </a:r>
          <a:r>
            <a:rPr lang="en-GB" sz="2200" b="0" kern="1200" baseline="0" dirty="0">
              <a:latin typeface="Calibri" panose="020F0502020204030204" pitchFamily="34" charset="0"/>
            </a:rPr>
            <a:t> in special interests</a:t>
          </a:r>
          <a:endParaRPr lang="en-GB" sz="2200" b="0" kern="1200" dirty="0">
            <a:latin typeface="Calibri" panose="020F0502020204030204" pitchFamily="34" charset="0"/>
          </a:endParaRPr>
        </a:p>
      </dsp:txBody>
      <dsp:txXfrm>
        <a:off x="5841649" y="936104"/>
        <a:ext cx="2655295" cy="1593177"/>
      </dsp:txXfrm>
    </dsp:sp>
    <dsp:sp modelId="{A95C533B-6A4D-0A45-8AD8-E1EC091DB307}">
      <dsp:nvSpPr>
        <dsp:cNvPr id="0" name=""/>
        <dsp:cNvSpPr/>
      </dsp:nvSpPr>
      <dsp:spPr>
        <a:xfrm>
          <a:off x="1484601" y="3015338"/>
          <a:ext cx="2655295" cy="1593177"/>
        </a:xfrm>
        <a:prstGeom prst="rect">
          <a:avLst/>
        </a:prstGeom>
        <a:solidFill>
          <a:schemeClr val="accent5">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0">
            <a:lnSpc>
              <a:spcPct val="100000"/>
            </a:lnSpc>
            <a:spcBef>
              <a:spcPct val="0"/>
            </a:spcBef>
            <a:spcAft>
              <a:spcPts val="0"/>
            </a:spcAft>
            <a:buNone/>
          </a:pPr>
          <a:r>
            <a:rPr lang="en-GB" sz="2200" b="0" kern="1200" dirty="0">
              <a:latin typeface="Calibri" panose="020F0502020204030204" pitchFamily="34" charset="0"/>
            </a:rPr>
            <a:t>Make</a:t>
          </a:r>
          <a:r>
            <a:rPr lang="en-GB" sz="2200" b="0" kern="1200" baseline="0" dirty="0">
              <a:latin typeface="Calibri" panose="020F0502020204030204" pitchFamily="34" charset="0"/>
            </a:rPr>
            <a:t> allowances for repetitive movements</a:t>
          </a:r>
          <a:endParaRPr lang="en-GB" sz="2200" b="0" kern="1200" dirty="0">
            <a:latin typeface="Calibri" panose="020F0502020204030204" pitchFamily="34" charset="0"/>
          </a:endParaRPr>
        </a:p>
      </dsp:txBody>
      <dsp:txXfrm>
        <a:off x="1484601" y="3015338"/>
        <a:ext cx="2655295" cy="1593177"/>
      </dsp:txXfrm>
    </dsp:sp>
    <dsp:sp modelId="{835844B4-B9CF-444E-96F7-52F1CDFA43D4}">
      <dsp:nvSpPr>
        <dsp:cNvPr id="0" name=""/>
        <dsp:cNvSpPr/>
      </dsp:nvSpPr>
      <dsp:spPr>
        <a:xfrm>
          <a:off x="4436944" y="3024340"/>
          <a:ext cx="2655295" cy="1593177"/>
        </a:xfrm>
        <a:prstGeom prst="rect">
          <a:avLst/>
        </a:prstGeom>
        <a:solidFill>
          <a:schemeClr val="accent6">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0">
            <a:lnSpc>
              <a:spcPct val="100000"/>
            </a:lnSpc>
            <a:spcBef>
              <a:spcPct val="0"/>
            </a:spcBef>
            <a:spcAft>
              <a:spcPts val="0"/>
            </a:spcAft>
            <a:buNone/>
          </a:pPr>
          <a:r>
            <a:rPr lang="en-GB" sz="2200" b="0" kern="1200" dirty="0">
              <a:latin typeface="Calibri" panose="020F0502020204030204" pitchFamily="34" charset="0"/>
            </a:rPr>
            <a:t>Understand the need to complete rituals/routines</a:t>
          </a:r>
        </a:p>
      </dsp:txBody>
      <dsp:txXfrm>
        <a:off x="4436944" y="3024340"/>
        <a:ext cx="2655295" cy="159317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AAE569-EE85-9447-A8C5-F6511D672FDE}">
      <dsp:nvSpPr>
        <dsp:cNvPr id="0" name=""/>
        <dsp:cNvSpPr/>
      </dsp:nvSpPr>
      <dsp:spPr>
        <a:xfrm>
          <a:off x="0" y="852654"/>
          <a:ext cx="2655295" cy="1593177"/>
        </a:xfrm>
        <a:prstGeom prst="rect">
          <a:avLst/>
        </a:prstGeom>
        <a:solidFill>
          <a:schemeClr val="accent2">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100000"/>
            </a:lnSpc>
            <a:spcBef>
              <a:spcPct val="0"/>
            </a:spcBef>
            <a:spcAft>
              <a:spcPts val="0"/>
            </a:spcAft>
            <a:buNone/>
          </a:pPr>
          <a:r>
            <a:rPr lang="en-GB" sz="2000" b="0" kern="1200" dirty="0">
              <a:latin typeface="Calibri" panose="020F0502020204030204" pitchFamily="34" charset="0"/>
              <a:ea typeface="Century Gothic" charset="0"/>
              <a:cs typeface="Century Gothic" charset="0"/>
            </a:rPr>
            <a:t>Dim bright lights and turn down loud music </a:t>
          </a:r>
        </a:p>
      </dsp:txBody>
      <dsp:txXfrm>
        <a:off x="0" y="852654"/>
        <a:ext cx="2655295" cy="1593177"/>
      </dsp:txXfrm>
    </dsp:sp>
    <dsp:sp modelId="{A7D4A807-120E-644B-9B86-2B607609C98F}">
      <dsp:nvSpPr>
        <dsp:cNvPr id="0" name=""/>
        <dsp:cNvSpPr/>
      </dsp:nvSpPr>
      <dsp:spPr>
        <a:xfrm>
          <a:off x="2920824" y="852654"/>
          <a:ext cx="2655295" cy="1593177"/>
        </a:xfrm>
        <a:prstGeom prst="rect">
          <a:avLst/>
        </a:prstGeom>
        <a:solidFill>
          <a:schemeClr val="accent3">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100000"/>
            </a:lnSpc>
            <a:spcBef>
              <a:spcPct val="0"/>
            </a:spcBef>
            <a:spcAft>
              <a:spcPts val="0"/>
            </a:spcAft>
            <a:buNone/>
          </a:pPr>
          <a:r>
            <a:rPr lang="en-GB" sz="2000" b="0" kern="1200" dirty="0">
              <a:latin typeface="Calibri" panose="020F0502020204030204" pitchFamily="34" charset="0"/>
              <a:ea typeface="Century Gothic" charset="0"/>
              <a:cs typeface="Century Gothic" charset="0"/>
            </a:rPr>
            <a:t>Advise the individual of quieter times </a:t>
          </a:r>
        </a:p>
      </dsp:txBody>
      <dsp:txXfrm>
        <a:off x="2920824" y="852654"/>
        <a:ext cx="2655295" cy="1593177"/>
      </dsp:txXfrm>
    </dsp:sp>
    <dsp:sp modelId="{BC3F1140-7938-3748-99D7-50F32961869D}">
      <dsp:nvSpPr>
        <dsp:cNvPr id="0" name=""/>
        <dsp:cNvSpPr/>
      </dsp:nvSpPr>
      <dsp:spPr>
        <a:xfrm>
          <a:off x="5841649" y="852654"/>
          <a:ext cx="2655295" cy="1593177"/>
        </a:xfrm>
        <a:prstGeom prst="rect">
          <a:avLst/>
        </a:prstGeom>
        <a:solidFill>
          <a:schemeClr val="accent4">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100000"/>
            </a:lnSpc>
            <a:spcBef>
              <a:spcPct val="0"/>
            </a:spcBef>
            <a:spcAft>
              <a:spcPts val="0"/>
            </a:spcAft>
            <a:buNone/>
          </a:pPr>
          <a:r>
            <a:rPr lang="en-GB" sz="2000" b="0" kern="1200" dirty="0">
              <a:latin typeface="Calibri" panose="020F0502020204030204" pitchFamily="34" charset="0"/>
              <a:ea typeface="Century Gothic" charset="0"/>
              <a:cs typeface="Century Gothic" charset="0"/>
            </a:rPr>
            <a:t>Be aware background noise can impact on their ability to focus on what you are saying </a:t>
          </a:r>
        </a:p>
      </dsp:txBody>
      <dsp:txXfrm>
        <a:off x="5841649" y="852654"/>
        <a:ext cx="2655295" cy="1593177"/>
      </dsp:txXfrm>
    </dsp:sp>
    <dsp:sp modelId="{093397AB-F2D1-8E40-9E65-93E14744BD8F}">
      <dsp:nvSpPr>
        <dsp:cNvPr id="0" name=""/>
        <dsp:cNvSpPr/>
      </dsp:nvSpPr>
      <dsp:spPr>
        <a:xfrm>
          <a:off x="1460412" y="2711360"/>
          <a:ext cx="2655295" cy="1593177"/>
        </a:xfrm>
        <a:prstGeom prst="rect">
          <a:avLst/>
        </a:prstGeom>
        <a:solidFill>
          <a:schemeClr val="accent5">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100000"/>
            </a:lnSpc>
            <a:spcBef>
              <a:spcPct val="0"/>
            </a:spcBef>
            <a:spcAft>
              <a:spcPts val="0"/>
            </a:spcAft>
            <a:buNone/>
          </a:pPr>
          <a:r>
            <a:rPr lang="en-GB" sz="2000" b="0" kern="1200" dirty="0">
              <a:latin typeface="Calibri" panose="020F0502020204030204" pitchFamily="34" charset="0"/>
              <a:ea typeface="Century Gothic" charset="0"/>
              <a:cs typeface="Century Gothic" charset="0"/>
            </a:rPr>
            <a:t>Move to a less stimulating area when giving instruction or direction</a:t>
          </a:r>
        </a:p>
      </dsp:txBody>
      <dsp:txXfrm>
        <a:off x="1460412" y="2711360"/>
        <a:ext cx="2655295" cy="1593177"/>
      </dsp:txXfrm>
    </dsp:sp>
    <dsp:sp modelId="{59448F7F-2F28-874F-8934-086C563CB01F}">
      <dsp:nvSpPr>
        <dsp:cNvPr id="0" name=""/>
        <dsp:cNvSpPr/>
      </dsp:nvSpPr>
      <dsp:spPr>
        <a:xfrm>
          <a:off x="4381236" y="2711360"/>
          <a:ext cx="2655295" cy="1593177"/>
        </a:xfrm>
        <a:prstGeom prst="rect">
          <a:avLst/>
        </a:prstGeom>
        <a:solidFill>
          <a:schemeClr val="accent6">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100000"/>
            </a:lnSpc>
            <a:spcBef>
              <a:spcPct val="0"/>
            </a:spcBef>
            <a:spcAft>
              <a:spcPts val="0"/>
            </a:spcAft>
            <a:buNone/>
          </a:pPr>
          <a:r>
            <a:rPr lang="en-GB" sz="2000" b="0" kern="1200" dirty="0">
              <a:latin typeface="Calibri" panose="020F0502020204030204" pitchFamily="34" charset="0"/>
              <a:ea typeface="Century Gothic" charset="0"/>
              <a:cs typeface="Century Gothic" charset="0"/>
            </a:rPr>
            <a:t>Try to enable the individual to utilise sensory equipment during activities </a:t>
          </a:r>
        </a:p>
      </dsp:txBody>
      <dsp:txXfrm>
        <a:off x="4381236" y="2711360"/>
        <a:ext cx="2655295" cy="159317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2922206" cy="493229"/>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18351" y="2"/>
            <a:ext cx="2922206" cy="493229"/>
          </a:xfrm>
          <a:prstGeom prst="rect">
            <a:avLst/>
          </a:prstGeom>
        </p:spPr>
        <p:txBody>
          <a:bodyPr vert="horz" lIns="91440" tIns="45720" rIns="91440" bIns="45720" rtlCol="0"/>
          <a:lstStyle>
            <a:lvl1pPr algn="r">
              <a:defRPr sz="1200"/>
            </a:lvl1pPr>
          </a:lstStyle>
          <a:p>
            <a:fld id="{07F2B22A-4E07-404B-B229-78FD9D9CB8EE}" type="datetimeFigureOut">
              <a:rPr lang="en-GB" smtClean="0"/>
              <a:t>24/09/2020</a:t>
            </a:fld>
            <a:endParaRPr lang="en-GB" dirty="0"/>
          </a:p>
        </p:txBody>
      </p:sp>
      <p:sp>
        <p:nvSpPr>
          <p:cNvPr id="4" name="Footer Placeholder 3"/>
          <p:cNvSpPr>
            <a:spLocks noGrp="1"/>
          </p:cNvSpPr>
          <p:nvPr>
            <p:ph type="ftr" sz="quarter" idx="2"/>
          </p:nvPr>
        </p:nvSpPr>
        <p:spPr>
          <a:xfrm>
            <a:off x="1" y="9377818"/>
            <a:ext cx="2922206" cy="493228"/>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18351" y="9377818"/>
            <a:ext cx="2922206" cy="493228"/>
          </a:xfrm>
          <a:prstGeom prst="rect">
            <a:avLst/>
          </a:prstGeom>
        </p:spPr>
        <p:txBody>
          <a:bodyPr vert="horz" lIns="91440" tIns="45720" rIns="91440" bIns="45720" rtlCol="0" anchor="b"/>
          <a:lstStyle>
            <a:lvl1pPr algn="r">
              <a:defRPr sz="1200"/>
            </a:lvl1pPr>
          </a:lstStyle>
          <a:p>
            <a:fld id="{736502DA-0026-4741-AAA4-EBB201A39ECC}" type="slidenum">
              <a:rPr lang="en-GB" smtClean="0"/>
              <a:t>‹#›</a:t>
            </a:fld>
            <a:endParaRPr lang="en-GB" dirty="0"/>
          </a:p>
        </p:txBody>
      </p:sp>
    </p:spTree>
    <p:extLst>
      <p:ext uri="{BB962C8B-B14F-4D97-AF65-F5344CB8AC3E}">
        <p14:creationId xmlns:p14="http://schemas.microsoft.com/office/powerpoint/2010/main" val="38677648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22206" cy="49484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351" y="1"/>
            <a:ext cx="2922206" cy="494846"/>
          </a:xfrm>
          <a:prstGeom prst="rect">
            <a:avLst/>
          </a:prstGeom>
        </p:spPr>
        <p:txBody>
          <a:bodyPr vert="horz" lIns="91440" tIns="45720" rIns="91440" bIns="45720" rtlCol="0"/>
          <a:lstStyle>
            <a:lvl1pPr algn="r">
              <a:defRPr sz="1200"/>
            </a:lvl1pPr>
          </a:lstStyle>
          <a:p>
            <a:fld id="{9522D87F-D481-4644-99AF-EB89E0DE7CBF}" type="datetimeFigureOut">
              <a:rPr lang="en-GB" smtClean="0"/>
              <a:t>24/09/2020</a:t>
            </a:fld>
            <a:endParaRPr lang="en-GB"/>
          </a:p>
        </p:txBody>
      </p:sp>
      <p:sp>
        <p:nvSpPr>
          <p:cNvPr id="4" name="Slide Image Placeholder 3"/>
          <p:cNvSpPr>
            <a:spLocks noGrp="1" noRot="1" noChangeAspect="1"/>
          </p:cNvSpPr>
          <p:nvPr>
            <p:ph type="sldImg" idx="2"/>
          </p:nvPr>
        </p:nvSpPr>
        <p:spPr>
          <a:xfrm>
            <a:off x="1147763" y="1233488"/>
            <a:ext cx="4446587" cy="33337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837" y="4751168"/>
            <a:ext cx="5392443" cy="3887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377818"/>
            <a:ext cx="2922206" cy="49484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351" y="9377818"/>
            <a:ext cx="2922206" cy="494846"/>
          </a:xfrm>
          <a:prstGeom prst="rect">
            <a:avLst/>
          </a:prstGeom>
        </p:spPr>
        <p:txBody>
          <a:bodyPr vert="horz" lIns="91440" tIns="45720" rIns="91440" bIns="45720" rtlCol="0" anchor="b"/>
          <a:lstStyle>
            <a:lvl1pPr algn="r">
              <a:defRPr sz="1200"/>
            </a:lvl1pPr>
          </a:lstStyle>
          <a:p>
            <a:fld id="{30892021-4503-4506-9F2A-360A2634BECE}" type="slidenum">
              <a:rPr lang="en-GB" smtClean="0"/>
              <a:t>‹#›</a:t>
            </a:fld>
            <a:endParaRPr lang="en-GB"/>
          </a:p>
        </p:txBody>
      </p:sp>
    </p:spTree>
    <p:extLst>
      <p:ext uri="{BB962C8B-B14F-4D97-AF65-F5344CB8AC3E}">
        <p14:creationId xmlns:p14="http://schemas.microsoft.com/office/powerpoint/2010/main" val="3345190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0892021-4503-4506-9F2A-360A2634BECE}" type="slidenum">
              <a:rPr lang="en-GB" smtClean="0"/>
              <a:t>14</a:t>
            </a:fld>
            <a:endParaRPr lang="en-GB"/>
          </a:p>
        </p:txBody>
      </p:sp>
    </p:spTree>
    <p:extLst>
      <p:ext uri="{BB962C8B-B14F-4D97-AF65-F5344CB8AC3E}">
        <p14:creationId xmlns:p14="http://schemas.microsoft.com/office/powerpoint/2010/main" val="27421636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Tree>
    <p:extLst>
      <p:ext uri="{BB962C8B-B14F-4D97-AF65-F5344CB8AC3E}">
        <p14:creationId xmlns:p14="http://schemas.microsoft.com/office/powerpoint/2010/main" val="865522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7A3CD47-A71B-442A-99C5-384FBA202A44}" type="datetimeFigureOut">
              <a:rPr lang="en-GB" smtClean="0"/>
              <a:t>24/09/2020</a:t>
            </a:fld>
            <a:endParaRPr lang="en-GB"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8621A7B0-B11A-4B82-A16C-9EAE597FFCFA}" type="slidenum">
              <a:rPr lang="en-GB" smtClean="0"/>
              <a:t>‹#›</a:t>
            </a:fld>
            <a:endParaRPr lang="en-GB" dirty="0"/>
          </a:p>
        </p:txBody>
      </p:sp>
    </p:spTree>
    <p:extLst>
      <p:ext uri="{BB962C8B-B14F-4D97-AF65-F5344CB8AC3E}">
        <p14:creationId xmlns:p14="http://schemas.microsoft.com/office/powerpoint/2010/main" val="3124587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7A3CD47-A71B-442A-99C5-384FBA202A44}" type="datetimeFigureOut">
              <a:rPr lang="en-GB" smtClean="0"/>
              <a:t>24/09/2020</a:t>
            </a:fld>
            <a:endParaRPr lang="en-GB"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8621A7B0-B11A-4B82-A16C-9EAE597FFCFA}" type="slidenum">
              <a:rPr lang="en-GB" smtClean="0"/>
              <a:t>‹#›</a:t>
            </a:fld>
            <a:endParaRPr lang="en-GB" dirty="0"/>
          </a:p>
        </p:txBody>
      </p:sp>
    </p:spTree>
    <p:extLst>
      <p:ext uri="{BB962C8B-B14F-4D97-AF65-F5344CB8AC3E}">
        <p14:creationId xmlns:p14="http://schemas.microsoft.com/office/powerpoint/2010/main" val="3150961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7A3CD47-A71B-442A-99C5-384FBA202A44}" type="datetimeFigureOut">
              <a:rPr lang="en-GB" smtClean="0"/>
              <a:t>24/09/2020</a:t>
            </a:fld>
            <a:endParaRPr lang="en-GB"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8621A7B0-B11A-4B82-A16C-9EAE597FFCFA}" type="slidenum">
              <a:rPr lang="en-GB" smtClean="0"/>
              <a:t>‹#›</a:t>
            </a:fld>
            <a:endParaRPr lang="en-GB" dirty="0"/>
          </a:p>
        </p:txBody>
      </p:sp>
    </p:spTree>
    <p:extLst>
      <p:ext uri="{BB962C8B-B14F-4D97-AF65-F5344CB8AC3E}">
        <p14:creationId xmlns:p14="http://schemas.microsoft.com/office/powerpoint/2010/main" val="2733998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7A3CD47-A71B-442A-99C5-384FBA202A44}" type="datetimeFigureOut">
              <a:rPr lang="en-GB" smtClean="0"/>
              <a:t>24/09/2020</a:t>
            </a:fld>
            <a:endParaRPr lang="en-GB"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8621A7B0-B11A-4B82-A16C-9EAE597FFCFA}" type="slidenum">
              <a:rPr lang="en-GB" smtClean="0"/>
              <a:t>‹#›</a:t>
            </a:fld>
            <a:endParaRPr lang="en-GB" dirty="0"/>
          </a:p>
        </p:txBody>
      </p:sp>
    </p:spTree>
    <p:extLst>
      <p:ext uri="{BB962C8B-B14F-4D97-AF65-F5344CB8AC3E}">
        <p14:creationId xmlns:p14="http://schemas.microsoft.com/office/powerpoint/2010/main" val="312917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7A3CD47-A71B-442A-99C5-384FBA202A44}" type="datetimeFigureOut">
              <a:rPr lang="en-GB" smtClean="0"/>
              <a:t>24/09/2020</a:t>
            </a:fld>
            <a:endParaRPr lang="en-GB"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8621A7B0-B11A-4B82-A16C-9EAE597FFCFA}" type="slidenum">
              <a:rPr lang="en-GB" smtClean="0"/>
              <a:t>‹#›</a:t>
            </a:fld>
            <a:endParaRPr lang="en-GB" dirty="0"/>
          </a:p>
        </p:txBody>
      </p:sp>
    </p:spTree>
    <p:extLst>
      <p:ext uri="{BB962C8B-B14F-4D97-AF65-F5344CB8AC3E}">
        <p14:creationId xmlns:p14="http://schemas.microsoft.com/office/powerpoint/2010/main" val="527782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A7A3CD47-A71B-442A-99C5-384FBA202A44}" type="datetimeFigureOut">
              <a:rPr lang="en-GB" smtClean="0"/>
              <a:t>24/09/2020</a:t>
            </a:fld>
            <a:endParaRPr lang="en-GB"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8621A7B0-B11A-4B82-A16C-9EAE597FFCFA}" type="slidenum">
              <a:rPr lang="en-GB" smtClean="0"/>
              <a:t>‹#›</a:t>
            </a:fld>
            <a:endParaRPr lang="en-GB" dirty="0"/>
          </a:p>
        </p:txBody>
      </p:sp>
    </p:spTree>
    <p:extLst>
      <p:ext uri="{BB962C8B-B14F-4D97-AF65-F5344CB8AC3E}">
        <p14:creationId xmlns:p14="http://schemas.microsoft.com/office/powerpoint/2010/main" val="1653470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A7A3CD47-A71B-442A-99C5-384FBA202A44}" type="datetimeFigureOut">
              <a:rPr lang="en-GB" smtClean="0"/>
              <a:t>24/09/2020</a:t>
            </a:fld>
            <a:endParaRPr lang="en-GB"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8621A7B0-B11A-4B82-A16C-9EAE597FFCFA}" type="slidenum">
              <a:rPr lang="en-GB" smtClean="0"/>
              <a:t>‹#›</a:t>
            </a:fld>
            <a:endParaRPr lang="en-GB" dirty="0"/>
          </a:p>
        </p:txBody>
      </p:sp>
    </p:spTree>
    <p:extLst>
      <p:ext uri="{BB962C8B-B14F-4D97-AF65-F5344CB8AC3E}">
        <p14:creationId xmlns:p14="http://schemas.microsoft.com/office/powerpoint/2010/main" val="1217218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7A3CD47-A71B-442A-99C5-384FBA202A44}" type="datetimeFigureOut">
              <a:rPr lang="en-GB" smtClean="0"/>
              <a:t>24/09/2020</a:t>
            </a:fld>
            <a:endParaRPr lang="en-GB"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8621A7B0-B11A-4B82-A16C-9EAE597FFCFA}" type="slidenum">
              <a:rPr lang="en-GB" smtClean="0"/>
              <a:t>‹#›</a:t>
            </a:fld>
            <a:endParaRPr lang="en-GB" dirty="0"/>
          </a:p>
        </p:txBody>
      </p:sp>
    </p:spTree>
    <p:extLst>
      <p:ext uri="{BB962C8B-B14F-4D97-AF65-F5344CB8AC3E}">
        <p14:creationId xmlns:p14="http://schemas.microsoft.com/office/powerpoint/2010/main" val="2516383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7A3CD47-A71B-442A-99C5-384FBA202A44}" type="datetimeFigureOut">
              <a:rPr lang="en-GB" smtClean="0"/>
              <a:t>24/09/2020</a:t>
            </a:fld>
            <a:endParaRPr lang="en-GB"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8621A7B0-B11A-4B82-A16C-9EAE597FFCFA}" type="slidenum">
              <a:rPr lang="en-GB" smtClean="0"/>
              <a:t>‹#›</a:t>
            </a:fld>
            <a:endParaRPr lang="en-GB" dirty="0"/>
          </a:p>
        </p:txBody>
      </p:sp>
    </p:spTree>
    <p:extLst>
      <p:ext uri="{BB962C8B-B14F-4D97-AF65-F5344CB8AC3E}">
        <p14:creationId xmlns:p14="http://schemas.microsoft.com/office/powerpoint/2010/main" val="91278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7A3CD47-A71B-442A-99C5-384FBA202A44}" type="datetimeFigureOut">
              <a:rPr lang="en-GB" smtClean="0"/>
              <a:t>24/09/2020</a:t>
            </a:fld>
            <a:endParaRPr lang="en-GB"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8621A7B0-B11A-4B82-A16C-9EAE597FFCFA}" type="slidenum">
              <a:rPr lang="en-GB" smtClean="0"/>
              <a:t>‹#›</a:t>
            </a:fld>
            <a:endParaRPr lang="en-GB" dirty="0"/>
          </a:p>
        </p:txBody>
      </p:sp>
    </p:spTree>
    <p:extLst>
      <p:ext uri="{BB962C8B-B14F-4D97-AF65-F5344CB8AC3E}">
        <p14:creationId xmlns:p14="http://schemas.microsoft.com/office/powerpoint/2010/main" val="858434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1075" y="1520821"/>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endParaRPr lang="en-GB" dirty="0"/>
          </a:p>
        </p:txBody>
      </p:sp>
      <p:pic>
        <p:nvPicPr>
          <p:cNvPr id="12" name="Picture 11"/>
          <p:cNvPicPr>
            <a:picLocks noChangeAspect="1"/>
          </p:cNvPicPr>
          <p:nvPr userDrawn="1"/>
        </p:nvPicPr>
        <p:blipFill rotWithShape="1">
          <a:blip r:embed="rId13"/>
          <a:srcRect l="5703" t="28468" r="11019" b="38376"/>
          <a:stretch/>
        </p:blipFill>
        <p:spPr>
          <a:xfrm>
            <a:off x="1832195" y="6525344"/>
            <a:ext cx="3384376" cy="332656"/>
          </a:xfrm>
          <a:prstGeom prst="rect">
            <a:avLst/>
          </a:prstGeom>
        </p:spPr>
      </p:pic>
      <p:pic>
        <p:nvPicPr>
          <p:cNvPr id="13" name="Picture 12"/>
          <p:cNvPicPr>
            <a:picLocks noChangeAspect="1"/>
          </p:cNvPicPr>
          <p:nvPr userDrawn="1"/>
        </p:nvPicPr>
        <p:blipFill rotWithShape="1">
          <a:blip r:embed="rId13"/>
          <a:srcRect l="6601" t="28468" r="48229" b="38376"/>
          <a:stretch/>
        </p:blipFill>
        <p:spPr>
          <a:xfrm>
            <a:off x="0" y="6525344"/>
            <a:ext cx="1835696" cy="332656"/>
          </a:xfrm>
          <a:prstGeom prst="rect">
            <a:avLst/>
          </a:prstGeom>
        </p:spPr>
      </p:pic>
      <p:pic>
        <p:nvPicPr>
          <p:cNvPr id="10" name="Picture 9"/>
          <p:cNvPicPr>
            <a:picLocks noChangeAspect="1"/>
          </p:cNvPicPr>
          <p:nvPr userDrawn="1"/>
        </p:nvPicPr>
        <p:blipFill>
          <a:blip r:embed="rId14">
            <a:extLst>
              <a:ext uri="{28A0092B-C50C-407E-A947-70E740481C1C}">
                <a14:useLocalDpi xmlns:a14="http://schemas.microsoft.com/office/drawing/2010/main" val="0"/>
              </a:ext>
            </a:extLst>
          </a:blip>
          <a:srcRect/>
          <a:stretch/>
        </p:blipFill>
        <p:spPr>
          <a:xfrm>
            <a:off x="6063593" y="1"/>
            <a:ext cx="3080407" cy="908720"/>
          </a:xfrm>
          <a:prstGeom prst="rect">
            <a:avLst/>
          </a:prstGeom>
        </p:spPr>
      </p:pic>
      <p:pic>
        <p:nvPicPr>
          <p:cNvPr id="9" name="Picture 8"/>
          <p:cNvPicPr>
            <a:picLocks noChangeAspect="1"/>
          </p:cNvPicPr>
          <p:nvPr userDrawn="1"/>
        </p:nvPicPr>
        <p:blipFill rotWithShape="1">
          <a:blip r:embed="rId13"/>
          <a:srcRect l="5703" t="28468" r="11019" b="38376"/>
          <a:stretch/>
        </p:blipFill>
        <p:spPr>
          <a:xfrm>
            <a:off x="5551213" y="6525344"/>
            <a:ext cx="3384376" cy="332656"/>
          </a:xfrm>
          <a:prstGeom prst="rect">
            <a:avLst/>
          </a:prstGeom>
        </p:spPr>
      </p:pic>
      <p:pic>
        <p:nvPicPr>
          <p:cNvPr id="14" name="Picture 13"/>
          <p:cNvPicPr>
            <a:picLocks noChangeAspect="1"/>
          </p:cNvPicPr>
          <p:nvPr userDrawn="1"/>
        </p:nvPicPr>
        <p:blipFill rotWithShape="1">
          <a:blip r:embed="rId13"/>
          <a:srcRect l="42912" t="28468" r="48316" b="38376"/>
          <a:stretch/>
        </p:blipFill>
        <p:spPr>
          <a:xfrm>
            <a:off x="5202308" y="6525344"/>
            <a:ext cx="356539" cy="332656"/>
          </a:xfrm>
          <a:prstGeom prst="rect">
            <a:avLst/>
          </a:prstGeom>
        </p:spPr>
      </p:pic>
      <p:pic>
        <p:nvPicPr>
          <p:cNvPr id="15" name="Picture 14"/>
          <p:cNvPicPr>
            <a:picLocks noChangeAspect="1"/>
          </p:cNvPicPr>
          <p:nvPr userDrawn="1"/>
        </p:nvPicPr>
        <p:blipFill rotWithShape="1">
          <a:blip r:embed="rId13"/>
          <a:srcRect l="42912" t="28468" r="51597" b="38376"/>
          <a:stretch/>
        </p:blipFill>
        <p:spPr>
          <a:xfrm>
            <a:off x="8920825" y="6525344"/>
            <a:ext cx="223176" cy="332656"/>
          </a:xfrm>
          <a:prstGeom prst="rect">
            <a:avLst/>
          </a:prstGeom>
        </p:spPr>
      </p:pic>
    </p:spTree>
    <p:extLst>
      <p:ext uri="{BB962C8B-B14F-4D97-AF65-F5344CB8AC3E}">
        <p14:creationId xmlns:p14="http://schemas.microsoft.com/office/powerpoint/2010/main" val="1401706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b="1" kern="1200">
          <a:solidFill>
            <a:srgbClr val="0070C0"/>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9.jpeg"/><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10.jpeg"/><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7.xml"/><Relationship Id="rId7" Type="http://schemas.openxmlformats.org/officeDocument/2006/relationships/image" Target="../media/image11.jpeg"/><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8.xml"/><Relationship Id="rId7" Type="http://schemas.openxmlformats.org/officeDocument/2006/relationships/image" Target="../media/image12.jpeg"/><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9.xml"/><Relationship Id="rId7" Type="http://schemas.openxmlformats.org/officeDocument/2006/relationships/image" Target="../media/image13.jpeg"/><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8" Type="http://schemas.openxmlformats.org/officeDocument/2006/relationships/hyperlink" Target="mailto:AuismWales@WLGA.gov.uk" TargetMode="External"/><Relationship Id="rId3" Type="http://schemas.openxmlformats.org/officeDocument/2006/relationships/image" Target="../media/image14.tiff"/><Relationship Id="rId7" Type="http://schemas.openxmlformats.org/officeDocument/2006/relationships/hyperlink" Target="http://www.autismwales.org/" TargetMode="External"/><Relationship Id="rId2" Type="http://schemas.openxmlformats.org/officeDocument/2006/relationships/hyperlink" Target="http://www.asdinfowales.co.uk/" TargetMode="External"/><Relationship Id="rId1" Type="http://schemas.openxmlformats.org/officeDocument/2006/relationships/slideLayout" Target="../slideLayouts/slideLayout7.xml"/><Relationship Id="rId6" Type="http://schemas.openxmlformats.org/officeDocument/2006/relationships/image" Target="../media/image17.tiff"/><Relationship Id="rId5" Type="http://schemas.openxmlformats.org/officeDocument/2006/relationships/image" Target="../media/image16.tiff"/><Relationship Id="rId4" Type="http://schemas.openxmlformats.org/officeDocument/2006/relationships/image" Target="../media/image15.tiff"/></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9.jpeg"/><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2276872"/>
            <a:ext cx="7772400" cy="1656184"/>
          </a:xfrm>
        </p:spPr>
        <p:txBody>
          <a:bodyPr>
            <a:normAutofit fontScale="90000"/>
          </a:bodyPr>
          <a:lstStyle/>
          <a:p>
            <a:pPr>
              <a:spcBef>
                <a:spcPts val="500"/>
              </a:spcBef>
            </a:pPr>
            <a:r>
              <a:rPr lang="en-GB" dirty="0">
                <a:latin typeface="Calibri" panose="020F0502020204030204" pitchFamily="34" charset="0"/>
                <a:ea typeface="Century Gothic" charset="0"/>
                <a:cs typeface="Century Gothic" charset="0"/>
              </a:rPr>
              <a:t>Supporting Children and Adults with Autism to Access Sports and Leisure Activities </a:t>
            </a:r>
            <a:br>
              <a:rPr lang="en-GB" dirty="0">
                <a:latin typeface="Calibri" panose="020F0502020204030204" pitchFamily="34" charset="0"/>
              </a:rPr>
            </a:br>
            <a:endParaRPr lang="en-GB" dirty="0">
              <a:latin typeface="Calibri" panose="020F0502020204030204" pitchFamily="34" charset="0"/>
            </a:endParaRPr>
          </a:p>
        </p:txBody>
      </p:sp>
      <p:sp>
        <p:nvSpPr>
          <p:cNvPr id="3" name="Subtitle 2"/>
          <p:cNvSpPr>
            <a:spLocks noGrp="1"/>
          </p:cNvSpPr>
          <p:nvPr>
            <p:ph type="subTitle" idx="1"/>
          </p:nvPr>
        </p:nvSpPr>
        <p:spPr>
          <a:xfrm>
            <a:off x="1297360" y="3933056"/>
            <a:ext cx="6400800" cy="1752600"/>
          </a:xfrm>
        </p:spPr>
        <p:txBody>
          <a:bodyPr>
            <a:normAutofit/>
          </a:bodyPr>
          <a:lstStyle/>
          <a:p>
            <a:pPr>
              <a:spcBef>
                <a:spcPts val="500"/>
              </a:spcBef>
            </a:pPr>
            <a:r>
              <a:rPr lang="en-GB" dirty="0">
                <a:latin typeface="Calibri" panose="020F0502020204030204" pitchFamily="34" charset="0"/>
                <a:ea typeface="Century Gothic" charset="0"/>
                <a:cs typeface="Century Gothic" charset="0"/>
              </a:rPr>
              <a:t>a development resource for those supporting individuals with autism to access leisure activities </a:t>
            </a:r>
          </a:p>
        </p:txBody>
      </p:sp>
    </p:spTree>
    <p:extLst>
      <p:ext uri="{BB962C8B-B14F-4D97-AF65-F5344CB8AC3E}">
        <p14:creationId xmlns:p14="http://schemas.microsoft.com/office/powerpoint/2010/main" val="3659150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3"/>
          <p:cNvGraphicFramePr>
            <a:graphicFrameLocks/>
          </p:cNvGraphicFramePr>
          <p:nvPr>
            <p:extLst>
              <p:ext uri="{D42A27DB-BD31-4B8C-83A1-F6EECF244321}">
                <p14:modId xmlns:p14="http://schemas.microsoft.com/office/powerpoint/2010/main" val="1874794923"/>
              </p:ext>
            </p:extLst>
          </p:nvPr>
        </p:nvGraphicFramePr>
        <p:xfrm>
          <a:off x="360091" y="1412776"/>
          <a:ext cx="8496944" cy="51571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360091" y="1196752"/>
            <a:ext cx="8496944" cy="830997"/>
          </a:xfrm>
          <a:prstGeom prst="rect">
            <a:avLst/>
          </a:prstGeom>
          <a:noFill/>
        </p:spPr>
        <p:txBody>
          <a:bodyPr wrap="square" rtlCol="0">
            <a:spAutoFit/>
          </a:bodyPr>
          <a:lstStyle>
            <a:defPPr>
              <a:defRPr lang="en-US"/>
            </a:defPPr>
            <a:lvl1pPr>
              <a:defRPr sz="2400">
                <a:latin typeface="Calibri" panose="020F0502020204030204" pitchFamily="34" charset="0"/>
                <a:ea typeface="Century Gothic" charset="0"/>
                <a:cs typeface="Century Gothic" charset="0"/>
              </a:defRPr>
            </a:lvl1pPr>
          </a:lstStyle>
          <a:p>
            <a:r>
              <a:rPr lang="en-GB" dirty="0"/>
              <a:t>Here are some ways that you can adapt your communication to help individuals with autism:</a:t>
            </a:r>
          </a:p>
        </p:txBody>
      </p:sp>
      <p:grpSp>
        <p:nvGrpSpPr>
          <p:cNvPr id="9" name="Group 8"/>
          <p:cNvGrpSpPr/>
          <p:nvPr/>
        </p:nvGrpSpPr>
        <p:grpSpPr>
          <a:xfrm>
            <a:off x="35496" y="44624"/>
            <a:ext cx="5940152" cy="890782"/>
            <a:chOff x="0" y="17938"/>
            <a:chExt cx="7056784" cy="906147"/>
          </a:xfrm>
        </p:grpSpPr>
        <p:grpSp>
          <p:nvGrpSpPr>
            <p:cNvPr id="15" name="Group 14"/>
            <p:cNvGrpSpPr/>
            <p:nvPr/>
          </p:nvGrpSpPr>
          <p:grpSpPr>
            <a:xfrm>
              <a:off x="0" y="17938"/>
              <a:ext cx="7056784" cy="906147"/>
              <a:chOff x="0" y="73153"/>
              <a:chExt cx="7056784" cy="906147"/>
            </a:xfrm>
          </p:grpSpPr>
          <p:sp>
            <p:nvSpPr>
              <p:cNvPr id="17" name="Rounded Rectangle 16"/>
              <p:cNvSpPr/>
              <p:nvPr/>
            </p:nvSpPr>
            <p:spPr>
              <a:xfrm>
                <a:off x="0" y="73153"/>
                <a:ext cx="7056784" cy="906147"/>
              </a:xfrm>
              <a:prstGeom prst="roundRect">
                <a:avLst>
                  <a:gd name="adj" fmla="val 10000"/>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18" name="Rounded Rectangle 4"/>
              <p:cNvSpPr/>
              <p:nvPr/>
            </p:nvSpPr>
            <p:spPr>
              <a:xfrm>
                <a:off x="1501971" y="73153"/>
                <a:ext cx="5554812" cy="90614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GB" sz="2800" b="1" dirty="0">
                    <a:latin typeface="Calibri" panose="020F0502020204030204" pitchFamily="34" charset="0"/>
                    <a:ea typeface="Century Gothic" charset="0"/>
                    <a:cs typeface="Century Gothic" charset="0"/>
                  </a:rPr>
                  <a:t>S</a:t>
                </a:r>
                <a:r>
                  <a:rPr lang="en-GB" kern="1200" dirty="0">
                    <a:latin typeface="Calibri" panose="020F0502020204030204" pitchFamily="34" charset="0"/>
                    <a:ea typeface="Century Gothic" charset="0"/>
                    <a:cs typeface="Century Gothic" charset="0"/>
                  </a:rPr>
                  <a:t>ocial</a:t>
                </a:r>
                <a:r>
                  <a:rPr lang="en-GB" sz="1800" kern="1200" dirty="0">
                    <a:latin typeface="Calibri" panose="020F0502020204030204" pitchFamily="34" charset="0"/>
                    <a:ea typeface="Century Gothic" charset="0"/>
                    <a:cs typeface="Century Gothic" charset="0"/>
                  </a:rPr>
                  <a:t> Interaction and Verbal Communication are Impaired </a:t>
                </a:r>
              </a:p>
            </p:txBody>
          </p:sp>
        </p:grpSp>
        <p:sp>
          <p:nvSpPr>
            <p:cNvPr id="16" name="Rounded Rectangle 15"/>
            <p:cNvSpPr/>
            <p:nvPr/>
          </p:nvSpPr>
          <p:spPr>
            <a:xfrm>
              <a:off x="90614" y="108552"/>
              <a:ext cx="1411356" cy="724918"/>
            </a:xfrm>
            <a:prstGeom prst="roundRect">
              <a:avLst>
                <a:gd name="adj" fmla="val 10000"/>
              </a:avLst>
            </a:prstGeom>
            <a:blipFill>
              <a:blip r:embed="rId7" cstate="print">
                <a:extLst>
                  <a:ext uri="{28A0092B-C50C-407E-A947-70E740481C1C}">
                    <a14:useLocalDpi xmlns:a14="http://schemas.microsoft.com/office/drawing/2010/main" val="0"/>
                  </a:ext>
                </a:extLst>
              </a:blip>
              <a:srcRect/>
              <a:stretch>
                <a:fillRect t="-49000" b="-49000"/>
              </a:stretch>
            </a:blipFill>
          </p:spPr>
          <p:style>
            <a:lnRef idx="2">
              <a:schemeClr val="lt1">
                <a:hueOff val="0"/>
                <a:satOff val="0"/>
                <a:lumOff val="0"/>
                <a:alphaOff val="0"/>
              </a:schemeClr>
            </a:lnRef>
            <a:fillRef idx="1">
              <a:scrgbClr r="0" g="0" b="0"/>
            </a:fillRef>
            <a:effectRef idx="0">
              <a:schemeClr val="accent2">
                <a:tint val="50000"/>
                <a:hueOff val="0"/>
                <a:satOff val="0"/>
                <a:lumOff val="0"/>
                <a:alphaOff val="0"/>
              </a:schemeClr>
            </a:effectRef>
            <a:fontRef idx="minor">
              <a:schemeClr val="lt1">
                <a:hueOff val="0"/>
                <a:satOff val="0"/>
                <a:lumOff val="0"/>
                <a:alphaOff val="0"/>
              </a:schemeClr>
            </a:fontRef>
          </p:style>
        </p:sp>
      </p:grpSp>
    </p:spTree>
    <p:extLst>
      <p:ext uri="{BB962C8B-B14F-4D97-AF65-F5344CB8AC3E}">
        <p14:creationId xmlns:p14="http://schemas.microsoft.com/office/powerpoint/2010/main" val="3003141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4448" y="1700808"/>
            <a:ext cx="7920000" cy="3137269"/>
          </a:xfrm>
          <a:prstGeom prst="rect">
            <a:avLst/>
          </a:prstGeom>
          <a:ln w="38100">
            <a:solidFill>
              <a:srgbClr val="D41F29"/>
            </a:solidFill>
          </a:ln>
        </p:spPr>
        <p:txBody>
          <a:bodyPr wrap="square">
            <a:spAutoFit/>
          </a:bodyPr>
          <a:lstStyle/>
          <a:p>
            <a:pPr>
              <a:lnSpc>
                <a:spcPct val="107000"/>
              </a:lnSpc>
              <a:spcAft>
                <a:spcPts val="800"/>
              </a:spcAft>
            </a:pPr>
            <a:r>
              <a:rPr lang="en-GB" sz="2000" b="1" dirty="0">
                <a:latin typeface="Calibri" panose="020F0502020204030204" pitchFamily="34" charset="0"/>
                <a:ea typeface="Calibri" panose="020F0502020204030204" pitchFamily="34" charset="0"/>
                <a:cs typeface="Times New Roman" panose="02020603050405020304" pitchFamily="18" charset="0"/>
              </a:rPr>
              <a:t>Practice example 1</a:t>
            </a:r>
          </a:p>
          <a:p>
            <a:pPr>
              <a:lnSpc>
                <a:spcPct val="107000"/>
              </a:lnSpc>
              <a:spcAft>
                <a:spcPts val="800"/>
              </a:spcAft>
            </a:pPr>
            <a:endParaRPr lang="en-GB" sz="20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dirty="0">
                <a:latin typeface="Calibri" panose="020F0502020204030204" pitchFamily="34" charset="0"/>
                <a:ea typeface="Calibri" panose="020F0502020204030204" pitchFamily="34" charset="0"/>
                <a:cs typeface="Times New Roman" panose="02020603050405020304" pitchFamily="18" charset="0"/>
              </a:rPr>
              <a:t>John, an adult with autism, wants to use the facility and is waiting in reception in order to pay. There is a long queue forming and John is stood to the side of the queue fidgeting whilst other customers in the queue are served. </a:t>
            </a:r>
          </a:p>
          <a:p>
            <a:pPr>
              <a:lnSpc>
                <a:spcPct val="107000"/>
              </a:lnSpc>
              <a:spcAft>
                <a:spcPts val="800"/>
              </a:spcAft>
            </a:pP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b="1" dirty="0">
                <a:latin typeface="Calibri" panose="020F0502020204030204" pitchFamily="34" charset="0"/>
                <a:ea typeface="Calibri" panose="020F0502020204030204" pitchFamily="34" charset="0"/>
                <a:cs typeface="Times New Roman" panose="02020603050405020304" pitchFamily="18" charset="0"/>
              </a:rPr>
              <a:t>What could be the problem? How could you help John?</a:t>
            </a:r>
          </a:p>
        </p:txBody>
      </p:sp>
      <p:grpSp>
        <p:nvGrpSpPr>
          <p:cNvPr id="6" name="Group 5"/>
          <p:cNvGrpSpPr/>
          <p:nvPr/>
        </p:nvGrpSpPr>
        <p:grpSpPr>
          <a:xfrm>
            <a:off x="35496" y="44624"/>
            <a:ext cx="5940152" cy="890782"/>
            <a:chOff x="0" y="17938"/>
            <a:chExt cx="7056784" cy="906147"/>
          </a:xfrm>
        </p:grpSpPr>
        <p:grpSp>
          <p:nvGrpSpPr>
            <p:cNvPr id="7" name="Group 6"/>
            <p:cNvGrpSpPr/>
            <p:nvPr/>
          </p:nvGrpSpPr>
          <p:grpSpPr>
            <a:xfrm>
              <a:off x="0" y="17938"/>
              <a:ext cx="7056784" cy="906147"/>
              <a:chOff x="0" y="73153"/>
              <a:chExt cx="7056784" cy="906147"/>
            </a:xfrm>
          </p:grpSpPr>
          <p:sp>
            <p:nvSpPr>
              <p:cNvPr id="12" name="Rounded Rectangle 11"/>
              <p:cNvSpPr/>
              <p:nvPr/>
            </p:nvSpPr>
            <p:spPr>
              <a:xfrm>
                <a:off x="0" y="73153"/>
                <a:ext cx="7056784" cy="906147"/>
              </a:xfrm>
              <a:prstGeom prst="roundRect">
                <a:avLst>
                  <a:gd name="adj" fmla="val 10000"/>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13" name="Rounded Rectangle 4"/>
              <p:cNvSpPr/>
              <p:nvPr/>
            </p:nvSpPr>
            <p:spPr>
              <a:xfrm>
                <a:off x="1501971" y="73153"/>
                <a:ext cx="5554812" cy="90614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GB" sz="2800" b="1" dirty="0">
                    <a:latin typeface="Calibri" panose="020F0502020204030204" pitchFamily="34" charset="0"/>
                    <a:ea typeface="Century Gothic" charset="0"/>
                    <a:cs typeface="Century Gothic" charset="0"/>
                  </a:rPr>
                  <a:t>S</a:t>
                </a:r>
                <a:r>
                  <a:rPr lang="en-GB" kern="1200" dirty="0">
                    <a:latin typeface="Calibri" panose="020F0502020204030204" pitchFamily="34" charset="0"/>
                    <a:ea typeface="Century Gothic" charset="0"/>
                    <a:cs typeface="Century Gothic" charset="0"/>
                  </a:rPr>
                  <a:t>ocial</a:t>
                </a:r>
                <a:r>
                  <a:rPr lang="en-GB" sz="1800" kern="1200" dirty="0">
                    <a:latin typeface="Calibri" panose="020F0502020204030204" pitchFamily="34" charset="0"/>
                    <a:ea typeface="Century Gothic" charset="0"/>
                    <a:cs typeface="Century Gothic" charset="0"/>
                  </a:rPr>
                  <a:t> Interaction and Verbal Communication are Impaired </a:t>
                </a:r>
              </a:p>
            </p:txBody>
          </p:sp>
        </p:grpSp>
        <p:sp>
          <p:nvSpPr>
            <p:cNvPr id="8" name="Rounded Rectangle 7"/>
            <p:cNvSpPr/>
            <p:nvPr/>
          </p:nvSpPr>
          <p:spPr>
            <a:xfrm>
              <a:off x="90614" y="108552"/>
              <a:ext cx="1411356" cy="724918"/>
            </a:xfrm>
            <a:prstGeom prst="roundRect">
              <a:avLst>
                <a:gd name="adj" fmla="val 10000"/>
              </a:avLst>
            </a:prstGeom>
            <a:blipFill>
              <a:blip r:embed="rId2" cstate="print">
                <a:extLst>
                  <a:ext uri="{28A0092B-C50C-407E-A947-70E740481C1C}">
                    <a14:useLocalDpi xmlns:a14="http://schemas.microsoft.com/office/drawing/2010/main" val="0"/>
                  </a:ext>
                </a:extLst>
              </a:blip>
              <a:srcRect/>
              <a:stretch>
                <a:fillRect t="-49000" b="-49000"/>
              </a:stretch>
            </a:blipFill>
          </p:spPr>
          <p:style>
            <a:lnRef idx="2">
              <a:schemeClr val="lt1">
                <a:hueOff val="0"/>
                <a:satOff val="0"/>
                <a:lumOff val="0"/>
                <a:alphaOff val="0"/>
              </a:schemeClr>
            </a:lnRef>
            <a:fillRef idx="1">
              <a:scrgbClr r="0" g="0" b="0"/>
            </a:fillRef>
            <a:effectRef idx="0">
              <a:schemeClr val="accent2">
                <a:tint val="50000"/>
                <a:hueOff val="0"/>
                <a:satOff val="0"/>
                <a:lumOff val="0"/>
                <a:alphaOff val="0"/>
              </a:schemeClr>
            </a:effectRef>
            <a:fontRef idx="minor">
              <a:schemeClr val="lt1">
                <a:hueOff val="0"/>
                <a:satOff val="0"/>
                <a:lumOff val="0"/>
                <a:alphaOff val="0"/>
              </a:schemeClr>
            </a:fontRef>
          </p:style>
        </p:sp>
      </p:grpSp>
    </p:spTree>
    <p:extLst>
      <p:ext uri="{BB962C8B-B14F-4D97-AF65-F5344CB8AC3E}">
        <p14:creationId xmlns:p14="http://schemas.microsoft.com/office/powerpoint/2010/main" val="16492260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5787" y="1844824"/>
            <a:ext cx="7920000" cy="3600000"/>
          </a:xfrm>
          <a:prstGeom prst="rect">
            <a:avLst/>
          </a:prstGeom>
          <a:ln w="38100">
            <a:solidFill>
              <a:srgbClr val="D41F29"/>
            </a:solidFill>
          </a:ln>
        </p:spPr>
        <p:txBody>
          <a:bodyPr wrap="square">
            <a:spAutoFit/>
          </a:bodyPr>
          <a:lstStyle/>
          <a:p>
            <a:pPr>
              <a:lnSpc>
                <a:spcPct val="107000"/>
              </a:lnSpc>
              <a:spcAft>
                <a:spcPts val="800"/>
              </a:spcAft>
            </a:pPr>
            <a:r>
              <a:rPr lang="en-GB" sz="2000" dirty="0">
                <a:latin typeface="Calibri" panose="020F0502020204030204" pitchFamily="34" charset="0"/>
                <a:ea typeface="Calibri" panose="020F0502020204030204" pitchFamily="34" charset="0"/>
                <a:cs typeface="Times New Roman" panose="02020603050405020304" pitchFamily="18" charset="0"/>
              </a:rPr>
              <a:t>John is fidgeting because he is becoming anxious as he does not understand the social rules and needs additional support or advice with activities such as turn taking, team activities and queuing. </a:t>
            </a:r>
          </a:p>
          <a:p>
            <a:pPr>
              <a:lnSpc>
                <a:spcPct val="107000"/>
              </a:lnSpc>
              <a:spcAft>
                <a:spcPts val="800"/>
              </a:spcAft>
            </a:pP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dirty="0">
                <a:latin typeface="Calibri" panose="020F0502020204030204" pitchFamily="34" charset="0"/>
                <a:ea typeface="Calibri" panose="020F0502020204030204" pitchFamily="34" charset="0"/>
                <a:cs typeface="Times New Roman" panose="02020603050405020304" pitchFamily="18" charset="0"/>
              </a:rPr>
              <a:t>John wouldn’t have felt confident enough to ask for help, you should always try to initiate any social interactions with individuals with autism. </a:t>
            </a:r>
          </a:p>
          <a:p>
            <a:pPr>
              <a:lnSpc>
                <a:spcPct val="107000"/>
              </a:lnSpc>
              <a:spcAft>
                <a:spcPts val="800"/>
              </a:spcAft>
            </a:pP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dirty="0">
                <a:latin typeface="Calibri" panose="020F0502020204030204" pitchFamily="34" charset="0"/>
                <a:ea typeface="Calibri" panose="020F0502020204030204" pitchFamily="34" charset="0"/>
                <a:cs typeface="Times New Roman" panose="02020603050405020304" pitchFamily="18" charset="0"/>
              </a:rPr>
              <a:t>You could support John by showing him where to queue or open an additional till in order to serve John. </a:t>
            </a:r>
          </a:p>
        </p:txBody>
      </p:sp>
      <p:grpSp>
        <p:nvGrpSpPr>
          <p:cNvPr id="6" name="Group 5"/>
          <p:cNvGrpSpPr/>
          <p:nvPr/>
        </p:nvGrpSpPr>
        <p:grpSpPr>
          <a:xfrm>
            <a:off x="35496" y="44624"/>
            <a:ext cx="5940152" cy="890782"/>
            <a:chOff x="0" y="17938"/>
            <a:chExt cx="7056784" cy="906147"/>
          </a:xfrm>
        </p:grpSpPr>
        <p:grpSp>
          <p:nvGrpSpPr>
            <p:cNvPr id="7" name="Group 6"/>
            <p:cNvGrpSpPr/>
            <p:nvPr/>
          </p:nvGrpSpPr>
          <p:grpSpPr>
            <a:xfrm>
              <a:off x="0" y="17938"/>
              <a:ext cx="7056784" cy="906147"/>
              <a:chOff x="0" y="73153"/>
              <a:chExt cx="7056784" cy="906147"/>
            </a:xfrm>
          </p:grpSpPr>
          <p:sp>
            <p:nvSpPr>
              <p:cNvPr id="9" name="Rounded Rectangle 8"/>
              <p:cNvSpPr/>
              <p:nvPr/>
            </p:nvSpPr>
            <p:spPr>
              <a:xfrm>
                <a:off x="0" y="73153"/>
                <a:ext cx="7056784" cy="906147"/>
              </a:xfrm>
              <a:prstGeom prst="roundRect">
                <a:avLst>
                  <a:gd name="adj" fmla="val 10000"/>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10" name="Rounded Rectangle 4"/>
              <p:cNvSpPr/>
              <p:nvPr/>
            </p:nvSpPr>
            <p:spPr>
              <a:xfrm>
                <a:off x="1501971" y="73153"/>
                <a:ext cx="5554812" cy="90614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GB" sz="2800" b="1" dirty="0">
                    <a:latin typeface="Calibri" panose="020F0502020204030204" pitchFamily="34" charset="0"/>
                    <a:ea typeface="Century Gothic" charset="0"/>
                    <a:cs typeface="Century Gothic" charset="0"/>
                  </a:rPr>
                  <a:t>S</a:t>
                </a:r>
                <a:r>
                  <a:rPr lang="en-GB" kern="1200" dirty="0">
                    <a:latin typeface="Calibri" panose="020F0502020204030204" pitchFamily="34" charset="0"/>
                    <a:ea typeface="Century Gothic" charset="0"/>
                    <a:cs typeface="Century Gothic" charset="0"/>
                  </a:rPr>
                  <a:t>ocial</a:t>
                </a:r>
                <a:r>
                  <a:rPr lang="en-GB" sz="1800" kern="1200" dirty="0">
                    <a:latin typeface="Calibri" panose="020F0502020204030204" pitchFamily="34" charset="0"/>
                    <a:ea typeface="Century Gothic" charset="0"/>
                    <a:cs typeface="Century Gothic" charset="0"/>
                  </a:rPr>
                  <a:t> Interaction and Verbal Communication are Impaired </a:t>
                </a:r>
              </a:p>
            </p:txBody>
          </p:sp>
        </p:grpSp>
        <p:sp>
          <p:nvSpPr>
            <p:cNvPr id="8" name="Rounded Rectangle 7"/>
            <p:cNvSpPr/>
            <p:nvPr/>
          </p:nvSpPr>
          <p:spPr>
            <a:xfrm>
              <a:off x="90614" y="108552"/>
              <a:ext cx="1411356" cy="724918"/>
            </a:xfrm>
            <a:prstGeom prst="roundRect">
              <a:avLst>
                <a:gd name="adj" fmla="val 10000"/>
              </a:avLst>
            </a:prstGeom>
            <a:blipFill>
              <a:blip r:embed="rId2" cstate="print">
                <a:extLst>
                  <a:ext uri="{28A0092B-C50C-407E-A947-70E740481C1C}">
                    <a14:useLocalDpi xmlns:a14="http://schemas.microsoft.com/office/drawing/2010/main" val="0"/>
                  </a:ext>
                </a:extLst>
              </a:blip>
              <a:srcRect/>
              <a:stretch>
                <a:fillRect t="-49000" b="-49000"/>
              </a:stretch>
            </a:blipFill>
          </p:spPr>
          <p:style>
            <a:lnRef idx="2">
              <a:schemeClr val="lt1">
                <a:hueOff val="0"/>
                <a:satOff val="0"/>
                <a:lumOff val="0"/>
                <a:alphaOff val="0"/>
              </a:schemeClr>
            </a:lnRef>
            <a:fillRef idx="1">
              <a:scrgbClr r="0" g="0" b="0"/>
            </a:fillRef>
            <a:effectRef idx="0">
              <a:schemeClr val="accent2">
                <a:tint val="50000"/>
                <a:hueOff val="0"/>
                <a:satOff val="0"/>
                <a:lumOff val="0"/>
                <a:alphaOff val="0"/>
              </a:schemeClr>
            </a:effectRef>
            <a:fontRef idx="minor">
              <a:schemeClr val="lt1">
                <a:hueOff val="0"/>
                <a:satOff val="0"/>
                <a:lumOff val="0"/>
                <a:alphaOff val="0"/>
              </a:schemeClr>
            </a:fontRef>
          </p:style>
        </p:sp>
      </p:grpSp>
    </p:spTree>
    <p:extLst>
      <p:ext uri="{BB962C8B-B14F-4D97-AF65-F5344CB8AC3E}">
        <p14:creationId xmlns:p14="http://schemas.microsoft.com/office/powerpoint/2010/main" val="38953795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16720" y="1139260"/>
            <a:ext cx="8503752" cy="1569660"/>
          </a:xfrm>
          <a:prstGeom prst="rect">
            <a:avLst/>
          </a:prstGeom>
        </p:spPr>
        <p:txBody>
          <a:bodyPr wrap="square">
            <a:spAutoFit/>
          </a:bodyPr>
          <a:lstStyle/>
          <a:p>
            <a:r>
              <a:rPr lang="en-US" sz="2400" dirty="0">
                <a:ln w="10541" cmpd="sng">
                  <a:noFill/>
                  <a:prstDash val="solid"/>
                </a:ln>
                <a:latin typeface="Calibri" panose="020F0502020204030204" pitchFamily="34" charset="0"/>
                <a:ea typeface="Century Gothic" charset="0"/>
                <a:cs typeface="Century Gothic" charset="0"/>
              </a:rPr>
              <a:t>People with autism experience reduced imagination, ideas and creativity.  Again, the extent varies from one individual to another.  The impact of this can be affect many areas of daily life and may include difficulties in:</a:t>
            </a:r>
          </a:p>
        </p:txBody>
      </p:sp>
      <p:sp>
        <p:nvSpPr>
          <p:cNvPr id="23" name="Rounded Rectangle 4"/>
          <p:cNvSpPr txBox="1"/>
          <p:nvPr/>
        </p:nvSpPr>
        <p:spPr>
          <a:xfrm>
            <a:off x="493490" y="2808108"/>
            <a:ext cx="3665537" cy="997748"/>
          </a:xfrm>
          <a:prstGeom prst="rect">
            <a:avLst/>
          </a:prstGeom>
          <a:scene3d>
            <a:camera prst="orthographicFront"/>
            <a:lightRig rig="flat" dir="t"/>
          </a:scene3d>
        </p:spPr>
        <p:style>
          <a:lnRef idx="3">
            <a:schemeClr val="lt1"/>
          </a:lnRef>
          <a:fillRef idx="1">
            <a:schemeClr val="accent2"/>
          </a:fillRef>
          <a:effectRef idx="1">
            <a:schemeClr val="accent2"/>
          </a:effectRef>
          <a:fontRef idx="minor">
            <a:schemeClr val="lt1"/>
          </a:fontRef>
        </p:style>
        <p:txBody>
          <a:bodyPr spcFirstLastPara="0" vert="horz" wrap="square" lIns="91440" tIns="45720" rIns="91440" bIns="45720" numCol="1" spcCol="1270" anchor="ctr" anchorCtr="0">
            <a:noAutofit/>
          </a:bodyPr>
          <a:lstStyle/>
          <a:p>
            <a:pPr marL="0" lvl="0" indent="0" algn="ctr" defTabSz="1066800" rtl="0">
              <a:spcBef>
                <a:spcPts val="500"/>
              </a:spcBef>
              <a:buNone/>
            </a:pPr>
            <a:r>
              <a:rPr lang="en-US" sz="2200" kern="1200" dirty="0">
                <a:latin typeface="Calibri" panose="020F0502020204030204" pitchFamily="34" charset="0"/>
                <a:ea typeface="Century Gothic" charset="0"/>
                <a:cs typeface="Century Gothic" charset="0"/>
              </a:rPr>
              <a:t>predicting reactions and events</a:t>
            </a:r>
            <a:endParaRPr lang="en-GB" sz="2200" kern="1200" dirty="0">
              <a:latin typeface="Calibri" panose="020F0502020204030204" pitchFamily="34" charset="0"/>
              <a:ea typeface="Century Gothic" charset="0"/>
              <a:cs typeface="Century Gothic" charset="0"/>
            </a:endParaRPr>
          </a:p>
        </p:txBody>
      </p:sp>
      <p:sp>
        <p:nvSpPr>
          <p:cNvPr id="21" name="Rounded Rectangle 6"/>
          <p:cNvSpPr txBox="1"/>
          <p:nvPr/>
        </p:nvSpPr>
        <p:spPr>
          <a:xfrm>
            <a:off x="457196" y="4069786"/>
            <a:ext cx="3675885" cy="982628"/>
          </a:xfrm>
          <a:prstGeom prst="rect">
            <a:avLst/>
          </a:prstGeom>
        </p:spPr>
        <p:style>
          <a:lnRef idx="3">
            <a:schemeClr val="lt1"/>
          </a:lnRef>
          <a:fillRef idx="1">
            <a:schemeClr val="accent4"/>
          </a:fillRef>
          <a:effectRef idx="1">
            <a:schemeClr val="accent4"/>
          </a:effectRef>
          <a:fontRef idx="minor">
            <a:schemeClr val="lt1"/>
          </a:fontRef>
        </p:style>
        <p:txBody>
          <a:bodyPr spcFirstLastPara="0" vert="horz" wrap="square" lIns="91440" tIns="45720" rIns="91440" bIns="45720" numCol="1" spcCol="1270" anchor="ctr" anchorCtr="0">
            <a:noAutofit/>
          </a:bodyPr>
          <a:lstStyle/>
          <a:p>
            <a:pPr marL="0" lvl="0" indent="0" algn="ctr" defTabSz="1066800" rtl="0">
              <a:spcBef>
                <a:spcPts val="500"/>
              </a:spcBef>
              <a:buNone/>
            </a:pPr>
            <a:r>
              <a:rPr lang="en-US" sz="2200" kern="1200" dirty="0">
                <a:latin typeface="Calibri" panose="020F0502020204030204" pitchFamily="34" charset="0"/>
                <a:ea typeface="Century Gothic" charset="0"/>
                <a:cs typeface="Century Gothic" charset="0"/>
              </a:rPr>
              <a:t>relating to others</a:t>
            </a:r>
            <a:endParaRPr lang="en-GB" sz="2200" kern="1200" dirty="0">
              <a:latin typeface="Calibri" panose="020F0502020204030204" pitchFamily="34" charset="0"/>
              <a:ea typeface="Century Gothic" charset="0"/>
              <a:cs typeface="Century Gothic" charset="0"/>
            </a:endParaRPr>
          </a:p>
        </p:txBody>
      </p:sp>
      <p:sp>
        <p:nvSpPr>
          <p:cNvPr id="19" name="Rounded Rectangle 8"/>
          <p:cNvSpPr txBox="1"/>
          <p:nvPr/>
        </p:nvSpPr>
        <p:spPr>
          <a:xfrm>
            <a:off x="445530" y="5326692"/>
            <a:ext cx="3687551" cy="982628"/>
          </a:xfrm>
          <a:prstGeom prst="rect">
            <a:avLst/>
          </a:prstGeom>
          <a:scene3d>
            <a:camera prst="orthographicFront"/>
            <a:lightRig rig="flat" dir="t"/>
          </a:scene3d>
        </p:spPr>
        <p:style>
          <a:lnRef idx="3">
            <a:schemeClr val="lt1"/>
          </a:lnRef>
          <a:fillRef idx="1">
            <a:schemeClr val="accent6"/>
          </a:fillRef>
          <a:effectRef idx="1">
            <a:schemeClr val="accent6"/>
          </a:effectRef>
          <a:fontRef idx="minor">
            <a:schemeClr val="lt1"/>
          </a:fontRef>
        </p:style>
        <p:txBody>
          <a:bodyPr spcFirstLastPara="0" vert="horz" wrap="square" lIns="91440" tIns="45720" rIns="91440" bIns="45720" numCol="1" spcCol="1270" anchor="ctr" anchorCtr="0">
            <a:noAutofit/>
          </a:bodyPr>
          <a:lstStyle/>
          <a:p>
            <a:pPr marL="0" lvl="0" indent="0" algn="ctr" defTabSz="1066800" rtl="0">
              <a:spcBef>
                <a:spcPts val="500"/>
              </a:spcBef>
              <a:buNone/>
            </a:pPr>
            <a:r>
              <a:rPr lang="en-US" sz="2200" kern="1200" dirty="0">
                <a:latin typeface="Calibri" panose="020F0502020204030204" pitchFamily="34" charset="0"/>
                <a:ea typeface="Century Gothic" charset="0"/>
                <a:cs typeface="Century Gothic" charset="0"/>
              </a:rPr>
              <a:t>planning</a:t>
            </a:r>
            <a:endParaRPr lang="en-GB" sz="2200" kern="1200" dirty="0">
              <a:latin typeface="Calibri" panose="020F0502020204030204" pitchFamily="34" charset="0"/>
              <a:ea typeface="Century Gothic" charset="0"/>
              <a:cs typeface="Century Gothic" charset="0"/>
            </a:endParaRPr>
          </a:p>
        </p:txBody>
      </p:sp>
      <p:sp>
        <p:nvSpPr>
          <p:cNvPr id="17" name="Rounded Rectangle 10"/>
          <p:cNvSpPr txBox="1"/>
          <p:nvPr/>
        </p:nvSpPr>
        <p:spPr>
          <a:xfrm>
            <a:off x="4808084" y="2808108"/>
            <a:ext cx="3810815" cy="982628"/>
          </a:xfrm>
          <a:prstGeom prst="rect">
            <a:avLst/>
          </a:prstGeom>
          <a:scene3d>
            <a:camera prst="orthographicFront"/>
            <a:lightRig rig="flat" dir="t"/>
          </a:scene3d>
        </p:spPr>
        <p:style>
          <a:lnRef idx="3">
            <a:schemeClr val="lt1"/>
          </a:lnRef>
          <a:fillRef idx="1">
            <a:schemeClr val="accent3"/>
          </a:fillRef>
          <a:effectRef idx="1">
            <a:schemeClr val="accent3"/>
          </a:effectRef>
          <a:fontRef idx="minor">
            <a:schemeClr val="lt1"/>
          </a:fontRef>
        </p:style>
        <p:txBody>
          <a:bodyPr spcFirstLastPara="0" vert="horz" wrap="square" lIns="91440" tIns="45720" rIns="91440" bIns="45720" numCol="1" spcCol="1270" anchor="ctr" anchorCtr="0">
            <a:noAutofit/>
          </a:bodyPr>
          <a:lstStyle/>
          <a:p>
            <a:pPr marL="0" lvl="0" indent="0" algn="ctr" defTabSz="1066800" rtl="0">
              <a:spcBef>
                <a:spcPts val="500"/>
              </a:spcBef>
              <a:buNone/>
            </a:pPr>
            <a:r>
              <a:rPr lang="en-US" sz="2200" kern="1200" dirty="0">
                <a:latin typeface="Calibri" panose="020F0502020204030204" pitchFamily="34" charset="0"/>
                <a:ea typeface="Century Gothic" charset="0"/>
                <a:cs typeface="Century Gothic" charset="0"/>
              </a:rPr>
              <a:t>problem solving</a:t>
            </a:r>
            <a:endParaRPr lang="en-GB" sz="2200" kern="1200" dirty="0">
              <a:latin typeface="Calibri" panose="020F0502020204030204" pitchFamily="34" charset="0"/>
              <a:ea typeface="Century Gothic" charset="0"/>
              <a:cs typeface="Century Gothic" charset="0"/>
            </a:endParaRPr>
          </a:p>
        </p:txBody>
      </p:sp>
      <p:sp>
        <p:nvSpPr>
          <p:cNvPr id="15" name="Rounded Rectangle 12"/>
          <p:cNvSpPr txBox="1"/>
          <p:nvPr/>
        </p:nvSpPr>
        <p:spPr>
          <a:xfrm>
            <a:off x="4808085" y="4069786"/>
            <a:ext cx="3828268" cy="982628"/>
          </a:xfrm>
          <a:prstGeom prst="rect">
            <a:avLst/>
          </a:prstGeom>
        </p:spPr>
        <p:style>
          <a:lnRef idx="3">
            <a:schemeClr val="lt1"/>
          </a:lnRef>
          <a:fillRef idx="1">
            <a:schemeClr val="accent5"/>
          </a:fillRef>
          <a:effectRef idx="1">
            <a:schemeClr val="accent5"/>
          </a:effectRef>
          <a:fontRef idx="minor">
            <a:schemeClr val="lt1"/>
          </a:fontRef>
        </p:style>
        <p:txBody>
          <a:bodyPr spcFirstLastPara="0" vert="horz" wrap="square" lIns="91440" tIns="45720" rIns="91440" bIns="45720" numCol="1" spcCol="1270" anchor="ctr" anchorCtr="0">
            <a:noAutofit/>
          </a:bodyPr>
          <a:lstStyle/>
          <a:p>
            <a:pPr marL="0" lvl="0" indent="0" algn="ctr" defTabSz="1066800" rtl="0">
              <a:spcBef>
                <a:spcPts val="500"/>
              </a:spcBef>
              <a:buNone/>
            </a:pPr>
            <a:r>
              <a:rPr lang="en-US" sz="2200" kern="1200" dirty="0">
                <a:latin typeface="Calibri" panose="020F0502020204030204" pitchFamily="34" charset="0"/>
                <a:ea typeface="Century Gothic" charset="0"/>
                <a:cs typeface="Century Gothic" charset="0"/>
              </a:rPr>
              <a:t>creative activities</a:t>
            </a:r>
            <a:endParaRPr lang="en-GB" sz="2200" kern="1200" dirty="0">
              <a:latin typeface="Calibri" panose="020F0502020204030204" pitchFamily="34" charset="0"/>
              <a:ea typeface="Century Gothic" charset="0"/>
              <a:cs typeface="Century Gothic" charset="0"/>
            </a:endParaRPr>
          </a:p>
        </p:txBody>
      </p:sp>
      <p:sp>
        <p:nvSpPr>
          <p:cNvPr id="13" name="Rounded Rectangle 14"/>
          <p:cNvSpPr txBox="1"/>
          <p:nvPr/>
        </p:nvSpPr>
        <p:spPr>
          <a:xfrm>
            <a:off x="4808085" y="5326692"/>
            <a:ext cx="3828268" cy="982628"/>
          </a:xfrm>
          <a:prstGeom prst="rect">
            <a:avLst/>
          </a:prstGeom>
          <a:scene3d>
            <a:camera prst="orthographicFront"/>
            <a:lightRig rig="flat" dir="t"/>
          </a:scene3d>
        </p:spPr>
        <p:style>
          <a:lnRef idx="3">
            <a:schemeClr val="lt1"/>
          </a:lnRef>
          <a:fillRef idx="1">
            <a:schemeClr val="accent2"/>
          </a:fillRef>
          <a:effectRef idx="1">
            <a:schemeClr val="accent2"/>
          </a:effectRef>
          <a:fontRef idx="minor">
            <a:schemeClr val="lt1"/>
          </a:fontRef>
        </p:style>
        <p:txBody>
          <a:bodyPr spcFirstLastPara="0" vert="horz" wrap="square" lIns="91440" tIns="45720" rIns="91440" bIns="45720" numCol="1" spcCol="1270" anchor="ctr" anchorCtr="0">
            <a:noAutofit/>
          </a:bodyPr>
          <a:lstStyle/>
          <a:p>
            <a:pPr marL="0" lvl="0" indent="0" algn="ctr" defTabSz="1066800" rtl="0">
              <a:spcBef>
                <a:spcPts val="500"/>
              </a:spcBef>
              <a:buNone/>
            </a:pPr>
            <a:r>
              <a:rPr lang="en-US" sz="2200" kern="1200" dirty="0">
                <a:latin typeface="Calibri" panose="020F0502020204030204" pitchFamily="34" charset="0"/>
                <a:ea typeface="Century Gothic" charset="0"/>
                <a:cs typeface="Century Gothic" charset="0"/>
              </a:rPr>
              <a:t>coping with changes</a:t>
            </a:r>
            <a:endParaRPr lang="en-GB" sz="2200" kern="1200" dirty="0">
              <a:latin typeface="Calibri" panose="020F0502020204030204" pitchFamily="34" charset="0"/>
              <a:ea typeface="Century Gothic" charset="0"/>
              <a:cs typeface="Century Gothic" charset="0"/>
            </a:endParaRPr>
          </a:p>
        </p:txBody>
      </p:sp>
      <p:grpSp>
        <p:nvGrpSpPr>
          <p:cNvPr id="37" name="Group 36"/>
          <p:cNvGrpSpPr/>
          <p:nvPr/>
        </p:nvGrpSpPr>
        <p:grpSpPr>
          <a:xfrm>
            <a:off x="35496" y="27230"/>
            <a:ext cx="5940000" cy="889200"/>
            <a:chOff x="0" y="996761"/>
            <a:chExt cx="8436522" cy="1210801"/>
          </a:xfrm>
        </p:grpSpPr>
        <p:sp>
          <p:nvSpPr>
            <p:cNvPr id="38" name="Rounded Rectangle 37"/>
            <p:cNvSpPr/>
            <p:nvPr/>
          </p:nvSpPr>
          <p:spPr>
            <a:xfrm>
              <a:off x="0" y="996761"/>
              <a:ext cx="8436522" cy="1210801"/>
            </a:xfrm>
            <a:prstGeom prst="roundRect">
              <a:avLst>
                <a:gd name="adj" fmla="val 10000"/>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39" name="Rounded Rectangle 4"/>
            <p:cNvSpPr/>
            <p:nvPr/>
          </p:nvSpPr>
          <p:spPr>
            <a:xfrm>
              <a:off x="1809536" y="996761"/>
              <a:ext cx="6626986" cy="121080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l" defTabSz="1244600">
                <a:spcBef>
                  <a:spcPts val="500"/>
                </a:spcBef>
              </a:pPr>
              <a:r>
                <a:rPr lang="en-GB" sz="2800" b="1" dirty="0">
                  <a:latin typeface="Calibri" panose="020F0502020204030204" pitchFamily="34" charset="0"/>
                  <a:ea typeface="Century Gothic" charset="0"/>
                  <a:cs typeface="Century Gothic" charset="0"/>
                </a:rPr>
                <a:t>I</a:t>
              </a:r>
              <a:r>
                <a:rPr lang="en-GB" sz="1800" kern="1200" dirty="0">
                  <a:latin typeface="Calibri" panose="020F0502020204030204" pitchFamily="34" charset="0"/>
                  <a:ea typeface="Century Gothic" charset="0"/>
                  <a:cs typeface="Century Gothic" charset="0"/>
                </a:rPr>
                <a:t>magination, ideas and creativity are reduced </a:t>
              </a:r>
              <a:endParaRPr lang="en-US" sz="1800" kern="1200" dirty="0">
                <a:latin typeface="Calibri" panose="020F0502020204030204" pitchFamily="34" charset="0"/>
                <a:ea typeface="Century Gothic" charset="0"/>
                <a:cs typeface="Century Gothic" charset="0"/>
              </a:endParaRPr>
            </a:p>
          </p:txBody>
        </p:sp>
      </p:grpSp>
      <p:sp>
        <p:nvSpPr>
          <p:cNvPr id="40" name="Rounded Rectangle 39"/>
          <p:cNvSpPr/>
          <p:nvPr/>
        </p:nvSpPr>
        <p:spPr>
          <a:xfrm>
            <a:off x="121557" y="115430"/>
            <a:ext cx="1188000" cy="712800"/>
          </a:xfrm>
          <a:prstGeom prst="roundRect">
            <a:avLst>
              <a:gd name="adj" fmla="val 10000"/>
            </a:avLst>
          </a:prstGeom>
          <a:blipFill>
            <a:blip r:embed="rId2" cstate="print">
              <a:extLst>
                <a:ext uri="{28A0092B-C50C-407E-A947-70E740481C1C}">
                  <a14:useLocalDpi xmlns:a14="http://schemas.microsoft.com/office/drawing/2010/main" val="0"/>
                </a:ext>
              </a:extLst>
            </a:blip>
            <a:srcRect/>
            <a:stretch>
              <a:fillRect t="-16000" b="-16000"/>
            </a:stretch>
          </a:blipFill>
        </p:spPr>
        <p:style>
          <a:lnRef idx="2">
            <a:schemeClr val="lt1">
              <a:hueOff val="0"/>
              <a:satOff val="0"/>
              <a:lumOff val="0"/>
              <a:alphaOff val="0"/>
            </a:schemeClr>
          </a:lnRef>
          <a:fillRef idx="1">
            <a:scrgbClr r="0" g="0" b="0"/>
          </a:fillRef>
          <a:effectRef idx="0">
            <a:schemeClr val="accent3">
              <a:tint val="50000"/>
              <a:hueOff val="0"/>
              <a:satOff val="0"/>
              <a:lumOff val="0"/>
              <a:alphaOff val="0"/>
            </a:schemeClr>
          </a:effectRef>
          <a:fontRef idx="minor">
            <a:schemeClr val="lt1">
              <a:hueOff val="0"/>
              <a:satOff val="0"/>
              <a:lumOff val="0"/>
              <a:alphaOff val="0"/>
            </a:schemeClr>
          </a:fontRef>
        </p:style>
        <p:txBody>
          <a:bodyPr/>
          <a:lstStyle/>
          <a:p>
            <a:endParaRPr lang="en-GB" dirty="0"/>
          </a:p>
        </p:txBody>
      </p:sp>
    </p:spTree>
    <p:extLst>
      <p:ext uri="{BB962C8B-B14F-4D97-AF65-F5344CB8AC3E}">
        <p14:creationId xmlns:p14="http://schemas.microsoft.com/office/powerpoint/2010/main" val="8585990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9466" y="1069924"/>
            <a:ext cx="4726679" cy="461665"/>
          </a:xfrm>
          <a:prstGeom prst="rect">
            <a:avLst/>
          </a:prstGeom>
        </p:spPr>
        <p:txBody>
          <a:bodyPr wrap="none">
            <a:spAutoFit/>
          </a:bodyPr>
          <a:lstStyle/>
          <a:p>
            <a:r>
              <a:rPr lang="en-GB" sz="2400" b="1" dirty="0">
                <a:latin typeface="Calibri" panose="020F0502020204030204" pitchFamily="34" charset="0"/>
              </a:rPr>
              <a:t>How this impacts on day to day life:</a:t>
            </a:r>
          </a:p>
        </p:txBody>
      </p:sp>
      <p:sp>
        <p:nvSpPr>
          <p:cNvPr id="10" name="TextBox 9"/>
          <p:cNvSpPr txBox="1"/>
          <p:nvPr/>
        </p:nvSpPr>
        <p:spPr>
          <a:xfrm>
            <a:off x="4848596" y="5138801"/>
            <a:ext cx="4016652" cy="126188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lvl="0" algn="ctr">
              <a:spcBef>
                <a:spcPts val="500"/>
              </a:spcBef>
            </a:pPr>
            <a:r>
              <a:rPr lang="en-GB" sz="1900" dirty="0">
                <a:latin typeface="Calibri" panose="020F0502020204030204" pitchFamily="34" charset="0"/>
              </a:rPr>
              <a:t>Coping with changes can be difficult without good social imagination. People with autism usually prefer routines to unpredictability.</a:t>
            </a:r>
          </a:p>
        </p:txBody>
      </p:sp>
      <p:sp>
        <p:nvSpPr>
          <p:cNvPr id="11" name="TextBox 10"/>
          <p:cNvSpPr txBox="1"/>
          <p:nvPr/>
        </p:nvSpPr>
        <p:spPr>
          <a:xfrm>
            <a:off x="5128617" y="3131314"/>
            <a:ext cx="3361015" cy="1846659"/>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ctr">
              <a:spcBef>
                <a:spcPts val="500"/>
              </a:spcBef>
            </a:pPr>
            <a:r>
              <a:rPr lang="en-GB" sz="1900" dirty="0">
                <a:latin typeface="Calibri" panose="020F0502020204030204" pitchFamily="34" charset="0"/>
              </a:rPr>
              <a:t>Some people with autism have difficulties with creative imagination. Others have good creative imagination, and only the social imagination is affected.</a:t>
            </a:r>
          </a:p>
        </p:txBody>
      </p:sp>
      <p:sp>
        <p:nvSpPr>
          <p:cNvPr id="12" name="TextBox 11"/>
          <p:cNvSpPr txBox="1"/>
          <p:nvPr/>
        </p:nvSpPr>
        <p:spPr>
          <a:xfrm>
            <a:off x="299466" y="1670966"/>
            <a:ext cx="4071477" cy="161839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spcBef>
                <a:spcPts val="500"/>
              </a:spcBef>
            </a:pPr>
            <a:r>
              <a:rPr lang="en-GB" sz="1900" dirty="0">
                <a:latin typeface="Calibri" panose="020F0502020204030204" pitchFamily="34" charset="0"/>
              </a:rPr>
              <a:t>Playing team games often relies on social imagination to predict how other people will interact in the game. This can be difficult for people with</a:t>
            </a:r>
          </a:p>
          <a:p>
            <a:pPr algn="ctr">
              <a:spcBef>
                <a:spcPts val="500"/>
              </a:spcBef>
            </a:pPr>
            <a:r>
              <a:rPr lang="en-GB" sz="1900" dirty="0">
                <a:latin typeface="Calibri" panose="020F0502020204030204" pitchFamily="34" charset="0"/>
              </a:rPr>
              <a:t> autism.</a:t>
            </a:r>
          </a:p>
        </p:txBody>
      </p:sp>
      <p:sp>
        <p:nvSpPr>
          <p:cNvPr id="13" name="TextBox 12"/>
          <p:cNvSpPr txBox="1"/>
          <p:nvPr/>
        </p:nvSpPr>
        <p:spPr>
          <a:xfrm>
            <a:off x="609111" y="4510234"/>
            <a:ext cx="3450837" cy="1554272"/>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spcBef>
                <a:spcPts val="500"/>
              </a:spcBef>
            </a:pPr>
            <a:r>
              <a:rPr lang="en-GB" sz="1900" dirty="0">
                <a:latin typeface="Calibri" panose="020F0502020204030204" pitchFamily="34" charset="0"/>
              </a:rPr>
              <a:t>Planning can be difficult without good social imagination, people with autism often rely on calendars or planners to help them with this.</a:t>
            </a:r>
          </a:p>
        </p:txBody>
      </p:sp>
      <p:sp>
        <p:nvSpPr>
          <p:cNvPr id="14" name="TextBox 13"/>
          <p:cNvSpPr txBox="1"/>
          <p:nvPr/>
        </p:nvSpPr>
        <p:spPr>
          <a:xfrm>
            <a:off x="304561" y="3561242"/>
            <a:ext cx="4059938" cy="677108"/>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spcBef>
                <a:spcPts val="500"/>
              </a:spcBef>
            </a:pPr>
            <a:r>
              <a:rPr lang="en-GB" sz="1900" dirty="0">
                <a:latin typeface="Calibri" panose="020F0502020204030204" pitchFamily="34" charset="0"/>
              </a:rPr>
              <a:t>Often making free choices or generating creative ideas is difficult.</a:t>
            </a:r>
          </a:p>
        </p:txBody>
      </p:sp>
      <p:sp>
        <p:nvSpPr>
          <p:cNvPr id="15" name="TextBox 14"/>
          <p:cNvSpPr txBox="1"/>
          <p:nvPr/>
        </p:nvSpPr>
        <p:spPr>
          <a:xfrm>
            <a:off x="4753002" y="1670966"/>
            <a:ext cx="4112246" cy="1261884"/>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spcBef>
                <a:spcPts val="500"/>
              </a:spcBef>
            </a:pPr>
            <a:r>
              <a:rPr lang="en-GB" sz="1900" dirty="0">
                <a:latin typeface="Calibri" panose="020F0502020204030204" pitchFamily="34" charset="0"/>
              </a:rPr>
              <a:t>When problem solving, we rely on our social imagination to predict possible outcomes. This is difficult for someone with autism.</a:t>
            </a:r>
          </a:p>
        </p:txBody>
      </p:sp>
      <p:grpSp>
        <p:nvGrpSpPr>
          <p:cNvPr id="16" name="Group 15"/>
          <p:cNvGrpSpPr/>
          <p:nvPr/>
        </p:nvGrpSpPr>
        <p:grpSpPr>
          <a:xfrm>
            <a:off x="35496" y="27230"/>
            <a:ext cx="5940000" cy="889200"/>
            <a:chOff x="0" y="996761"/>
            <a:chExt cx="8436522" cy="1210801"/>
          </a:xfrm>
        </p:grpSpPr>
        <p:sp>
          <p:nvSpPr>
            <p:cNvPr id="17" name="Rounded Rectangle 16"/>
            <p:cNvSpPr/>
            <p:nvPr/>
          </p:nvSpPr>
          <p:spPr>
            <a:xfrm>
              <a:off x="0" y="996761"/>
              <a:ext cx="8436522" cy="1210801"/>
            </a:xfrm>
            <a:prstGeom prst="roundRect">
              <a:avLst>
                <a:gd name="adj" fmla="val 10000"/>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18" name="Rounded Rectangle 4"/>
            <p:cNvSpPr/>
            <p:nvPr/>
          </p:nvSpPr>
          <p:spPr>
            <a:xfrm>
              <a:off x="1809536" y="996761"/>
              <a:ext cx="6626986" cy="121080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l" defTabSz="1244600">
                <a:spcBef>
                  <a:spcPts val="500"/>
                </a:spcBef>
              </a:pPr>
              <a:r>
                <a:rPr lang="en-GB" sz="2800" b="1" dirty="0">
                  <a:latin typeface="Calibri" panose="020F0502020204030204" pitchFamily="34" charset="0"/>
                  <a:ea typeface="Century Gothic" charset="0"/>
                  <a:cs typeface="Century Gothic" charset="0"/>
                </a:rPr>
                <a:t>I</a:t>
              </a:r>
              <a:r>
                <a:rPr lang="en-GB" sz="1800" kern="1200" dirty="0">
                  <a:latin typeface="Calibri" panose="020F0502020204030204" pitchFamily="34" charset="0"/>
                  <a:ea typeface="Century Gothic" charset="0"/>
                  <a:cs typeface="Century Gothic" charset="0"/>
                </a:rPr>
                <a:t>magination, ideas and creativity are reduced </a:t>
              </a:r>
              <a:endParaRPr lang="en-US" sz="1800" kern="1200" dirty="0">
                <a:latin typeface="Calibri" panose="020F0502020204030204" pitchFamily="34" charset="0"/>
                <a:ea typeface="Century Gothic" charset="0"/>
                <a:cs typeface="Century Gothic" charset="0"/>
              </a:endParaRPr>
            </a:p>
          </p:txBody>
        </p:sp>
      </p:grpSp>
      <p:sp>
        <p:nvSpPr>
          <p:cNvPr id="23" name="Rounded Rectangle 22"/>
          <p:cNvSpPr/>
          <p:nvPr/>
        </p:nvSpPr>
        <p:spPr>
          <a:xfrm>
            <a:off x="121557" y="115430"/>
            <a:ext cx="1188000" cy="712800"/>
          </a:xfrm>
          <a:prstGeom prst="roundRect">
            <a:avLst>
              <a:gd name="adj" fmla="val 10000"/>
            </a:avLst>
          </a:prstGeom>
          <a:blipFill>
            <a:blip r:embed="rId3" cstate="print">
              <a:extLst>
                <a:ext uri="{28A0092B-C50C-407E-A947-70E740481C1C}">
                  <a14:useLocalDpi xmlns:a14="http://schemas.microsoft.com/office/drawing/2010/main" val="0"/>
                </a:ext>
              </a:extLst>
            </a:blip>
            <a:srcRect/>
            <a:stretch>
              <a:fillRect t="-16000" b="-16000"/>
            </a:stretch>
          </a:blipFill>
        </p:spPr>
        <p:style>
          <a:lnRef idx="2">
            <a:schemeClr val="lt1">
              <a:hueOff val="0"/>
              <a:satOff val="0"/>
              <a:lumOff val="0"/>
              <a:alphaOff val="0"/>
            </a:schemeClr>
          </a:lnRef>
          <a:fillRef idx="1">
            <a:scrgbClr r="0" g="0" b="0"/>
          </a:fillRef>
          <a:effectRef idx="0">
            <a:schemeClr val="accent3">
              <a:tint val="50000"/>
              <a:hueOff val="0"/>
              <a:satOff val="0"/>
              <a:lumOff val="0"/>
              <a:alphaOff val="0"/>
            </a:schemeClr>
          </a:effectRef>
          <a:fontRef idx="minor">
            <a:schemeClr val="lt1">
              <a:hueOff val="0"/>
              <a:satOff val="0"/>
              <a:lumOff val="0"/>
              <a:alphaOff val="0"/>
            </a:schemeClr>
          </a:fontRef>
        </p:style>
        <p:txBody>
          <a:bodyPr/>
          <a:lstStyle/>
          <a:p>
            <a:endParaRPr lang="en-GB" dirty="0"/>
          </a:p>
        </p:txBody>
      </p:sp>
    </p:spTree>
    <p:extLst>
      <p:ext uri="{BB962C8B-B14F-4D97-AF65-F5344CB8AC3E}">
        <p14:creationId xmlns:p14="http://schemas.microsoft.com/office/powerpoint/2010/main" val="4066747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 calcmode="lin" valueType="num">
                                      <p:cBhvr additive="base">
                                        <p:cTn id="37" dur="500" fill="hold"/>
                                        <p:tgtEl>
                                          <p:spTgt spid="15"/>
                                        </p:tgtEl>
                                        <p:attrNameLst>
                                          <p:attrName>ppt_x</p:attrName>
                                        </p:attrNameLst>
                                      </p:cBhvr>
                                      <p:tavLst>
                                        <p:tav tm="0">
                                          <p:val>
                                            <p:strVal val="#ppt_x"/>
                                          </p:val>
                                        </p:tav>
                                        <p:tav tm="100000">
                                          <p:val>
                                            <p:strVal val="#ppt_x"/>
                                          </p:val>
                                        </p:tav>
                                      </p:tavLst>
                                    </p:anim>
                                    <p:anim calcmode="lin" valueType="num">
                                      <p:cBhvr additive="base">
                                        <p:cTn id="3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4" grpId="0" animBg="1"/>
      <p:bldP spid="1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3"/>
          <p:cNvGraphicFramePr>
            <a:graphicFrameLocks/>
          </p:cNvGraphicFramePr>
          <p:nvPr>
            <p:extLst>
              <p:ext uri="{D42A27DB-BD31-4B8C-83A1-F6EECF244321}">
                <p14:modId xmlns:p14="http://schemas.microsoft.com/office/powerpoint/2010/main" val="3037822119"/>
              </p:ext>
            </p:extLst>
          </p:nvPr>
        </p:nvGraphicFramePr>
        <p:xfrm>
          <a:off x="360091" y="1412776"/>
          <a:ext cx="8496944" cy="51571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p:cNvSpPr/>
          <p:nvPr/>
        </p:nvSpPr>
        <p:spPr>
          <a:xfrm>
            <a:off x="360091" y="1139243"/>
            <a:ext cx="8461499" cy="830997"/>
          </a:xfrm>
          <a:prstGeom prst="rect">
            <a:avLst/>
          </a:prstGeom>
        </p:spPr>
        <p:txBody>
          <a:bodyPr wrap="square">
            <a:spAutoFit/>
          </a:bodyPr>
          <a:lstStyle/>
          <a:p>
            <a:r>
              <a:rPr lang="en-GB" sz="2400" dirty="0">
                <a:latin typeface="Calibri" panose="020F0502020204030204" pitchFamily="34" charset="0"/>
                <a:ea typeface="Century Gothic" charset="0"/>
                <a:cs typeface="Century Gothic" charset="0"/>
              </a:rPr>
              <a:t>Here are some ways that you help individuals with difficulties in social imagination:</a:t>
            </a:r>
          </a:p>
        </p:txBody>
      </p:sp>
      <p:grpSp>
        <p:nvGrpSpPr>
          <p:cNvPr id="14" name="Group 13"/>
          <p:cNvGrpSpPr/>
          <p:nvPr/>
        </p:nvGrpSpPr>
        <p:grpSpPr>
          <a:xfrm>
            <a:off x="35496" y="27230"/>
            <a:ext cx="5940000" cy="889200"/>
            <a:chOff x="0" y="996761"/>
            <a:chExt cx="8436522" cy="1210801"/>
          </a:xfrm>
        </p:grpSpPr>
        <p:sp>
          <p:nvSpPr>
            <p:cNvPr id="15" name="Rounded Rectangle 14"/>
            <p:cNvSpPr/>
            <p:nvPr/>
          </p:nvSpPr>
          <p:spPr>
            <a:xfrm>
              <a:off x="0" y="996761"/>
              <a:ext cx="8436522" cy="1210801"/>
            </a:xfrm>
            <a:prstGeom prst="roundRect">
              <a:avLst>
                <a:gd name="adj" fmla="val 10000"/>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16" name="Rounded Rectangle 4"/>
            <p:cNvSpPr/>
            <p:nvPr/>
          </p:nvSpPr>
          <p:spPr>
            <a:xfrm>
              <a:off x="1809536" y="996761"/>
              <a:ext cx="6626986" cy="121080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l" defTabSz="1244600">
                <a:spcBef>
                  <a:spcPts val="500"/>
                </a:spcBef>
              </a:pPr>
              <a:r>
                <a:rPr lang="en-GB" sz="2800" b="1" dirty="0">
                  <a:latin typeface="Calibri" panose="020F0502020204030204" pitchFamily="34" charset="0"/>
                  <a:ea typeface="Century Gothic" charset="0"/>
                  <a:cs typeface="Century Gothic" charset="0"/>
                </a:rPr>
                <a:t>I</a:t>
              </a:r>
              <a:r>
                <a:rPr lang="en-GB" sz="1800" kern="1200" dirty="0">
                  <a:latin typeface="Calibri" panose="020F0502020204030204" pitchFamily="34" charset="0"/>
                  <a:ea typeface="Century Gothic" charset="0"/>
                  <a:cs typeface="Century Gothic" charset="0"/>
                </a:rPr>
                <a:t>magination, ideas and creativity are reduced </a:t>
              </a:r>
              <a:endParaRPr lang="en-US" sz="1800" kern="1200" dirty="0">
                <a:latin typeface="Calibri" panose="020F0502020204030204" pitchFamily="34" charset="0"/>
                <a:ea typeface="Century Gothic" charset="0"/>
                <a:cs typeface="Century Gothic" charset="0"/>
              </a:endParaRPr>
            </a:p>
          </p:txBody>
        </p:sp>
      </p:grpSp>
      <p:sp>
        <p:nvSpPr>
          <p:cNvPr id="17" name="Rounded Rectangle 16"/>
          <p:cNvSpPr/>
          <p:nvPr/>
        </p:nvSpPr>
        <p:spPr>
          <a:xfrm>
            <a:off x="121557" y="115430"/>
            <a:ext cx="1188000" cy="712800"/>
          </a:xfrm>
          <a:prstGeom prst="roundRect">
            <a:avLst>
              <a:gd name="adj" fmla="val 10000"/>
            </a:avLst>
          </a:prstGeom>
          <a:blipFill>
            <a:blip r:embed="rId7" cstate="print">
              <a:extLst>
                <a:ext uri="{28A0092B-C50C-407E-A947-70E740481C1C}">
                  <a14:useLocalDpi xmlns:a14="http://schemas.microsoft.com/office/drawing/2010/main" val="0"/>
                </a:ext>
              </a:extLst>
            </a:blip>
            <a:srcRect/>
            <a:stretch>
              <a:fillRect t="-16000" b="-16000"/>
            </a:stretch>
          </a:blipFill>
        </p:spPr>
        <p:style>
          <a:lnRef idx="2">
            <a:schemeClr val="lt1">
              <a:hueOff val="0"/>
              <a:satOff val="0"/>
              <a:lumOff val="0"/>
              <a:alphaOff val="0"/>
            </a:schemeClr>
          </a:lnRef>
          <a:fillRef idx="1">
            <a:scrgbClr r="0" g="0" b="0"/>
          </a:fillRef>
          <a:effectRef idx="0">
            <a:schemeClr val="accent3">
              <a:tint val="50000"/>
              <a:hueOff val="0"/>
              <a:satOff val="0"/>
              <a:lumOff val="0"/>
              <a:alphaOff val="0"/>
            </a:schemeClr>
          </a:effectRef>
          <a:fontRef idx="minor">
            <a:schemeClr val="lt1">
              <a:hueOff val="0"/>
              <a:satOff val="0"/>
              <a:lumOff val="0"/>
              <a:alphaOff val="0"/>
            </a:schemeClr>
          </a:fontRef>
        </p:style>
        <p:txBody>
          <a:bodyPr/>
          <a:lstStyle/>
          <a:p>
            <a:endParaRPr lang="en-GB" dirty="0"/>
          </a:p>
        </p:txBody>
      </p:sp>
    </p:spTree>
    <p:extLst>
      <p:ext uri="{BB962C8B-B14F-4D97-AF65-F5344CB8AC3E}">
        <p14:creationId xmlns:p14="http://schemas.microsoft.com/office/powerpoint/2010/main" val="45910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11560" y="1556792"/>
            <a:ext cx="7920000" cy="3795911"/>
          </a:xfrm>
          <a:prstGeom prst="rect">
            <a:avLst/>
          </a:prstGeom>
          <a:ln w="38100">
            <a:solidFill>
              <a:srgbClr val="D5963C"/>
            </a:solidFill>
          </a:ln>
        </p:spPr>
        <p:txBody>
          <a:bodyPr wrap="square">
            <a:spAutoFit/>
          </a:bodyPr>
          <a:lstStyle/>
          <a:p>
            <a:pPr>
              <a:lnSpc>
                <a:spcPct val="107000"/>
              </a:lnSpc>
              <a:spcAft>
                <a:spcPts val="800"/>
              </a:spcAft>
            </a:pPr>
            <a:r>
              <a:rPr lang="en-GB" sz="2000" b="1" dirty="0">
                <a:latin typeface="Calibri" panose="020F0502020204030204" pitchFamily="34" charset="0"/>
                <a:ea typeface="Calibri" panose="020F0502020204030204" pitchFamily="34" charset="0"/>
                <a:cs typeface="Times New Roman" panose="02020603050405020304" pitchFamily="18" charset="0"/>
              </a:rPr>
              <a:t>Practice example 2 </a:t>
            </a:r>
          </a:p>
          <a:p>
            <a:pPr>
              <a:lnSpc>
                <a:spcPct val="107000"/>
              </a:lnSpc>
              <a:spcAft>
                <a:spcPts val="800"/>
              </a:spcAft>
            </a:pP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dirty="0">
                <a:latin typeface="Calibri" panose="020F0502020204030204" pitchFamily="34" charset="0"/>
                <a:ea typeface="Calibri" panose="020F0502020204030204" pitchFamily="34" charset="0"/>
                <a:cs typeface="Times New Roman" panose="02020603050405020304" pitchFamily="18" charset="0"/>
              </a:rPr>
              <a:t>Sam, an adult with autism, wants to join the gym. A member of staff meets with Sam to understand what he wants to achieve at the gym, this involves asking lots of open questions such as “What do you want to achieve from using the gym?” and giving Sam lots of options to choose from. Sam becomes anxious when he is unable to answer and no longer wants join the gym.</a:t>
            </a:r>
          </a:p>
          <a:p>
            <a:pPr>
              <a:lnSpc>
                <a:spcPct val="107000"/>
              </a:lnSpc>
              <a:spcAft>
                <a:spcPts val="800"/>
              </a:spcAft>
            </a:pPr>
            <a:endParaRPr lang="en-GB" sz="20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b="1" dirty="0">
                <a:latin typeface="Calibri" panose="020F0502020204030204" pitchFamily="34" charset="0"/>
                <a:ea typeface="Calibri" panose="020F0502020204030204" pitchFamily="34" charset="0"/>
                <a:cs typeface="Times New Roman" panose="02020603050405020304" pitchFamily="18" charset="0"/>
              </a:rPr>
              <a:t>What could be the problem? How could you help Sam?</a:t>
            </a:r>
          </a:p>
        </p:txBody>
      </p:sp>
      <p:grpSp>
        <p:nvGrpSpPr>
          <p:cNvPr id="7" name="Group 6"/>
          <p:cNvGrpSpPr/>
          <p:nvPr/>
        </p:nvGrpSpPr>
        <p:grpSpPr>
          <a:xfrm>
            <a:off x="35496" y="27230"/>
            <a:ext cx="5940000" cy="889200"/>
            <a:chOff x="0" y="996761"/>
            <a:chExt cx="8436522" cy="1210801"/>
          </a:xfrm>
        </p:grpSpPr>
        <p:sp>
          <p:nvSpPr>
            <p:cNvPr id="8" name="Rounded Rectangle 7"/>
            <p:cNvSpPr/>
            <p:nvPr/>
          </p:nvSpPr>
          <p:spPr>
            <a:xfrm>
              <a:off x="0" y="996761"/>
              <a:ext cx="8436522" cy="1210801"/>
            </a:xfrm>
            <a:prstGeom prst="roundRect">
              <a:avLst>
                <a:gd name="adj" fmla="val 10000"/>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9" name="Rounded Rectangle 4"/>
            <p:cNvSpPr/>
            <p:nvPr/>
          </p:nvSpPr>
          <p:spPr>
            <a:xfrm>
              <a:off x="1809536" y="996761"/>
              <a:ext cx="6626986" cy="121080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l" defTabSz="1244600">
                <a:spcBef>
                  <a:spcPts val="500"/>
                </a:spcBef>
              </a:pPr>
              <a:r>
                <a:rPr lang="en-GB" sz="2800" b="1" dirty="0">
                  <a:latin typeface="Calibri" panose="020F0502020204030204" pitchFamily="34" charset="0"/>
                  <a:ea typeface="Century Gothic" charset="0"/>
                  <a:cs typeface="Century Gothic" charset="0"/>
                </a:rPr>
                <a:t>I</a:t>
              </a:r>
              <a:r>
                <a:rPr lang="en-GB" sz="1800" kern="1200" dirty="0">
                  <a:latin typeface="Calibri" panose="020F0502020204030204" pitchFamily="34" charset="0"/>
                  <a:ea typeface="Century Gothic" charset="0"/>
                  <a:cs typeface="Century Gothic" charset="0"/>
                </a:rPr>
                <a:t>magination, ideas and creativity are reduced </a:t>
              </a:r>
              <a:endParaRPr lang="en-US" sz="1800" kern="1200" dirty="0">
                <a:latin typeface="Calibri" panose="020F0502020204030204" pitchFamily="34" charset="0"/>
                <a:ea typeface="Century Gothic" charset="0"/>
                <a:cs typeface="Century Gothic" charset="0"/>
              </a:endParaRPr>
            </a:p>
          </p:txBody>
        </p:sp>
      </p:grpSp>
      <p:sp>
        <p:nvSpPr>
          <p:cNvPr id="10" name="Rounded Rectangle 9"/>
          <p:cNvSpPr/>
          <p:nvPr/>
        </p:nvSpPr>
        <p:spPr>
          <a:xfrm>
            <a:off x="121557" y="115430"/>
            <a:ext cx="1188000" cy="712800"/>
          </a:xfrm>
          <a:prstGeom prst="roundRect">
            <a:avLst>
              <a:gd name="adj" fmla="val 10000"/>
            </a:avLst>
          </a:prstGeom>
          <a:blipFill>
            <a:blip r:embed="rId2" cstate="print">
              <a:extLst>
                <a:ext uri="{28A0092B-C50C-407E-A947-70E740481C1C}">
                  <a14:useLocalDpi xmlns:a14="http://schemas.microsoft.com/office/drawing/2010/main" val="0"/>
                </a:ext>
              </a:extLst>
            </a:blip>
            <a:srcRect/>
            <a:stretch>
              <a:fillRect t="-16000" b="-16000"/>
            </a:stretch>
          </a:blipFill>
        </p:spPr>
        <p:style>
          <a:lnRef idx="2">
            <a:schemeClr val="lt1">
              <a:hueOff val="0"/>
              <a:satOff val="0"/>
              <a:lumOff val="0"/>
              <a:alphaOff val="0"/>
            </a:schemeClr>
          </a:lnRef>
          <a:fillRef idx="1">
            <a:scrgbClr r="0" g="0" b="0"/>
          </a:fillRef>
          <a:effectRef idx="0">
            <a:schemeClr val="accent3">
              <a:tint val="50000"/>
              <a:hueOff val="0"/>
              <a:satOff val="0"/>
              <a:lumOff val="0"/>
              <a:alphaOff val="0"/>
            </a:schemeClr>
          </a:effectRef>
          <a:fontRef idx="minor">
            <a:schemeClr val="lt1">
              <a:hueOff val="0"/>
              <a:satOff val="0"/>
              <a:lumOff val="0"/>
              <a:alphaOff val="0"/>
            </a:schemeClr>
          </a:fontRef>
        </p:style>
        <p:txBody>
          <a:bodyPr/>
          <a:lstStyle/>
          <a:p>
            <a:endParaRPr lang="en-GB" dirty="0"/>
          </a:p>
        </p:txBody>
      </p:sp>
    </p:spTree>
    <p:extLst>
      <p:ext uri="{BB962C8B-B14F-4D97-AF65-F5344CB8AC3E}">
        <p14:creationId xmlns:p14="http://schemas.microsoft.com/office/powerpoint/2010/main" val="34470524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39552" y="1340768"/>
            <a:ext cx="8064016" cy="4249368"/>
          </a:xfrm>
          <a:prstGeom prst="rect">
            <a:avLst/>
          </a:prstGeom>
          <a:ln w="38100">
            <a:solidFill>
              <a:srgbClr val="D5963C"/>
            </a:solidFill>
          </a:ln>
        </p:spPr>
        <p:txBody>
          <a:bodyPr wrap="square">
            <a:spAutoFit/>
          </a:bodyPr>
          <a:lstStyle/>
          <a:p>
            <a:pPr>
              <a:lnSpc>
                <a:spcPct val="107000"/>
              </a:lnSpc>
              <a:spcAft>
                <a:spcPts val="800"/>
              </a:spcAft>
            </a:pPr>
            <a:r>
              <a:rPr lang="en-GB" sz="2000" dirty="0">
                <a:latin typeface="Calibri" panose="020F0502020204030204" pitchFamily="34" charset="0"/>
                <a:ea typeface="Calibri" panose="020F0502020204030204" pitchFamily="34" charset="0"/>
                <a:cs typeface="Times New Roman" panose="02020603050405020304" pitchFamily="18" charset="0"/>
              </a:rPr>
              <a:t>Individuals with autism, like Sam, have reduced imagination, ideas and creativity, this means they find problem solving difficult as we rely on our social imagination to predict possible outcomes. Planning or thinking ahead can also be difficult without a good social imagination which explains why Sam was unable to say what he wanted to achieve from joining the gym. </a:t>
            </a:r>
          </a:p>
          <a:p>
            <a:pPr>
              <a:lnSpc>
                <a:spcPct val="107000"/>
              </a:lnSpc>
              <a:spcAft>
                <a:spcPts val="800"/>
              </a:spcAft>
            </a:pP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dirty="0">
                <a:latin typeface="Calibri" panose="020F0502020204030204" pitchFamily="34" charset="0"/>
                <a:ea typeface="Calibri" panose="020F0502020204030204" pitchFamily="34" charset="0"/>
                <a:cs typeface="Times New Roman" panose="02020603050405020304" pitchFamily="18" charset="0"/>
              </a:rPr>
              <a:t>Sam has difficulties in generating creative ideas or making free choices, to help someone with autism you should give a limited number of choices and provide options rather than making the individual develop their own ideas. Instead of asking open questions you should instead be specific with what you are asking them. For example, instead of “What do you want to achieve from using the gym” you could ask “Do you want to improve your fitness?”</a:t>
            </a:r>
          </a:p>
        </p:txBody>
      </p:sp>
      <p:grpSp>
        <p:nvGrpSpPr>
          <p:cNvPr id="7" name="Group 6"/>
          <p:cNvGrpSpPr/>
          <p:nvPr/>
        </p:nvGrpSpPr>
        <p:grpSpPr>
          <a:xfrm>
            <a:off x="35496" y="27230"/>
            <a:ext cx="5940000" cy="889200"/>
            <a:chOff x="0" y="996761"/>
            <a:chExt cx="8436522" cy="1210801"/>
          </a:xfrm>
        </p:grpSpPr>
        <p:sp>
          <p:nvSpPr>
            <p:cNvPr id="8" name="Rounded Rectangle 7"/>
            <p:cNvSpPr/>
            <p:nvPr/>
          </p:nvSpPr>
          <p:spPr>
            <a:xfrm>
              <a:off x="0" y="996761"/>
              <a:ext cx="8436522" cy="1210801"/>
            </a:xfrm>
            <a:prstGeom prst="roundRect">
              <a:avLst>
                <a:gd name="adj" fmla="val 10000"/>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9" name="Rounded Rectangle 4"/>
            <p:cNvSpPr/>
            <p:nvPr/>
          </p:nvSpPr>
          <p:spPr>
            <a:xfrm>
              <a:off x="1809536" y="996761"/>
              <a:ext cx="6626986" cy="121080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l" defTabSz="1244600">
                <a:spcBef>
                  <a:spcPts val="500"/>
                </a:spcBef>
              </a:pPr>
              <a:r>
                <a:rPr lang="en-GB" sz="2800" b="1" dirty="0">
                  <a:latin typeface="Calibri" panose="020F0502020204030204" pitchFamily="34" charset="0"/>
                  <a:ea typeface="Century Gothic" charset="0"/>
                  <a:cs typeface="Century Gothic" charset="0"/>
                </a:rPr>
                <a:t>I</a:t>
              </a:r>
              <a:r>
                <a:rPr lang="en-GB" sz="1800" kern="1200" dirty="0">
                  <a:latin typeface="Calibri" panose="020F0502020204030204" pitchFamily="34" charset="0"/>
                  <a:ea typeface="Century Gothic" charset="0"/>
                  <a:cs typeface="Century Gothic" charset="0"/>
                </a:rPr>
                <a:t>magination, ideas and creativity are reduced </a:t>
              </a:r>
              <a:endParaRPr lang="en-US" sz="1800" kern="1200" dirty="0">
                <a:latin typeface="Calibri" panose="020F0502020204030204" pitchFamily="34" charset="0"/>
                <a:ea typeface="Century Gothic" charset="0"/>
                <a:cs typeface="Century Gothic" charset="0"/>
              </a:endParaRPr>
            </a:p>
          </p:txBody>
        </p:sp>
      </p:grpSp>
      <p:sp>
        <p:nvSpPr>
          <p:cNvPr id="10" name="Rounded Rectangle 9"/>
          <p:cNvSpPr/>
          <p:nvPr/>
        </p:nvSpPr>
        <p:spPr>
          <a:xfrm>
            <a:off x="121557" y="115430"/>
            <a:ext cx="1188000" cy="712800"/>
          </a:xfrm>
          <a:prstGeom prst="roundRect">
            <a:avLst>
              <a:gd name="adj" fmla="val 10000"/>
            </a:avLst>
          </a:prstGeom>
          <a:blipFill>
            <a:blip r:embed="rId2" cstate="print">
              <a:extLst>
                <a:ext uri="{28A0092B-C50C-407E-A947-70E740481C1C}">
                  <a14:useLocalDpi xmlns:a14="http://schemas.microsoft.com/office/drawing/2010/main" val="0"/>
                </a:ext>
              </a:extLst>
            </a:blip>
            <a:srcRect/>
            <a:stretch>
              <a:fillRect t="-16000" b="-16000"/>
            </a:stretch>
          </a:blipFill>
        </p:spPr>
        <p:style>
          <a:lnRef idx="2">
            <a:schemeClr val="lt1">
              <a:hueOff val="0"/>
              <a:satOff val="0"/>
              <a:lumOff val="0"/>
              <a:alphaOff val="0"/>
            </a:schemeClr>
          </a:lnRef>
          <a:fillRef idx="1">
            <a:scrgbClr r="0" g="0" b="0"/>
          </a:fillRef>
          <a:effectRef idx="0">
            <a:schemeClr val="accent3">
              <a:tint val="50000"/>
              <a:hueOff val="0"/>
              <a:satOff val="0"/>
              <a:lumOff val="0"/>
              <a:alphaOff val="0"/>
            </a:schemeClr>
          </a:effectRef>
          <a:fontRef idx="minor">
            <a:schemeClr val="lt1">
              <a:hueOff val="0"/>
              <a:satOff val="0"/>
              <a:lumOff val="0"/>
              <a:alphaOff val="0"/>
            </a:schemeClr>
          </a:fontRef>
        </p:style>
        <p:txBody>
          <a:bodyPr/>
          <a:lstStyle/>
          <a:p>
            <a:endParaRPr lang="en-GB" dirty="0"/>
          </a:p>
        </p:txBody>
      </p:sp>
    </p:spTree>
    <p:extLst>
      <p:ext uri="{BB962C8B-B14F-4D97-AF65-F5344CB8AC3E}">
        <p14:creationId xmlns:p14="http://schemas.microsoft.com/office/powerpoint/2010/main" val="40839721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2890061" y="3141631"/>
            <a:ext cx="3506947" cy="2609422"/>
            <a:chOff x="3026130" y="3286203"/>
            <a:chExt cx="3506947" cy="2609422"/>
          </a:xfrm>
        </p:grpSpPr>
        <p:sp>
          <p:nvSpPr>
            <p:cNvPr id="8" name="Freeform 7"/>
            <p:cNvSpPr/>
            <p:nvPr/>
          </p:nvSpPr>
          <p:spPr>
            <a:xfrm>
              <a:off x="3671753" y="5251453"/>
              <a:ext cx="2298058" cy="644172"/>
            </a:xfrm>
            <a:custGeom>
              <a:avLst/>
              <a:gdLst>
                <a:gd name="connsiteX0" fmla="*/ 0 w 2838372"/>
                <a:gd name="connsiteY0" fmla="*/ 106074 h 636433"/>
                <a:gd name="connsiteX1" fmla="*/ 106074 w 2838372"/>
                <a:gd name="connsiteY1" fmla="*/ 0 h 636433"/>
                <a:gd name="connsiteX2" fmla="*/ 2732298 w 2838372"/>
                <a:gd name="connsiteY2" fmla="*/ 0 h 636433"/>
                <a:gd name="connsiteX3" fmla="*/ 2838372 w 2838372"/>
                <a:gd name="connsiteY3" fmla="*/ 106074 h 636433"/>
                <a:gd name="connsiteX4" fmla="*/ 2838372 w 2838372"/>
                <a:gd name="connsiteY4" fmla="*/ 530359 h 636433"/>
                <a:gd name="connsiteX5" fmla="*/ 2732298 w 2838372"/>
                <a:gd name="connsiteY5" fmla="*/ 636433 h 636433"/>
                <a:gd name="connsiteX6" fmla="*/ 106074 w 2838372"/>
                <a:gd name="connsiteY6" fmla="*/ 636433 h 636433"/>
                <a:gd name="connsiteX7" fmla="*/ 0 w 2838372"/>
                <a:gd name="connsiteY7" fmla="*/ 530359 h 636433"/>
                <a:gd name="connsiteX8" fmla="*/ 0 w 2838372"/>
                <a:gd name="connsiteY8" fmla="*/ 106074 h 6364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38372" h="636433">
                  <a:moveTo>
                    <a:pt x="0" y="106074"/>
                  </a:moveTo>
                  <a:cubicBezTo>
                    <a:pt x="0" y="47491"/>
                    <a:pt x="47491" y="0"/>
                    <a:pt x="106074" y="0"/>
                  </a:cubicBezTo>
                  <a:lnTo>
                    <a:pt x="2732298" y="0"/>
                  </a:lnTo>
                  <a:cubicBezTo>
                    <a:pt x="2790881" y="0"/>
                    <a:pt x="2838372" y="47491"/>
                    <a:pt x="2838372" y="106074"/>
                  </a:cubicBezTo>
                  <a:lnTo>
                    <a:pt x="2838372" y="530359"/>
                  </a:lnTo>
                  <a:cubicBezTo>
                    <a:pt x="2838372" y="588942"/>
                    <a:pt x="2790881" y="636433"/>
                    <a:pt x="2732298" y="636433"/>
                  </a:cubicBezTo>
                  <a:lnTo>
                    <a:pt x="106074" y="636433"/>
                  </a:lnTo>
                  <a:cubicBezTo>
                    <a:pt x="47491" y="636433"/>
                    <a:pt x="0" y="588942"/>
                    <a:pt x="0" y="530359"/>
                  </a:cubicBezTo>
                  <a:lnTo>
                    <a:pt x="0" y="106074"/>
                  </a:lnTo>
                  <a:close/>
                </a:path>
              </a:pathLst>
            </a:custGeom>
            <a:solidFill>
              <a:srgbClr val="1A62A2"/>
            </a:solidFill>
          </p:spPr>
          <p:style>
            <a:lnRef idx="3">
              <a:schemeClr val="lt1"/>
            </a:lnRef>
            <a:fillRef idx="1">
              <a:schemeClr val="accent3"/>
            </a:fillRef>
            <a:effectRef idx="1">
              <a:schemeClr val="accent3"/>
            </a:effectRef>
            <a:fontRef idx="minor">
              <a:schemeClr val="lt1"/>
            </a:fontRef>
          </p:style>
          <p:txBody>
            <a:bodyPr spcFirstLastPara="0" vert="horz" wrap="square" lIns="152988" tIns="92028" rIns="152988" bIns="92028" numCol="1" spcCol="1270" anchor="ctr" anchorCtr="0">
              <a:noAutofit/>
            </a:bodyPr>
            <a:lstStyle/>
            <a:p>
              <a:pPr marL="0" lvl="0" indent="0" algn="ctr" defTabSz="1422400" rtl="0">
                <a:lnSpc>
                  <a:spcPct val="90000"/>
                </a:lnSpc>
                <a:spcBef>
                  <a:spcPct val="0"/>
                </a:spcBef>
                <a:spcAft>
                  <a:spcPct val="35000"/>
                </a:spcAft>
                <a:buNone/>
              </a:pPr>
              <a:r>
                <a:rPr lang="en-GB" sz="3200" b="1" kern="1200" dirty="0"/>
                <a:t>gestures </a:t>
              </a:r>
            </a:p>
          </p:txBody>
        </p:sp>
        <p:sp>
          <p:nvSpPr>
            <p:cNvPr id="9" name="Freeform 8"/>
            <p:cNvSpPr/>
            <p:nvPr/>
          </p:nvSpPr>
          <p:spPr>
            <a:xfrm>
              <a:off x="3522080" y="4584297"/>
              <a:ext cx="2578949" cy="667156"/>
            </a:xfrm>
            <a:custGeom>
              <a:avLst/>
              <a:gdLst>
                <a:gd name="connsiteX0" fmla="*/ 0 w 2838372"/>
                <a:gd name="connsiteY0" fmla="*/ 106074 h 636433"/>
                <a:gd name="connsiteX1" fmla="*/ 106074 w 2838372"/>
                <a:gd name="connsiteY1" fmla="*/ 0 h 636433"/>
                <a:gd name="connsiteX2" fmla="*/ 2732298 w 2838372"/>
                <a:gd name="connsiteY2" fmla="*/ 0 h 636433"/>
                <a:gd name="connsiteX3" fmla="*/ 2838372 w 2838372"/>
                <a:gd name="connsiteY3" fmla="*/ 106074 h 636433"/>
                <a:gd name="connsiteX4" fmla="*/ 2838372 w 2838372"/>
                <a:gd name="connsiteY4" fmla="*/ 530359 h 636433"/>
                <a:gd name="connsiteX5" fmla="*/ 2732298 w 2838372"/>
                <a:gd name="connsiteY5" fmla="*/ 636433 h 636433"/>
                <a:gd name="connsiteX6" fmla="*/ 106074 w 2838372"/>
                <a:gd name="connsiteY6" fmla="*/ 636433 h 636433"/>
                <a:gd name="connsiteX7" fmla="*/ 0 w 2838372"/>
                <a:gd name="connsiteY7" fmla="*/ 530359 h 636433"/>
                <a:gd name="connsiteX8" fmla="*/ 0 w 2838372"/>
                <a:gd name="connsiteY8" fmla="*/ 106074 h 6364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38372" h="636433">
                  <a:moveTo>
                    <a:pt x="0" y="106074"/>
                  </a:moveTo>
                  <a:cubicBezTo>
                    <a:pt x="0" y="47491"/>
                    <a:pt x="47491" y="0"/>
                    <a:pt x="106074" y="0"/>
                  </a:cubicBezTo>
                  <a:lnTo>
                    <a:pt x="2732298" y="0"/>
                  </a:lnTo>
                  <a:cubicBezTo>
                    <a:pt x="2790881" y="0"/>
                    <a:pt x="2838372" y="47491"/>
                    <a:pt x="2838372" y="106074"/>
                  </a:cubicBezTo>
                  <a:lnTo>
                    <a:pt x="2838372" y="530359"/>
                  </a:lnTo>
                  <a:cubicBezTo>
                    <a:pt x="2838372" y="588942"/>
                    <a:pt x="2790881" y="636433"/>
                    <a:pt x="2732298" y="636433"/>
                  </a:cubicBezTo>
                  <a:lnTo>
                    <a:pt x="106074" y="636433"/>
                  </a:lnTo>
                  <a:cubicBezTo>
                    <a:pt x="47491" y="636433"/>
                    <a:pt x="0" y="588942"/>
                    <a:pt x="0" y="530359"/>
                  </a:cubicBezTo>
                  <a:lnTo>
                    <a:pt x="0" y="106074"/>
                  </a:lnTo>
                  <a:close/>
                </a:path>
              </a:pathLst>
            </a:custGeom>
            <a:solidFill>
              <a:srgbClr val="70A43E"/>
            </a:solidFill>
          </p:spPr>
          <p:style>
            <a:lnRef idx="3">
              <a:schemeClr val="lt1"/>
            </a:lnRef>
            <a:fillRef idx="1">
              <a:schemeClr val="accent4"/>
            </a:fillRef>
            <a:effectRef idx="1">
              <a:schemeClr val="accent4"/>
            </a:effectRef>
            <a:fontRef idx="minor">
              <a:schemeClr val="lt1"/>
            </a:fontRef>
          </p:style>
          <p:txBody>
            <a:bodyPr spcFirstLastPara="0" vert="horz" wrap="square" lIns="152988" tIns="92028" rIns="152988" bIns="92028" numCol="1" spcCol="1270" anchor="ctr" anchorCtr="0">
              <a:noAutofit/>
            </a:bodyPr>
            <a:lstStyle/>
            <a:p>
              <a:pPr marL="0" lvl="0" indent="0" algn="ctr" defTabSz="1422400" rtl="0">
                <a:lnSpc>
                  <a:spcPct val="90000"/>
                </a:lnSpc>
                <a:spcBef>
                  <a:spcPct val="0"/>
                </a:spcBef>
                <a:spcAft>
                  <a:spcPct val="35000"/>
                </a:spcAft>
                <a:buNone/>
              </a:pPr>
              <a:r>
                <a:rPr lang="en-GB" sz="3200" b="1" kern="1200" dirty="0"/>
                <a:t>eye contact</a:t>
              </a:r>
            </a:p>
          </p:txBody>
        </p:sp>
        <p:sp>
          <p:nvSpPr>
            <p:cNvPr id="10" name="Freeform 9"/>
            <p:cNvSpPr/>
            <p:nvPr/>
          </p:nvSpPr>
          <p:spPr>
            <a:xfrm>
              <a:off x="3406673" y="3925611"/>
              <a:ext cx="2838372" cy="636433"/>
            </a:xfrm>
            <a:custGeom>
              <a:avLst/>
              <a:gdLst>
                <a:gd name="connsiteX0" fmla="*/ 0 w 2838372"/>
                <a:gd name="connsiteY0" fmla="*/ 106074 h 636433"/>
                <a:gd name="connsiteX1" fmla="*/ 106074 w 2838372"/>
                <a:gd name="connsiteY1" fmla="*/ 0 h 636433"/>
                <a:gd name="connsiteX2" fmla="*/ 2732298 w 2838372"/>
                <a:gd name="connsiteY2" fmla="*/ 0 h 636433"/>
                <a:gd name="connsiteX3" fmla="*/ 2838372 w 2838372"/>
                <a:gd name="connsiteY3" fmla="*/ 106074 h 636433"/>
                <a:gd name="connsiteX4" fmla="*/ 2838372 w 2838372"/>
                <a:gd name="connsiteY4" fmla="*/ 530359 h 636433"/>
                <a:gd name="connsiteX5" fmla="*/ 2732298 w 2838372"/>
                <a:gd name="connsiteY5" fmla="*/ 636433 h 636433"/>
                <a:gd name="connsiteX6" fmla="*/ 106074 w 2838372"/>
                <a:gd name="connsiteY6" fmla="*/ 636433 h 636433"/>
                <a:gd name="connsiteX7" fmla="*/ 0 w 2838372"/>
                <a:gd name="connsiteY7" fmla="*/ 530359 h 636433"/>
                <a:gd name="connsiteX8" fmla="*/ 0 w 2838372"/>
                <a:gd name="connsiteY8" fmla="*/ 106074 h 6364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38372" h="636433">
                  <a:moveTo>
                    <a:pt x="0" y="106074"/>
                  </a:moveTo>
                  <a:cubicBezTo>
                    <a:pt x="0" y="47491"/>
                    <a:pt x="47491" y="0"/>
                    <a:pt x="106074" y="0"/>
                  </a:cubicBezTo>
                  <a:lnTo>
                    <a:pt x="2732298" y="0"/>
                  </a:lnTo>
                  <a:cubicBezTo>
                    <a:pt x="2790881" y="0"/>
                    <a:pt x="2838372" y="47491"/>
                    <a:pt x="2838372" y="106074"/>
                  </a:cubicBezTo>
                  <a:lnTo>
                    <a:pt x="2838372" y="530359"/>
                  </a:lnTo>
                  <a:cubicBezTo>
                    <a:pt x="2838372" y="588942"/>
                    <a:pt x="2790881" y="636433"/>
                    <a:pt x="2732298" y="636433"/>
                  </a:cubicBezTo>
                  <a:lnTo>
                    <a:pt x="106074" y="636433"/>
                  </a:lnTo>
                  <a:cubicBezTo>
                    <a:pt x="47491" y="636433"/>
                    <a:pt x="0" y="588942"/>
                    <a:pt x="0" y="530359"/>
                  </a:cubicBezTo>
                  <a:lnTo>
                    <a:pt x="0" y="106074"/>
                  </a:lnTo>
                  <a:close/>
                </a:path>
              </a:pathLst>
            </a:custGeom>
            <a:solidFill>
              <a:srgbClr val="DAD821"/>
            </a:solidFill>
          </p:spPr>
          <p:style>
            <a:lnRef idx="3">
              <a:schemeClr val="lt1"/>
            </a:lnRef>
            <a:fillRef idx="1">
              <a:schemeClr val="accent5"/>
            </a:fillRef>
            <a:effectRef idx="1">
              <a:schemeClr val="accent5"/>
            </a:effectRef>
            <a:fontRef idx="minor">
              <a:schemeClr val="lt1"/>
            </a:fontRef>
          </p:style>
          <p:txBody>
            <a:bodyPr spcFirstLastPara="0" vert="horz" wrap="square" lIns="152988" tIns="92028" rIns="152988" bIns="92028" numCol="1" spcCol="1270" anchor="ctr" anchorCtr="0">
              <a:noAutofit/>
            </a:bodyPr>
            <a:lstStyle/>
            <a:p>
              <a:pPr marL="0" lvl="0" indent="0" algn="ctr" defTabSz="1422400" rtl="0">
                <a:lnSpc>
                  <a:spcPct val="90000"/>
                </a:lnSpc>
                <a:spcBef>
                  <a:spcPct val="0"/>
                </a:spcBef>
                <a:spcAft>
                  <a:spcPct val="35000"/>
                </a:spcAft>
                <a:buNone/>
              </a:pPr>
              <a:r>
                <a:rPr lang="en-GB" sz="3200" b="1" kern="1200" dirty="0"/>
                <a:t>tone of voice</a:t>
              </a:r>
            </a:p>
          </p:txBody>
        </p:sp>
        <p:sp>
          <p:nvSpPr>
            <p:cNvPr id="11" name="Freeform 10"/>
            <p:cNvSpPr/>
            <p:nvPr/>
          </p:nvSpPr>
          <p:spPr>
            <a:xfrm>
              <a:off x="3026130" y="3286203"/>
              <a:ext cx="3506947" cy="636433"/>
            </a:xfrm>
            <a:custGeom>
              <a:avLst/>
              <a:gdLst>
                <a:gd name="connsiteX0" fmla="*/ 0 w 2838372"/>
                <a:gd name="connsiteY0" fmla="*/ 106074 h 636433"/>
                <a:gd name="connsiteX1" fmla="*/ 106074 w 2838372"/>
                <a:gd name="connsiteY1" fmla="*/ 0 h 636433"/>
                <a:gd name="connsiteX2" fmla="*/ 2732298 w 2838372"/>
                <a:gd name="connsiteY2" fmla="*/ 0 h 636433"/>
                <a:gd name="connsiteX3" fmla="*/ 2838372 w 2838372"/>
                <a:gd name="connsiteY3" fmla="*/ 106074 h 636433"/>
                <a:gd name="connsiteX4" fmla="*/ 2838372 w 2838372"/>
                <a:gd name="connsiteY4" fmla="*/ 530359 h 636433"/>
                <a:gd name="connsiteX5" fmla="*/ 2732298 w 2838372"/>
                <a:gd name="connsiteY5" fmla="*/ 636433 h 636433"/>
                <a:gd name="connsiteX6" fmla="*/ 106074 w 2838372"/>
                <a:gd name="connsiteY6" fmla="*/ 636433 h 636433"/>
                <a:gd name="connsiteX7" fmla="*/ 0 w 2838372"/>
                <a:gd name="connsiteY7" fmla="*/ 530359 h 636433"/>
                <a:gd name="connsiteX8" fmla="*/ 0 w 2838372"/>
                <a:gd name="connsiteY8" fmla="*/ 106074 h 6364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38372" h="636433">
                  <a:moveTo>
                    <a:pt x="0" y="106074"/>
                  </a:moveTo>
                  <a:cubicBezTo>
                    <a:pt x="0" y="47491"/>
                    <a:pt x="47491" y="0"/>
                    <a:pt x="106074" y="0"/>
                  </a:cubicBezTo>
                  <a:lnTo>
                    <a:pt x="2732298" y="0"/>
                  </a:lnTo>
                  <a:cubicBezTo>
                    <a:pt x="2790881" y="0"/>
                    <a:pt x="2838372" y="47491"/>
                    <a:pt x="2838372" y="106074"/>
                  </a:cubicBezTo>
                  <a:lnTo>
                    <a:pt x="2838372" y="530359"/>
                  </a:lnTo>
                  <a:cubicBezTo>
                    <a:pt x="2838372" y="588942"/>
                    <a:pt x="2790881" y="636433"/>
                    <a:pt x="2732298" y="636433"/>
                  </a:cubicBezTo>
                  <a:lnTo>
                    <a:pt x="106074" y="636433"/>
                  </a:lnTo>
                  <a:cubicBezTo>
                    <a:pt x="47491" y="636433"/>
                    <a:pt x="0" y="588942"/>
                    <a:pt x="0" y="530359"/>
                  </a:cubicBezTo>
                  <a:lnTo>
                    <a:pt x="0" y="106074"/>
                  </a:lnTo>
                  <a:close/>
                </a:path>
              </a:pathLst>
            </a:custGeom>
            <a:solidFill>
              <a:srgbClr val="D5963C"/>
            </a:solidFill>
          </p:spPr>
          <p:style>
            <a:lnRef idx="3">
              <a:schemeClr val="lt1"/>
            </a:lnRef>
            <a:fillRef idx="1">
              <a:schemeClr val="accent6"/>
            </a:fillRef>
            <a:effectRef idx="1">
              <a:schemeClr val="accent6"/>
            </a:effectRef>
            <a:fontRef idx="minor">
              <a:schemeClr val="lt1"/>
            </a:fontRef>
          </p:style>
          <p:txBody>
            <a:bodyPr spcFirstLastPara="0" vert="horz" wrap="square" lIns="152988" tIns="92028" rIns="152988" bIns="92028" numCol="1" spcCol="1270" anchor="ctr" anchorCtr="0">
              <a:noAutofit/>
            </a:bodyPr>
            <a:lstStyle/>
            <a:p>
              <a:pPr marL="0" lvl="0" indent="0" algn="ctr" defTabSz="1422400" rtl="0">
                <a:lnSpc>
                  <a:spcPct val="90000"/>
                </a:lnSpc>
                <a:spcBef>
                  <a:spcPct val="0"/>
                </a:spcBef>
                <a:spcAft>
                  <a:spcPct val="35000"/>
                </a:spcAft>
                <a:buNone/>
              </a:pPr>
              <a:r>
                <a:rPr lang="en-GB" sz="3200" b="1" kern="1200" dirty="0"/>
                <a:t> </a:t>
              </a:r>
              <a:r>
                <a:rPr lang="en-GB" sz="3200" b="1" dirty="0"/>
                <a:t>body language</a:t>
              </a:r>
              <a:endParaRPr lang="en-GB" sz="3200" b="1" kern="1200" dirty="0"/>
            </a:p>
          </p:txBody>
        </p:sp>
      </p:grpSp>
      <p:sp>
        <p:nvSpPr>
          <p:cNvPr id="13" name="TextBox 12"/>
          <p:cNvSpPr txBox="1"/>
          <p:nvPr/>
        </p:nvSpPr>
        <p:spPr>
          <a:xfrm>
            <a:off x="413868" y="1340768"/>
            <a:ext cx="7542508" cy="461665"/>
          </a:xfrm>
          <a:prstGeom prst="rect">
            <a:avLst/>
          </a:prstGeom>
          <a:noFill/>
        </p:spPr>
        <p:txBody>
          <a:bodyPr wrap="square" rtlCol="0">
            <a:spAutoFit/>
          </a:bodyPr>
          <a:lstStyle/>
          <a:p>
            <a:r>
              <a:rPr lang="en-GB" sz="2400" dirty="0">
                <a:latin typeface="Calibri" panose="020F0502020204030204" pitchFamily="34" charset="0"/>
                <a:ea typeface="Century Gothic" charset="0"/>
                <a:cs typeface="Century Gothic" charset="0"/>
              </a:rPr>
              <a:t>This can include difficulties in using and understanding:</a:t>
            </a:r>
          </a:p>
        </p:txBody>
      </p:sp>
      <p:sp>
        <p:nvSpPr>
          <p:cNvPr id="14" name="Freeform 13"/>
          <p:cNvSpPr/>
          <p:nvPr/>
        </p:nvSpPr>
        <p:spPr>
          <a:xfrm>
            <a:off x="2662363" y="2089710"/>
            <a:ext cx="3962345" cy="1051258"/>
          </a:xfrm>
          <a:custGeom>
            <a:avLst/>
            <a:gdLst>
              <a:gd name="connsiteX0" fmla="*/ 0 w 2838372"/>
              <a:gd name="connsiteY0" fmla="*/ 106074 h 636433"/>
              <a:gd name="connsiteX1" fmla="*/ 106074 w 2838372"/>
              <a:gd name="connsiteY1" fmla="*/ 0 h 636433"/>
              <a:gd name="connsiteX2" fmla="*/ 2732298 w 2838372"/>
              <a:gd name="connsiteY2" fmla="*/ 0 h 636433"/>
              <a:gd name="connsiteX3" fmla="*/ 2838372 w 2838372"/>
              <a:gd name="connsiteY3" fmla="*/ 106074 h 636433"/>
              <a:gd name="connsiteX4" fmla="*/ 2838372 w 2838372"/>
              <a:gd name="connsiteY4" fmla="*/ 530359 h 636433"/>
              <a:gd name="connsiteX5" fmla="*/ 2732298 w 2838372"/>
              <a:gd name="connsiteY5" fmla="*/ 636433 h 636433"/>
              <a:gd name="connsiteX6" fmla="*/ 106074 w 2838372"/>
              <a:gd name="connsiteY6" fmla="*/ 636433 h 636433"/>
              <a:gd name="connsiteX7" fmla="*/ 0 w 2838372"/>
              <a:gd name="connsiteY7" fmla="*/ 530359 h 636433"/>
              <a:gd name="connsiteX8" fmla="*/ 0 w 2838372"/>
              <a:gd name="connsiteY8" fmla="*/ 106074 h 6364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38372" h="636433">
                <a:moveTo>
                  <a:pt x="0" y="106074"/>
                </a:moveTo>
                <a:cubicBezTo>
                  <a:pt x="0" y="47491"/>
                  <a:pt x="47491" y="0"/>
                  <a:pt x="106074" y="0"/>
                </a:cubicBezTo>
                <a:lnTo>
                  <a:pt x="2732298" y="0"/>
                </a:lnTo>
                <a:cubicBezTo>
                  <a:pt x="2790881" y="0"/>
                  <a:pt x="2838372" y="47491"/>
                  <a:pt x="2838372" y="106074"/>
                </a:cubicBezTo>
                <a:lnTo>
                  <a:pt x="2838372" y="530359"/>
                </a:lnTo>
                <a:cubicBezTo>
                  <a:pt x="2838372" y="588942"/>
                  <a:pt x="2790881" y="636433"/>
                  <a:pt x="2732298" y="636433"/>
                </a:cubicBezTo>
                <a:lnTo>
                  <a:pt x="106074" y="636433"/>
                </a:lnTo>
                <a:cubicBezTo>
                  <a:pt x="47491" y="636433"/>
                  <a:pt x="0" y="588942"/>
                  <a:pt x="0" y="530359"/>
                </a:cubicBezTo>
                <a:lnTo>
                  <a:pt x="0" y="106074"/>
                </a:lnTo>
                <a:close/>
              </a:path>
            </a:pathLst>
          </a:custGeom>
        </p:spPr>
        <p:style>
          <a:lnRef idx="3">
            <a:schemeClr val="lt1"/>
          </a:lnRef>
          <a:fillRef idx="1">
            <a:schemeClr val="accent2"/>
          </a:fillRef>
          <a:effectRef idx="1">
            <a:schemeClr val="accent2"/>
          </a:effectRef>
          <a:fontRef idx="minor">
            <a:schemeClr val="lt1"/>
          </a:fontRef>
        </p:style>
        <p:txBody>
          <a:bodyPr spcFirstLastPara="0" vert="horz" wrap="square" lIns="152988" tIns="92028" rIns="152988" bIns="92028" numCol="1" spcCol="1270" anchor="ctr" anchorCtr="0">
            <a:noAutofit/>
          </a:bodyPr>
          <a:lstStyle/>
          <a:p>
            <a:pPr marL="0" lvl="0" indent="0" algn="ctr" defTabSz="1422400" rtl="0">
              <a:lnSpc>
                <a:spcPct val="90000"/>
              </a:lnSpc>
              <a:spcBef>
                <a:spcPct val="0"/>
              </a:spcBef>
              <a:spcAft>
                <a:spcPct val="35000"/>
              </a:spcAft>
              <a:buNone/>
            </a:pPr>
            <a:r>
              <a:rPr lang="en-GB" sz="3200" b="1" kern="1200" dirty="0"/>
              <a:t>facial expression </a:t>
            </a:r>
          </a:p>
        </p:txBody>
      </p:sp>
      <p:grpSp>
        <p:nvGrpSpPr>
          <p:cNvPr id="19" name="Group 18"/>
          <p:cNvGrpSpPr/>
          <p:nvPr/>
        </p:nvGrpSpPr>
        <p:grpSpPr>
          <a:xfrm>
            <a:off x="35496" y="44624"/>
            <a:ext cx="5983062" cy="889200"/>
            <a:chOff x="-2" y="1993523"/>
            <a:chExt cx="9092457" cy="965251"/>
          </a:xfrm>
        </p:grpSpPr>
        <p:sp>
          <p:nvSpPr>
            <p:cNvPr id="20" name="Rounded Rectangle 19"/>
            <p:cNvSpPr/>
            <p:nvPr/>
          </p:nvSpPr>
          <p:spPr>
            <a:xfrm>
              <a:off x="-2" y="1993523"/>
              <a:ext cx="9027015" cy="965251"/>
            </a:xfrm>
            <a:prstGeom prst="roundRect">
              <a:avLst>
                <a:gd name="adj" fmla="val 10000"/>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21" name="Rounded Rectangle 4"/>
            <p:cNvSpPr/>
            <p:nvPr/>
          </p:nvSpPr>
          <p:spPr>
            <a:xfrm>
              <a:off x="1979784" y="2023074"/>
              <a:ext cx="7112671" cy="90614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GB" sz="2800" b="1" kern="1200" dirty="0">
                  <a:latin typeface="Calibri" panose="020F0502020204030204" pitchFamily="34" charset="0"/>
                  <a:ea typeface="Century Gothic" charset="0"/>
                  <a:cs typeface="Century Gothic" charset="0"/>
                </a:rPr>
                <a:t>G</a:t>
              </a:r>
              <a:r>
                <a:rPr lang="en-GB" sz="1800" kern="1200" dirty="0">
                  <a:latin typeface="Calibri" panose="020F0502020204030204" pitchFamily="34" charset="0"/>
                  <a:ea typeface="Century Gothic" charset="0"/>
                  <a:cs typeface="Century Gothic" charset="0"/>
                </a:rPr>
                <a:t>estures and non verbal communication are limited </a:t>
              </a:r>
            </a:p>
          </p:txBody>
        </p:sp>
      </p:grpSp>
      <p:sp>
        <p:nvSpPr>
          <p:cNvPr id="22" name="Rounded Rectangle 21"/>
          <p:cNvSpPr/>
          <p:nvPr/>
        </p:nvSpPr>
        <p:spPr>
          <a:xfrm>
            <a:off x="150244" y="141735"/>
            <a:ext cx="1188000" cy="712800"/>
          </a:xfrm>
          <a:prstGeom prst="roundRect">
            <a:avLst>
              <a:gd name="adj" fmla="val 10000"/>
            </a:avLst>
          </a:prstGeom>
          <a:blipFill>
            <a:blip r:embed="rId2" cstate="print">
              <a:extLst>
                <a:ext uri="{28A0092B-C50C-407E-A947-70E740481C1C}">
                  <a14:useLocalDpi xmlns:a14="http://schemas.microsoft.com/office/drawing/2010/main" val="0"/>
                </a:ext>
              </a:extLst>
            </a:blip>
            <a:srcRect/>
            <a:stretch>
              <a:fillRect t="-16000" b="-16000"/>
            </a:stretch>
          </a:blipFill>
        </p:spPr>
        <p:style>
          <a:lnRef idx="2">
            <a:schemeClr val="lt1">
              <a:hueOff val="0"/>
              <a:satOff val="0"/>
              <a:lumOff val="0"/>
              <a:alphaOff val="0"/>
            </a:schemeClr>
          </a:lnRef>
          <a:fillRef idx="1">
            <a:scrgbClr r="0" g="0" b="0"/>
          </a:fillRef>
          <a:effectRef idx="0">
            <a:schemeClr val="accent4">
              <a:tint val="50000"/>
              <a:hueOff val="0"/>
              <a:satOff val="0"/>
              <a:lumOff val="0"/>
              <a:alphaOff val="0"/>
            </a:schemeClr>
          </a:effectRef>
          <a:fontRef idx="minor">
            <a:schemeClr val="lt1">
              <a:hueOff val="0"/>
              <a:satOff val="0"/>
              <a:lumOff val="0"/>
              <a:alphaOff val="0"/>
            </a:schemeClr>
          </a:fontRef>
        </p:style>
        <p:txBody>
          <a:bodyPr/>
          <a:lstStyle/>
          <a:p>
            <a:endParaRPr lang="en-GB" dirty="0"/>
          </a:p>
        </p:txBody>
      </p:sp>
    </p:spTree>
    <p:extLst>
      <p:ext uri="{BB962C8B-B14F-4D97-AF65-F5344CB8AC3E}">
        <p14:creationId xmlns:p14="http://schemas.microsoft.com/office/powerpoint/2010/main" val="27851885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675981" y="3088815"/>
            <a:ext cx="3960440" cy="1200329"/>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GB" dirty="0">
                <a:latin typeface="Calibri" panose="020F0502020204030204" pitchFamily="34" charset="0"/>
                <a:ea typeface="Century Gothic" charset="0"/>
                <a:cs typeface="Century Gothic" charset="0"/>
              </a:rPr>
              <a:t>We often rely on tone of voice, as well as words to convey a point. People with autism may not be able to use or understand the meaning of this easily.</a:t>
            </a:r>
          </a:p>
        </p:txBody>
      </p:sp>
      <p:sp>
        <p:nvSpPr>
          <p:cNvPr id="4" name="TextBox 3"/>
          <p:cNvSpPr txBox="1"/>
          <p:nvPr/>
        </p:nvSpPr>
        <p:spPr>
          <a:xfrm>
            <a:off x="5504073" y="1340100"/>
            <a:ext cx="2304256" cy="1200329"/>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n-GB" dirty="0">
                <a:latin typeface="Calibri" panose="020F0502020204030204" pitchFamily="34" charset="0"/>
                <a:ea typeface="Century Gothic" charset="0"/>
                <a:cs typeface="Century Gothic" charset="0"/>
              </a:rPr>
              <a:t>Avoiding eye contact maybe interpreted as the individual being rude, it is not.</a:t>
            </a:r>
          </a:p>
        </p:txBody>
      </p:sp>
      <p:sp>
        <p:nvSpPr>
          <p:cNvPr id="5" name="TextBox 4"/>
          <p:cNvSpPr txBox="1"/>
          <p:nvPr/>
        </p:nvSpPr>
        <p:spPr>
          <a:xfrm>
            <a:off x="5252045" y="4701043"/>
            <a:ext cx="2808312"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GB" dirty="0">
                <a:latin typeface="Calibri" panose="020F0502020204030204" pitchFamily="34" charset="0"/>
                <a:ea typeface="Century Gothic" charset="0"/>
                <a:cs typeface="Century Gothic" charset="0"/>
              </a:rPr>
              <a:t>Someone with autism may not be able to use or may have limited use of gesture.</a:t>
            </a:r>
          </a:p>
        </p:txBody>
      </p:sp>
      <p:sp>
        <p:nvSpPr>
          <p:cNvPr id="6" name="TextBox 5"/>
          <p:cNvSpPr txBox="1"/>
          <p:nvPr/>
        </p:nvSpPr>
        <p:spPr>
          <a:xfrm>
            <a:off x="521816" y="1340100"/>
            <a:ext cx="3418200" cy="175432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GB" dirty="0">
                <a:latin typeface="Calibri" panose="020F0502020204030204" pitchFamily="34" charset="0"/>
                <a:ea typeface="Century Gothic" charset="0"/>
                <a:cs typeface="Century Gothic" charset="0"/>
              </a:rPr>
              <a:t>In order to understand when someone is being sarcastic, we analyse many non verbal cues. This means that people with autism may struggle to recognise and appreciate sarcasm.</a:t>
            </a:r>
          </a:p>
        </p:txBody>
      </p:sp>
      <p:sp>
        <p:nvSpPr>
          <p:cNvPr id="7" name="TextBox 6"/>
          <p:cNvSpPr txBox="1"/>
          <p:nvPr/>
        </p:nvSpPr>
        <p:spPr>
          <a:xfrm>
            <a:off x="744244" y="3414005"/>
            <a:ext cx="2870096" cy="1477328"/>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GB" dirty="0">
                <a:latin typeface="Calibri" panose="020F0502020204030204" pitchFamily="34" charset="0"/>
                <a:ea typeface="Century Gothic" charset="0"/>
                <a:cs typeface="Century Gothic" charset="0"/>
              </a:rPr>
              <a:t>Those with autism may find it difficult to interpret the meaning of your gestures for example pointing to indicate an object or direction.</a:t>
            </a:r>
          </a:p>
        </p:txBody>
      </p:sp>
      <p:sp>
        <p:nvSpPr>
          <p:cNvPr id="8" name="TextBox 7"/>
          <p:cNvSpPr txBox="1"/>
          <p:nvPr/>
        </p:nvSpPr>
        <p:spPr>
          <a:xfrm>
            <a:off x="262222" y="5210912"/>
            <a:ext cx="4497293" cy="923330"/>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GB" dirty="0">
                <a:latin typeface="Calibri" panose="020F0502020204030204" pitchFamily="34" charset="0"/>
                <a:ea typeface="Century Gothic" charset="0"/>
                <a:cs typeface="Century Gothic" charset="0"/>
              </a:rPr>
              <a:t>Many individuals with autism find it difficult to concentrate on giving eye contact and listen at the same time.</a:t>
            </a:r>
          </a:p>
        </p:txBody>
      </p:sp>
      <p:grpSp>
        <p:nvGrpSpPr>
          <p:cNvPr id="12" name="Group 11"/>
          <p:cNvGrpSpPr/>
          <p:nvPr/>
        </p:nvGrpSpPr>
        <p:grpSpPr>
          <a:xfrm>
            <a:off x="35496" y="44624"/>
            <a:ext cx="5983062" cy="889200"/>
            <a:chOff x="-2" y="1993523"/>
            <a:chExt cx="9092457" cy="965251"/>
          </a:xfrm>
        </p:grpSpPr>
        <p:sp>
          <p:nvSpPr>
            <p:cNvPr id="13" name="Rounded Rectangle 12"/>
            <p:cNvSpPr/>
            <p:nvPr/>
          </p:nvSpPr>
          <p:spPr>
            <a:xfrm>
              <a:off x="-2" y="1993523"/>
              <a:ext cx="9027015" cy="965251"/>
            </a:xfrm>
            <a:prstGeom prst="roundRect">
              <a:avLst>
                <a:gd name="adj" fmla="val 10000"/>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14" name="Rounded Rectangle 4"/>
            <p:cNvSpPr/>
            <p:nvPr/>
          </p:nvSpPr>
          <p:spPr>
            <a:xfrm>
              <a:off x="1979784" y="2023074"/>
              <a:ext cx="7112671" cy="90614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GB" sz="2800" b="1" kern="1200" dirty="0">
                  <a:latin typeface="Calibri" panose="020F0502020204030204" pitchFamily="34" charset="0"/>
                  <a:ea typeface="Century Gothic" charset="0"/>
                  <a:cs typeface="Century Gothic" charset="0"/>
                </a:rPr>
                <a:t>G</a:t>
              </a:r>
              <a:r>
                <a:rPr lang="en-GB" sz="1800" kern="1200" dirty="0">
                  <a:latin typeface="Calibri" panose="020F0502020204030204" pitchFamily="34" charset="0"/>
                  <a:ea typeface="Century Gothic" charset="0"/>
                  <a:cs typeface="Century Gothic" charset="0"/>
                </a:rPr>
                <a:t>estures and non verbal communication are limited </a:t>
              </a:r>
            </a:p>
          </p:txBody>
        </p:sp>
      </p:grpSp>
      <p:sp>
        <p:nvSpPr>
          <p:cNvPr id="15" name="Rounded Rectangle 14"/>
          <p:cNvSpPr/>
          <p:nvPr/>
        </p:nvSpPr>
        <p:spPr>
          <a:xfrm>
            <a:off x="150244" y="116632"/>
            <a:ext cx="1188000" cy="712800"/>
          </a:xfrm>
          <a:prstGeom prst="roundRect">
            <a:avLst>
              <a:gd name="adj" fmla="val 10000"/>
            </a:avLst>
          </a:prstGeom>
          <a:blipFill>
            <a:blip r:embed="rId2" cstate="print">
              <a:extLst>
                <a:ext uri="{28A0092B-C50C-407E-A947-70E740481C1C}">
                  <a14:useLocalDpi xmlns:a14="http://schemas.microsoft.com/office/drawing/2010/main" val="0"/>
                </a:ext>
              </a:extLst>
            </a:blip>
            <a:srcRect/>
            <a:stretch>
              <a:fillRect t="-16000" b="-16000"/>
            </a:stretch>
          </a:blipFill>
        </p:spPr>
        <p:style>
          <a:lnRef idx="2">
            <a:schemeClr val="lt1">
              <a:hueOff val="0"/>
              <a:satOff val="0"/>
              <a:lumOff val="0"/>
              <a:alphaOff val="0"/>
            </a:schemeClr>
          </a:lnRef>
          <a:fillRef idx="1">
            <a:scrgbClr r="0" g="0" b="0"/>
          </a:fillRef>
          <a:effectRef idx="0">
            <a:schemeClr val="accent4">
              <a:tint val="50000"/>
              <a:hueOff val="0"/>
              <a:satOff val="0"/>
              <a:lumOff val="0"/>
              <a:alphaOff val="0"/>
            </a:schemeClr>
          </a:effectRef>
          <a:fontRef idx="minor">
            <a:schemeClr val="lt1">
              <a:hueOff val="0"/>
              <a:satOff val="0"/>
              <a:lumOff val="0"/>
              <a:alphaOff val="0"/>
            </a:schemeClr>
          </a:fontRef>
        </p:style>
        <p:txBody>
          <a:bodyPr/>
          <a:lstStyle/>
          <a:p>
            <a:endParaRPr lang="en-GB" dirty="0"/>
          </a:p>
        </p:txBody>
      </p:sp>
    </p:spTree>
    <p:extLst>
      <p:ext uri="{BB962C8B-B14F-4D97-AF65-F5344CB8AC3E}">
        <p14:creationId xmlns:p14="http://schemas.microsoft.com/office/powerpoint/2010/main" val="238742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1075" y="1196753"/>
            <a:ext cx="8229600" cy="4850032"/>
          </a:xfrm>
        </p:spPr>
        <p:txBody>
          <a:bodyPr>
            <a:normAutofit/>
          </a:bodyPr>
          <a:lstStyle/>
          <a:p>
            <a:pPr marL="0" indent="0" algn="ctr">
              <a:spcBef>
                <a:spcPts val="500"/>
              </a:spcBef>
              <a:buNone/>
            </a:pPr>
            <a:r>
              <a:rPr lang="en-GB" sz="2400" dirty="0">
                <a:latin typeface="Calibri" panose="020F0502020204030204" pitchFamily="34" charset="0"/>
                <a:ea typeface="Century Gothic" charset="0"/>
                <a:cs typeface="Century Gothic" charset="0"/>
              </a:rPr>
              <a:t>Autism is a ‘hidden disability’, meaning it is not easy to recognise when someone has the condition. When you see the following pattern (on a wristband, card or mobile device) it means someone has autism and wants you to know so that you can support them:</a:t>
            </a:r>
          </a:p>
          <a:p>
            <a:pPr marL="0" indent="0">
              <a:spcBef>
                <a:spcPts val="500"/>
              </a:spcBef>
              <a:buNone/>
            </a:pPr>
            <a:r>
              <a:rPr lang="en-GB" dirty="0">
                <a:latin typeface="Calibri" panose="020F0502020204030204" pitchFamily="34" charset="0"/>
                <a:ea typeface="Tahoma" charset="0"/>
                <a:cs typeface="Tahoma" charset="0"/>
              </a:rPr>
              <a:t> </a:t>
            </a:r>
          </a:p>
          <a:p>
            <a:pPr marL="0" indent="0" algn="ctr">
              <a:spcBef>
                <a:spcPts val="500"/>
              </a:spcBef>
              <a:buNone/>
            </a:pPr>
            <a:r>
              <a:rPr lang="en-GB" sz="2400" dirty="0">
                <a:latin typeface="Calibri" panose="020F0502020204030204" pitchFamily="34" charset="0"/>
                <a:ea typeface="Century Gothic" charset="0"/>
                <a:cs typeface="Century Gothic" charset="0"/>
              </a:rPr>
              <a:t>Individuals with autism have difficulty in accessing sport and leisure activities.  Support from staff can make a huge difference, understanding autism has the power to change lives.  The information to follow is provided to help you to understand autism and ways in which you can support children and adults with the condition to access your provision. </a:t>
            </a:r>
          </a:p>
          <a:p>
            <a:endParaRPr lang="en-GB" dirty="0">
              <a:latin typeface="Calibri" panose="020F0502020204030204" pitchFamily="34" charset="0"/>
              <a:ea typeface="Tahoma" charset="0"/>
              <a:cs typeface="Tahoma" charset="0"/>
            </a:endParaRPr>
          </a:p>
        </p:txBody>
      </p:sp>
      <p:pic>
        <p:nvPicPr>
          <p:cNvPr id="5" name="Picture 4"/>
          <p:cNvPicPr>
            <a:picLocks noChangeAspect="1"/>
          </p:cNvPicPr>
          <p:nvPr/>
        </p:nvPicPr>
        <p:blipFill rotWithShape="1">
          <a:blip r:embed="rId2"/>
          <a:srcRect l="5703" t="28468" r="3932" b="42823"/>
          <a:stretch/>
        </p:blipFill>
        <p:spPr>
          <a:xfrm>
            <a:off x="2729671" y="3212976"/>
            <a:ext cx="3672408" cy="288032"/>
          </a:xfrm>
          <a:prstGeom prst="rect">
            <a:avLst/>
          </a:prstGeom>
        </p:spPr>
      </p:pic>
    </p:spTree>
    <p:extLst>
      <p:ext uri="{BB962C8B-B14F-4D97-AF65-F5344CB8AC3E}">
        <p14:creationId xmlns:p14="http://schemas.microsoft.com/office/powerpoint/2010/main" val="30563529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3"/>
          <p:cNvGraphicFramePr>
            <a:graphicFrameLocks/>
          </p:cNvGraphicFramePr>
          <p:nvPr>
            <p:extLst>
              <p:ext uri="{D42A27DB-BD31-4B8C-83A1-F6EECF244321}">
                <p14:modId xmlns:p14="http://schemas.microsoft.com/office/powerpoint/2010/main" val="1540203512"/>
              </p:ext>
            </p:extLst>
          </p:nvPr>
        </p:nvGraphicFramePr>
        <p:xfrm>
          <a:off x="323528" y="1484784"/>
          <a:ext cx="8496944" cy="51571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p:cNvSpPr/>
          <p:nvPr/>
        </p:nvSpPr>
        <p:spPr>
          <a:xfrm>
            <a:off x="323528" y="1196752"/>
            <a:ext cx="8496944" cy="830997"/>
          </a:xfrm>
          <a:prstGeom prst="rect">
            <a:avLst/>
          </a:prstGeom>
        </p:spPr>
        <p:txBody>
          <a:bodyPr wrap="square">
            <a:spAutoFit/>
          </a:bodyPr>
          <a:lstStyle/>
          <a:p>
            <a:r>
              <a:rPr lang="en-GB" sz="2400" dirty="0">
                <a:latin typeface="Calibri" panose="020F0502020204030204" pitchFamily="34" charset="0"/>
                <a:ea typeface="Century Gothic" charset="0"/>
                <a:cs typeface="Century Gothic" charset="0"/>
              </a:rPr>
              <a:t>Here are some ways that you help individuals with difficulties with gestures and non verbal communication:</a:t>
            </a:r>
          </a:p>
        </p:txBody>
      </p:sp>
      <p:grpSp>
        <p:nvGrpSpPr>
          <p:cNvPr id="8" name="Group 7"/>
          <p:cNvGrpSpPr/>
          <p:nvPr/>
        </p:nvGrpSpPr>
        <p:grpSpPr>
          <a:xfrm>
            <a:off x="35496" y="44624"/>
            <a:ext cx="5983062" cy="889200"/>
            <a:chOff x="-2" y="1993523"/>
            <a:chExt cx="9092457" cy="965251"/>
          </a:xfrm>
        </p:grpSpPr>
        <p:sp>
          <p:nvSpPr>
            <p:cNvPr id="9" name="Rounded Rectangle 8"/>
            <p:cNvSpPr/>
            <p:nvPr/>
          </p:nvSpPr>
          <p:spPr>
            <a:xfrm>
              <a:off x="-2" y="1993523"/>
              <a:ext cx="9027015" cy="965251"/>
            </a:xfrm>
            <a:prstGeom prst="roundRect">
              <a:avLst>
                <a:gd name="adj" fmla="val 10000"/>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14" name="Rounded Rectangle 4"/>
            <p:cNvSpPr/>
            <p:nvPr/>
          </p:nvSpPr>
          <p:spPr>
            <a:xfrm>
              <a:off x="1979784" y="2023074"/>
              <a:ext cx="7112671" cy="90614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GB" sz="2800" b="1" kern="1200" dirty="0">
                  <a:latin typeface="Calibri" panose="020F0502020204030204" pitchFamily="34" charset="0"/>
                  <a:ea typeface="Century Gothic" charset="0"/>
                  <a:cs typeface="Century Gothic" charset="0"/>
                </a:rPr>
                <a:t>G</a:t>
              </a:r>
              <a:r>
                <a:rPr lang="en-GB" sz="1800" kern="1200" dirty="0">
                  <a:latin typeface="Calibri" panose="020F0502020204030204" pitchFamily="34" charset="0"/>
                  <a:ea typeface="Century Gothic" charset="0"/>
                  <a:cs typeface="Century Gothic" charset="0"/>
                </a:rPr>
                <a:t>estures and non verbal communication are limited </a:t>
              </a:r>
            </a:p>
          </p:txBody>
        </p:sp>
      </p:grpSp>
      <p:sp>
        <p:nvSpPr>
          <p:cNvPr id="15" name="Rounded Rectangle 14"/>
          <p:cNvSpPr/>
          <p:nvPr/>
        </p:nvSpPr>
        <p:spPr>
          <a:xfrm>
            <a:off x="150244" y="116632"/>
            <a:ext cx="1188000" cy="712800"/>
          </a:xfrm>
          <a:prstGeom prst="roundRect">
            <a:avLst>
              <a:gd name="adj" fmla="val 10000"/>
            </a:avLst>
          </a:prstGeom>
          <a:blipFill>
            <a:blip r:embed="rId7" cstate="print">
              <a:extLst>
                <a:ext uri="{28A0092B-C50C-407E-A947-70E740481C1C}">
                  <a14:useLocalDpi xmlns:a14="http://schemas.microsoft.com/office/drawing/2010/main" val="0"/>
                </a:ext>
              </a:extLst>
            </a:blip>
            <a:srcRect/>
            <a:stretch>
              <a:fillRect t="-16000" b="-16000"/>
            </a:stretch>
          </a:blipFill>
        </p:spPr>
        <p:style>
          <a:lnRef idx="2">
            <a:schemeClr val="lt1">
              <a:hueOff val="0"/>
              <a:satOff val="0"/>
              <a:lumOff val="0"/>
              <a:alphaOff val="0"/>
            </a:schemeClr>
          </a:lnRef>
          <a:fillRef idx="1">
            <a:scrgbClr r="0" g="0" b="0"/>
          </a:fillRef>
          <a:effectRef idx="0">
            <a:schemeClr val="accent4">
              <a:tint val="50000"/>
              <a:hueOff val="0"/>
              <a:satOff val="0"/>
              <a:lumOff val="0"/>
              <a:alphaOff val="0"/>
            </a:schemeClr>
          </a:effectRef>
          <a:fontRef idx="minor">
            <a:schemeClr val="lt1">
              <a:hueOff val="0"/>
              <a:satOff val="0"/>
              <a:lumOff val="0"/>
              <a:alphaOff val="0"/>
            </a:schemeClr>
          </a:fontRef>
        </p:style>
        <p:txBody>
          <a:bodyPr/>
          <a:lstStyle/>
          <a:p>
            <a:endParaRPr lang="en-GB" dirty="0"/>
          </a:p>
        </p:txBody>
      </p:sp>
    </p:spTree>
    <p:extLst>
      <p:ext uri="{BB962C8B-B14F-4D97-AF65-F5344CB8AC3E}">
        <p14:creationId xmlns:p14="http://schemas.microsoft.com/office/powerpoint/2010/main" val="2832501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611560" y="1484784"/>
            <a:ext cx="7920000" cy="3795911"/>
          </a:xfrm>
          <a:prstGeom prst="rect">
            <a:avLst/>
          </a:prstGeom>
          <a:ln w="38100">
            <a:solidFill>
              <a:srgbClr val="DAD821"/>
            </a:solidFill>
          </a:ln>
        </p:spPr>
        <p:txBody>
          <a:bodyPr wrap="square">
            <a:spAutoFit/>
          </a:bodyPr>
          <a:lstStyle/>
          <a:p>
            <a:pPr>
              <a:lnSpc>
                <a:spcPct val="107000"/>
              </a:lnSpc>
              <a:spcAft>
                <a:spcPts val="800"/>
              </a:spcAft>
            </a:pPr>
            <a:r>
              <a:rPr lang="en-GB" sz="2000" b="1" dirty="0">
                <a:latin typeface="Calibri" panose="020F0502020204030204" pitchFamily="34" charset="0"/>
                <a:ea typeface="Calibri" panose="020F0502020204030204" pitchFamily="34" charset="0"/>
                <a:cs typeface="Times New Roman" panose="02020603050405020304" pitchFamily="18" charset="0"/>
              </a:rPr>
              <a:t>Practice example 3</a:t>
            </a:r>
          </a:p>
          <a:p>
            <a:pPr>
              <a:lnSpc>
                <a:spcPct val="107000"/>
              </a:lnSpc>
              <a:spcAft>
                <a:spcPts val="800"/>
              </a:spcAft>
            </a:pP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dirty="0">
                <a:latin typeface="Calibri" panose="020F0502020204030204" pitchFamily="34" charset="0"/>
                <a:ea typeface="Calibri" panose="020F0502020204030204" pitchFamily="34" charset="0"/>
                <a:cs typeface="Times New Roman" panose="02020603050405020304" pitchFamily="18" charset="0"/>
              </a:rPr>
              <a:t>Rachel, an adult with autism, asks for directions to the changing rooms from the reception area.  A member of staff points in the direction of the changing room. Rachel does not move. The member of staff then gives a long explanation of directions to the changing room, Rachel still does not move. </a:t>
            </a:r>
          </a:p>
          <a:p>
            <a:pPr>
              <a:lnSpc>
                <a:spcPct val="107000"/>
              </a:lnSpc>
              <a:spcAft>
                <a:spcPts val="800"/>
              </a:spcAft>
            </a:pP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b="1" dirty="0">
                <a:latin typeface="Calibri" panose="020F0502020204030204" pitchFamily="34" charset="0"/>
                <a:ea typeface="Calibri" panose="020F0502020204030204" pitchFamily="34" charset="0"/>
                <a:cs typeface="Times New Roman" panose="02020603050405020304" pitchFamily="18" charset="0"/>
              </a:rPr>
              <a:t>What could be the problem? What could be done differently to support Rachel?</a:t>
            </a:r>
          </a:p>
        </p:txBody>
      </p:sp>
      <p:grpSp>
        <p:nvGrpSpPr>
          <p:cNvPr id="10" name="Group 9"/>
          <p:cNvGrpSpPr/>
          <p:nvPr/>
        </p:nvGrpSpPr>
        <p:grpSpPr>
          <a:xfrm>
            <a:off x="35496" y="44624"/>
            <a:ext cx="5983062" cy="889200"/>
            <a:chOff x="-2" y="1993523"/>
            <a:chExt cx="9092457" cy="965251"/>
          </a:xfrm>
        </p:grpSpPr>
        <p:sp>
          <p:nvSpPr>
            <p:cNvPr id="11" name="Rounded Rectangle 10"/>
            <p:cNvSpPr/>
            <p:nvPr/>
          </p:nvSpPr>
          <p:spPr>
            <a:xfrm>
              <a:off x="-2" y="1993523"/>
              <a:ext cx="9027015" cy="965251"/>
            </a:xfrm>
            <a:prstGeom prst="roundRect">
              <a:avLst>
                <a:gd name="adj" fmla="val 10000"/>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12" name="Rounded Rectangle 4"/>
            <p:cNvSpPr/>
            <p:nvPr/>
          </p:nvSpPr>
          <p:spPr>
            <a:xfrm>
              <a:off x="1979784" y="2023074"/>
              <a:ext cx="7112671" cy="90614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GB" sz="2800" b="1" kern="1200" dirty="0">
                  <a:latin typeface="Calibri" panose="020F0502020204030204" pitchFamily="34" charset="0"/>
                  <a:ea typeface="Century Gothic" charset="0"/>
                  <a:cs typeface="Century Gothic" charset="0"/>
                </a:rPr>
                <a:t>G</a:t>
              </a:r>
              <a:r>
                <a:rPr lang="en-GB" sz="1800" kern="1200" dirty="0">
                  <a:latin typeface="Calibri" panose="020F0502020204030204" pitchFamily="34" charset="0"/>
                  <a:ea typeface="Century Gothic" charset="0"/>
                  <a:cs typeface="Century Gothic" charset="0"/>
                </a:rPr>
                <a:t>estures and non verbal communication are limited </a:t>
              </a:r>
            </a:p>
          </p:txBody>
        </p:sp>
      </p:grpSp>
      <p:sp>
        <p:nvSpPr>
          <p:cNvPr id="13" name="Rounded Rectangle 12"/>
          <p:cNvSpPr/>
          <p:nvPr/>
        </p:nvSpPr>
        <p:spPr>
          <a:xfrm>
            <a:off x="150244" y="116632"/>
            <a:ext cx="1188000" cy="712800"/>
          </a:xfrm>
          <a:prstGeom prst="roundRect">
            <a:avLst>
              <a:gd name="adj" fmla="val 10000"/>
            </a:avLst>
          </a:prstGeom>
          <a:blipFill>
            <a:blip r:embed="rId2" cstate="print">
              <a:extLst>
                <a:ext uri="{28A0092B-C50C-407E-A947-70E740481C1C}">
                  <a14:useLocalDpi xmlns:a14="http://schemas.microsoft.com/office/drawing/2010/main" val="0"/>
                </a:ext>
              </a:extLst>
            </a:blip>
            <a:srcRect/>
            <a:stretch>
              <a:fillRect t="-16000" b="-16000"/>
            </a:stretch>
          </a:blipFill>
        </p:spPr>
        <p:style>
          <a:lnRef idx="2">
            <a:schemeClr val="lt1">
              <a:hueOff val="0"/>
              <a:satOff val="0"/>
              <a:lumOff val="0"/>
              <a:alphaOff val="0"/>
            </a:schemeClr>
          </a:lnRef>
          <a:fillRef idx="1">
            <a:scrgbClr r="0" g="0" b="0"/>
          </a:fillRef>
          <a:effectRef idx="0">
            <a:schemeClr val="accent4">
              <a:tint val="50000"/>
              <a:hueOff val="0"/>
              <a:satOff val="0"/>
              <a:lumOff val="0"/>
              <a:alphaOff val="0"/>
            </a:schemeClr>
          </a:effectRef>
          <a:fontRef idx="minor">
            <a:schemeClr val="lt1">
              <a:hueOff val="0"/>
              <a:satOff val="0"/>
              <a:lumOff val="0"/>
              <a:alphaOff val="0"/>
            </a:schemeClr>
          </a:fontRef>
        </p:style>
        <p:txBody>
          <a:bodyPr/>
          <a:lstStyle/>
          <a:p>
            <a:endParaRPr lang="en-GB" dirty="0"/>
          </a:p>
        </p:txBody>
      </p:sp>
    </p:spTree>
    <p:extLst>
      <p:ext uri="{BB962C8B-B14F-4D97-AF65-F5344CB8AC3E}">
        <p14:creationId xmlns:p14="http://schemas.microsoft.com/office/powerpoint/2010/main" val="30731094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11560" y="1484784"/>
            <a:ext cx="7920000" cy="4320000"/>
          </a:xfrm>
          <a:prstGeom prst="rect">
            <a:avLst/>
          </a:prstGeom>
          <a:ln w="38100">
            <a:solidFill>
              <a:srgbClr val="DAD821"/>
            </a:solidFill>
          </a:ln>
        </p:spPr>
        <p:txBody>
          <a:bodyPr wrap="square">
            <a:spAutoFit/>
          </a:bodyPr>
          <a:lstStyle/>
          <a:p>
            <a:pPr>
              <a:lnSpc>
                <a:spcPct val="107000"/>
              </a:lnSpc>
              <a:spcAft>
                <a:spcPts val="800"/>
              </a:spcAft>
            </a:pPr>
            <a:r>
              <a:rPr lang="en-GB" sz="2000" dirty="0">
                <a:latin typeface="Calibri" panose="020F0502020204030204" pitchFamily="34" charset="0"/>
                <a:ea typeface="Calibri" panose="020F0502020204030204" pitchFamily="34" charset="0"/>
                <a:cs typeface="Times New Roman" panose="02020603050405020304" pitchFamily="18" charset="0"/>
              </a:rPr>
              <a:t>Rachel finds it difficult to use and understand the meaning of gestures such as pointing to show direction, you should not rely on gestures to convey a point and instead say exactly what you mean. </a:t>
            </a:r>
          </a:p>
          <a:p>
            <a:pPr>
              <a:lnSpc>
                <a:spcPct val="107000"/>
              </a:lnSpc>
              <a:spcAft>
                <a:spcPts val="800"/>
              </a:spcAft>
            </a:pP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dirty="0">
                <a:latin typeface="Calibri" panose="020F0502020204030204" pitchFamily="34" charset="0"/>
                <a:ea typeface="Calibri" panose="020F0502020204030204" pitchFamily="34" charset="0"/>
                <a:cs typeface="Times New Roman" panose="02020603050405020304" pitchFamily="18" charset="0"/>
              </a:rPr>
              <a:t>Instead of giving long lists of directions, the member of staff should have broken instructions down into smaller steps in order to make the information manageable for Rachel, writing instructions down could have also helped. </a:t>
            </a:r>
          </a:p>
          <a:p>
            <a:pPr>
              <a:lnSpc>
                <a:spcPct val="107000"/>
              </a:lnSpc>
              <a:spcAft>
                <a:spcPts val="800"/>
              </a:spcAft>
            </a:pP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dirty="0">
                <a:latin typeface="Calibri" panose="020F0502020204030204" pitchFamily="34" charset="0"/>
                <a:ea typeface="Calibri" panose="020F0502020204030204" pitchFamily="34" charset="0"/>
                <a:cs typeface="Times New Roman" panose="02020603050405020304" pitchFamily="18" charset="0"/>
              </a:rPr>
              <a:t>Alternatively, the staff member could have taken Rachel to the changing rooms to avoid misunderstanding and difficulties in communication. </a:t>
            </a:r>
          </a:p>
        </p:txBody>
      </p:sp>
      <p:grpSp>
        <p:nvGrpSpPr>
          <p:cNvPr id="7" name="Group 6"/>
          <p:cNvGrpSpPr/>
          <p:nvPr/>
        </p:nvGrpSpPr>
        <p:grpSpPr>
          <a:xfrm>
            <a:off x="35496" y="44624"/>
            <a:ext cx="5983062" cy="889200"/>
            <a:chOff x="-2" y="1993523"/>
            <a:chExt cx="9092457" cy="965251"/>
          </a:xfrm>
        </p:grpSpPr>
        <p:sp>
          <p:nvSpPr>
            <p:cNvPr id="8" name="Rounded Rectangle 7"/>
            <p:cNvSpPr/>
            <p:nvPr/>
          </p:nvSpPr>
          <p:spPr>
            <a:xfrm>
              <a:off x="-2" y="1993523"/>
              <a:ext cx="9027015" cy="965251"/>
            </a:xfrm>
            <a:prstGeom prst="roundRect">
              <a:avLst>
                <a:gd name="adj" fmla="val 10000"/>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9" name="Rounded Rectangle 4"/>
            <p:cNvSpPr/>
            <p:nvPr/>
          </p:nvSpPr>
          <p:spPr>
            <a:xfrm>
              <a:off x="1979784" y="2023074"/>
              <a:ext cx="7112671" cy="90614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GB" sz="2800" b="1" kern="1200" dirty="0">
                  <a:latin typeface="Calibri" panose="020F0502020204030204" pitchFamily="34" charset="0"/>
                  <a:ea typeface="Century Gothic" charset="0"/>
                  <a:cs typeface="Century Gothic" charset="0"/>
                </a:rPr>
                <a:t>G</a:t>
              </a:r>
              <a:r>
                <a:rPr lang="en-GB" sz="1800" kern="1200" dirty="0">
                  <a:latin typeface="Calibri" panose="020F0502020204030204" pitchFamily="34" charset="0"/>
                  <a:ea typeface="Century Gothic" charset="0"/>
                  <a:cs typeface="Century Gothic" charset="0"/>
                </a:rPr>
                <a:t>estures and non verbal communication are limited </a:t>
              </a:r>
            </a:p>
          </p:txBody>
        </p:sp>
      </p:grpSp>
      <p:sp>
        <p:nvSpPr>
          <p:cNvPr id="10" name="Rounded Rectangle 9"/>
          <p:cNvSpPr/>
          <p:nvPr/>
        </p:nvSpPr>
        <p:spPr>
          <a:xfrm>
            <a:off x="150244" y="116632"/>
            <a:ext cx="1188000" cy="712800"/>
          </a:xfrm>
          <a:prstGeom prst="roundRect">
            <a:avLst>
              <a:gd name="adj" fmla="val 10000"/>
            </a:avLst>
          </a:prstGeom>
          <a:blipFill>
            <a:blip r:embed="rId2" cstate="print">
              <a:extLst>
                <a:ext uri="{28A0092B-C50C-407E-A947-70E740481C1C}">
                  <a14:useLocalDpi xmlns:a14="http://schemas.microsoft.com/office/drawing/2010/main" val="0"/>
                </a:ext>
              </a:extLst>
            </a:blip>
            <a:srcRect/>
            <a:stretch>
              <a:fillRect t="-16000" b="-16000"/>
            </a:stretch>
          </a:blipFill>
        </p:spPr>
        <p:style>
          <a:lnRef idx="2">
            <a:schemeClr val="lt1">
              <a:hueOff val="0"/>
              <a:satOff val="0"/>
              <a:lumOff val="0"/>
              <a:alphaOff val="0"/>
            </a:schemeClr>
          </a:lnRef>
          <a:fillRef idx="1">
            <a:scrgbClr r="0" g="0" b="0"/>
          </a:fillRef>
          <a:effectRef idx="0">
            <a:schemeClr val="accent4">
              <a:tint val="50000"/>
              <a:hueOff val="0"/>
              <a:satOff val="0"/>
              <a:lumOff val="0"/>
              <a:alphaOff val="0"/>
            </a:schemeClr>
          </a:effectRef>
          <a:fontRef idx="minor">
            <a:schemeClr val="lt1">
              <a:hueOff val="0"/>
              <a:satOff val="0"/>
              <a:lumOff val="0"/>
              <a:alphaOff val="0"/>
            </a:schemeClr>
          </a:fontRef>
        </p:style>
        <p:txBody>
          <a:bodyPr/>
          <a:lstStyle/>
          <a:p>
            <a:endParaRPr lang="en-GB" dirty="0"/>
          </a:p>
        </p:txBody>
      </p:sp>
    </p:spTree>
    <p:extLst>
      <p:ext uri="{BB962C8B-B14F-4D97-AF65-F5344CB8AC3E}">
        <p14:creationId xmlns:p14="http://schemas.microsoft.com/office/powerpoint/2010/main" val="18591231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528" y="1278825"/>
            <a:ext cx="8496944" cy="1200329"/>
          </a:xfrm>
          <a:prstGeom prst="rect">
            <a:avLst/>
          </a:prstGeom>
        </p:spPr>
        <p:txBody>
          <a:bodyPr wrap="square">
            <a:spAutoFit/>
          </a:bodyPr>
          <a:lstStyle/>
          <a:p>
            <a:r>
              <a:rPr lang="en-US" sz="2400" dirty="0">
                <a:ln w="1905">
                  <a:noFill/>
                </a:ln>
                <a:latin typeface="Calibri" panose="020F0502020204030204" pitchFamily="34" charset="0"/>
                <a:ea typeface="Century Gothic" charset="0"/>
                <a:cs typeface="Century Gothic" charset="0"/>
              </a:rPr>
              <a:t>Individuals with an autism frequently have narrow range of interests, routines and repetitive behaviours.  The way in which the person is affected varies.  This can include:</a:t>
            </a:r>
          </a:p>
        </p:txBody>
      </p:sp>
      <p:sp>
        <p:nvSpPr>
          <p:cNvPr id="9" name="Rounded Rectangle 4"/>
          <p:cNvSpPr txBox="1"/>
          <p:nvPr/>
        </p:nvSpPr>
        <p:spPr>
          <a:xfrm>
            <a:off x="755576" y="2900238"/>
            <a:ext cx="3233365" cy="1079550"/>
          </a:xfrm>
          <a:prstGeom prst="rect">
            <a:avLst/>
          </a:prstGeom>
        </p:spPr>
        <p:style>
          <a:lnRef idx="0">
            <a:schemeClr val="accent2"/>
          </a:lnRef>
          <a:fillRef idx="3">
            <a:schemeClr val="accent2"/>
          </a:fillRef>
          <a:effectRef idx="3">
            <a:schemeClr val="accent2"/>
          </a:effectRef>
          <a:fontRef idx="minor">
            <a:schemeClr val="lt1"/>
          </a:fontRef>
        </p:style>
        <p:txBody>
          <a:bodyPr spcFirstLastPara="0" vert="horz" wrap="square" lIns="91440" tIns="45720" rIns="91440" bIns="45720" numCol="1" spcCol="1270" anchor="ctr" anchorCtr="0">
            <a:noAutofit/>
          </a:bodyPr>
          <a:lstStyle/>
          <a:p>
            <a:pPr marL="0" lvl="0" indent="0" algn="ctr" defTabSz="1066800" rtl="0">
              <a:lnSpc>
                <a:spcPct val="90000"/>
              </a:lnSpc>
              <a:spcBef>
                <a:spcPct val="0"/>
              </a:spcBef>
              <a:spcAft>
                <a:spcPct val="35000"/>
              </a:spcAft>
              <a:buNone/>
            </a:pPr>
            <a:r>
              <a:rPr lang="en-GB" sz="2000" kern="1200" dirty="0">
                <a:latin typeface="Calibri" panose="020F0502020204030204" pitchFamily="34" charset="0"/>
                <a:ea typeface="Century Gothic" charset="0"/>
                <a:cs typeface="Century Gothic" charset="0"/>
              </a:rPr>
              <a:t>Insistence on repetitive behaviours or rituals</a:t>
            </a:r>
          </a:p>
        </p:txBody>
      </p:sp>
      <p:sp>
        <p:nvSpPr>
          <p:cNvPr id="24" name="Rounded Rectangle 4"/>
          <p:cNvSpPr txBox="1"/>
          <p:nvPr/>
        </p:nvSpPr>
        <p:spPr>
          <a:xfrm>
            <a:off x="4665169" y="2900239"/>
            <a:ext cx="3329532" cy="1079549"/>
          </a:xfrm>
          <a:prstGeom prst="rect">
            <a:avLst/>
          </a:prstGeom>
        </p:spPr>
        <p:style>
          <a:lnRef idx="0">
            <a:schemeClr val="accent3"/>
          </a:lnRef>
          <a:fillRef idx="3">
            <a:schemeClr val="accent3"/>
          </a:fillRef>
          <a:effectRef idx="3">
            <a:schemeClr val="accent3"/>
          </a:effectRef>
          <a:fontRef idx="minor">
            <a:schemeClr val="lt1"/>
          </a:fontRef>
        </p:style>
        <p:txBody>
          <a:bodyPr spcFirstLastPara="0" vert="horz" wrap="square" lIns="91440" tIns="45720" rIns="91440" bIns="45720" numCol="1" spcCol="1270" anchor="ctr" anchorCtr="0">
            <a:noAutofit/>
          </a:bodyPr>
          <a:lstStyle/>
          <a:p>
            <a:pPr marL="0" lvl="0" indent="0" algn="ctr" defTabSz="1066800" rtl="0">
              <a:lnSpc>
                <a:spcPct val="90000"/>
              </a:lnSpc>
              <a:spcBef>
                <a:spcPct val="0"/>
              </a:spcBef>
              <a:spcAft>
                <a:spcPct val="35000"/>
              </a:spcAft>
              <a:buNone/>
            </a:pPr>
            <a:r>
              <a:rPr lang="en-US" sz="2000" dirty="0">
                <a:latin typeface="Calibri" panose="020F0502020204030204" pitchFamily="34" charset="0"/>
              </a:rPr>
              <a:t>Repetitive </a:t>
            </a:r>
            <a:r>
              <a:rPr lang="en-US" sz="2000" dirty="0">
                <a:latin typeface="Calibri" panose="020F0502020204030204" pitchFamily="34" charset="0"/>
                <a:ea typeface="Century Gothic" charset="0"/>
                <a:cs typeface="Century Gothic" charset="0"/>
              </a:rPr>
              <a:t>movements</a:t>
            </a:r>
            <a:r>
              <a:rPr lang="en-US" sz="2000" dirty="0">
                <a:latin typeface="Calibri" panose="020F0502020204030204" pitchFamily="34" charset="0"/>
              </a:rPr>
              <a:t> such as hand flapping, spinning or finger flicking</a:t>
            </a:r>
            <a:endParaRPr lang="en-GB" sz="2000" kern="1200" dirty="0">
              <a:latin typeface="Calibri" panose="020F0502020204030204" pitchFamily="34" charset="0"/>
            </a:endParaRPr>
          </a:p>
        </p:txBody>
      </p:sp>
      <p:sp>
        <p:nvSpPr>
          <p:cNvPr id="12" name="Rounded Rectangle 11"/>
          <p:cNvSpPr/>
          <p:nvPr/>
        </p:nvSpPr>
        <p:spPr>
          <a:xfrm>
            <a:off x="35496" y="44624"/>
            <a:ext cx="5940000" cy="889200"/>
          </a:xfrm>
          <a:prstGeom prst="roundRect">
            <a:avLst>
              <a:gd name="adj" fmla="val 10000"/>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a:lstStyle/>
          <a:p>
            <a:endParaRPr lang="en-GB" dirty="0">
              <a:latin typeface="Calibri" panose="020F0502020204030204" pitchFamily="34" charset="0"/>
            </a:endParaRPr>
          </a:p>
        </p:txBody>
      </p:sp>
      <p:sp>
        <p:nvSpPr>
          <p:cNvPr id="13" name="Rounded Rectangle 12"/>
          <p:cNvSpPr/>
          <p:nvPr/>
        </p:nvSpPr>
        <p:spPr>
          <a:xfrm>
            <a:off x="143640" y="116632"/>
            <a:ext cx="1188000" cy="712800"/>
          </a:xfrm>
          <a:prstGeom prst="roundRect">
            <a:avLst>
              <a:gd name="adj" fmla="val 10000"/>
            </a:avLst>
          </a:prstGeom>
          <a:blipFill>
            <a:blip r:embed="rId2" cstate="print">
              <a:extLst>
                <a:ext uri="{28A0092B-C50C-407E-A947-70E740481C1C}">
                  <a14:useLocalDpi xmlns:a14="http://schemas.microsoft.com/office/drawing/2010/main" val="0"/>
                </a:ext>
              </a:extLst>
            </a:blip>
            <a:srcRect/>
            <a:stretch>
              <a:fillRect t="-86000" b="-86000"/>
            </a:stretch>
          </a:blipFill>
        </p:spPr>
        <p:style>
          <a:lnRef idx="2">
            <a:schemeClr val="lt1">
              <a:hueOff val="0"/>
              <a:satOff val="0"/>
              <a:lumOff val="0"/>
              <a:alphaOff val="0"/>
            </a:schemeClr>
          </a:lnRef>
          <a:fillRef idx="1">
            <a:scrgbClr r="0" g="0" b="0"/>
          </a:fillRef>
          <a:effectRef idx="0">
            <a:schemeClr val="accent5">
              <a:tint val="50000"/>
              <a:hueOff val="0"/>
              <a:satOff val="0"/>
              <a:lumOff val="0"/>
              <a:alphaOff val="0"/>
            </a:schemeClr>
          </a:effectRef>
          <a:fontRef idx="minor">
            <a:schemeClr val="lt1">
              <a:hueOff val="0"/>
              <a:satOff val="0"/>
              <a:lumOff val="0"/>
              <a:alphaOff val="0"/>
            </a:schemeClr>
          </a:fontRef>
        </p:style>
        <p:txBody>
          <a:bodyPr/>
          <a:lstStyle/>
          <a:p>
            <a:endParaRPr lang="en-GB" dirty="0"/>
          </a:p>
        </p:txBody>
      </p:sp>
      <p:sp>
        <p:nvSpPr>
          <p:cNvPr id="14" name="Rounded Rectangle 4"/>
          <p:cNvSpPr/>
          <p:nvPr/>
        </p:nvSpPr>
        <p:spPr>
          <a:xfrm>
            <a:off x="1331640" y="44624"/>
            <a:ext cx="4643856" cy="81311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GB" sz="2800" b="1" kern="1200" dirty="0">
                <a:latin typeface="Calibri" panose="020F0502020204030204" pitchFamily="34" charset="0"/>
                <a:ea typeface="Century Gothic" charset="0"/>
                <a:cs typeface="Century Gothic" charset="0"/>
              </a:rPr>
              <a:t>N</a:t>
            </a:r>
            <a:r>
              <a:rPr lang="en-GB" sz="1800" kern="1200" dirty="0">
                <a:latin typeface="Calibri" panose="020F0502020204030204" pitchFamily="34" charset="0"/>
                <a:ea typeface="Century Gothic" charset="0"/>
                <a:cs typeface="Century Gothic" charset="0"/>
              </a:rPr>
              <a:t>arrow range of interests, routines and repetitive behaviours </a:t>
            </a:r>
          </a:p>
        </p:txBody>
      </p:sp>
      <p:sp>
        <p:nvSpPr>
          <p:cNvPr id="19" name="Rounded Rectangle 4"/>
          <p:cNvSpPr txBox="1"/>
          <p:nvPr/>
        </p:nvSpPr>
        <p:spPr>
          <a:xfrm>
            <a:off x="755576" y="4718792"/>
            <a:ext cx="3233365" cy="1079549"/>
          </a:xfrm>
          <a:prstGeom prst="rect">
            <a:avLst/>
          </a:prstGeom>
          <a:solidFill>
            <a:srgbClr val="70A43E"/>
          </a:solidFill>
        </p:spPr>
        <p:style>
          <a:lnRef idx="0">
            <a:schemeClr val="accent2"/>
          </a:lnRef>
          <a:fillRef idx="3">
            <a:schemeClr val="accent2"/>
          </a:fillRef>
          <a:effectRef idx="3">
            <a:schemeClr val="accent2"/>
          </a:effectRef>
          <a:fontRef idx="minor">
            <a:schemeClr val="lt1"/>
          </a:fontRef>
        </p:style>
        <p:txBody>
          <a:bodyPr spcFirstLastPara="0" vert="horz" wrap="square" lIns="91440" tIns="45720" rIns="91440" bIns="45720" numCol="1" spcCol="1270" anchor="ctr" anchorCtr="0">
            <a:noAutofit/>
          </a:bodyPr>
          <a:lstStyle/>
          <a:p>
            <a:pPr algn="ctr"/>
            <a:r>
              <a:rPr lang="en-GB" sz="2000" dirty="0">
                <a:latin typeface="Calibri" panose="020F0502020204030204" pitchFamily="34" charset="0"/>
                <a:ea typeface="Century Gothic" charset="0"/>
                <a:cs typeface="Century Gothic" charset="0"/>
              </a:rPr>
              <a:t>Dislike of change, new people or activities </a:t>
            </a:r>
          </a:p>
        </p:txBody>
      </p:sp>
      <p:sp>
        <p:nvSpPr>
          <p:cNvPr id="21" name="Rounded Rectangle 4"/>
          <p:cNvSpPr txBox="1"/>
          <p:nvPr/>
        </p:nvSpPr>
        <p:spPr>
          <a:xfrm>
            <a:off x="4678660" y="4718793"/>
            <a:ext cx="3329532" cy="1079550"/>
          </a:xfrm>
          <a:prstGeom prst="rect">
            <a:avLst/>
          </a:prstGeom>
          <a:solidFill>
            <a:srgbClr val="1A62A2"/>
          </a:solidFill>
        </p:spPr>
        <p:style>
          <a:lnRef idx="0">
            <a:schemeClr val="accent3"/>
          </a:lnRef>
          <a:fillRef idx="3">
            <a:schemeClr val="accent3"/>
          </a:fillRef>
          <a:effectRef idx="3">
            <a:schemeClr val="accent3"/>
          </a:effectRef>
          <a:fontRef idx="minor">
            <a:schemeClr val="lt1"/>
          </a:fontRef>
        </p:style>
        <p:txBody>
          <a:bodyPr spcFirstLastPara="0" vert="horz" wrap="square" lIns="91440" tIns="45720" rIns="91440" bIns="45720" numCol="1" spcCol="1270" anchor="ctr" anchorCtr="0">
            <a:noAutofit/>
          </a:bodyPr>
          <a:lstStyle/>
          <a:p>
            <a:pPr algn="ctr"/>
            <a:r>
              <a:rPr lang="en-GB" sz="2000" dirty="0">
                <a:latin typeface="Calibri" panose="020F0502020204030204" pitchFamily="34" charset="0"/>
                <a:ea typeface="Century Gothic" charset="0"/>
                <a:cs typeface="Century Gothic" charset="0"/>
              </a:rPr>
              <a:t>Over focussed unusual or highly specific interests and hobbies</a:t>
            </a:r>
          </a:p>
        </p:txBody>
      </p:sp>
    </p:spTree>
    <p:extLst>
      <p:ext uri="{BB962C8B-B14F-4D97-AF65-F5344CB8AC3E}">
        <p14:creationId xmlns:p14="http://schemas.microsoft.com/office/powerpoint/2010/main" val="14232107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3"/>
          <p:cNvGraphicFramePr>
            <a:graphicFrameLocks/>
          </p:cNvGraphicFramePr>
          <p:nvPr>
            <p:extLst>
              <p:ext uri="{D42A27DB-BD31-4B8C-83A1-F6EECF244321}">
                <p14:modId xmlns:p14="http://schemas.microsoft.com/office/powerpoint/2010/main" val="2093071623"/>
              </p:ext>
            </p:extLst>
          </p:nvPr>
        </p:nvGraphicFramePr>
        <p:xfrm>
          <a:off x="360091" y="1412776"/>
          <a:ext cx="8496944" cy="51571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p:cNvSpPr/>
          <p:nvPr/>
        </p:nvSpPr>
        <p:spPr>
          <a:xfrm>
            <a:off x="360091" y="1488861"/>
            <a:ext cx="7992888" cy="461665"/>
          </a:xfrm>
          <a:prstGeom prst="rect">
            <a:avLst/>
          </a:prstGeom>
        </p:spPr>
        <p:txBody>
          <a:bodyPr wrap="square">
            <a:spAutoFit/>
          </a:bodyPr>
          <a:lstStyle/>
          <a:p>
            <a:r>
              <a:rPr lang="en-GB" sz="2400" dirty="0">
                <a:latin typeface="Calibri" panose="020F0502020204030204" pitchFamily="34" charset="0"/>
                <a:ea typeface="Century Gothic" charset="0"/>
                <a:cs typeface="Century Gothic" charset="0"/>
              </a:rPr>
              <a:t>Here are some ways that you help individuals with :</a:t>
            </a:r>
          </a:p>
        </p:txBody>
      </p:sp>
      <p:sp>
        <p:nvSpPr>
          <p:cNvPr id="11" name="TextBox 10"/>
          <p:cNvSpPr txBox="1"/>
          <p:nvPr/>
        </p:nvSpPr>
        <p:spPr>
          <a:xfrm>
            <a:off x="-185738" y="5143500"/>
            <a:ext cx="184731" cy="369332"/>
          </a:xfrm>
          <a:prstGeom prst="rect">
            <a:avLst/>
          </a:prstGeom>
          <a:noFill/>
        </p:spPr>
        <p:txBody>
          <a:bodyPr wrap="none" rtlCol="0">
            <a:spAutoFit/>
          </a:bodyPr>
          <a:lstStyle/>
          <a:p>
            <a:endParaRPr lang="en-US" dirty="0"/>
          </a:p>
        </p:txBody>
      </p:sp>
      <p:sp>
        <p:nvSpPr>
          <p:cNvPr id="8" name="Rounded Rectangle 7"/>
          <p:cNvSpPr/>
          <p:nvPr/>
        </p:nvSpPr>
        <p:spPr>
          <a:xfrm>
            <a:off x="35496" y="44624"/>
            <a:ext cx="5940000" cy="889200"/>
          </a:xfrm>
          <a:prstGeom prst="roundRect">
            <a:avLst>
              <a:gd name="adj" fmla="val 10000"/>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a:lstStyle/>
          <a:p>
            <a:endParaRPr lang="en-GB" dirty="0">
              <a:latin typeface="Calibri" panose="020F0502020204030204" pitchFamily="34" charset="0"/>
            </a:endParaRPr>
          </a:p>
        </p:txBody>
      </p:sp>
      <p:sp>
        <p:nvSpPr>
          <p:cNvPr id="9" name="Rounded Rectangle 8"/>
          <p:cNvSpPr/>
          <p:nvPr/>
        </p:nvSpPr>
        <p:spPr>
          <a:xfrm>
            <a:off x="143640" y="116632"/>
            <a:ext cx="1188000" cy="712800"/>
          </a:xfrm>
          <a:prstGeom prst="roundRect">
            <a:avLst>
              <a:gd name="adj" fmla="val 10000"/>
            </a:avLst>
          </a:prstGeom>
          <a:blipFill>
            <a:blip r:embed="rId7" cstate="print">
              <a:extLst>
                <a:ext uri="{28A0092B-C50C-407E-A947-70E740481C1C}">
                  <a14:useLocalDpi xmlns:a14="http://schemas.microsoft.com/office/drawing/2010/main" val="0"/>
                </a:ext>
              </a:extLst>
            </a:blip>
            <a:srcRect/>
            <a:stretch>
              <a:fillRect t="-86000" b="-86000"/>
            </a:stretch>
          </a:blipFill>
        </p:spPr>
        <p:style>
          <a:lnRef idx="2">
            <a:schemeClr val="lt1">
              <a:hueOff val="0"/>
              <a:satOff val="0"/>
              <a:lumOff val="0"/>
              <a:alphaOff val="0"/>
            </a:schemeClr>
          </a:lnRef>
          <a:fillRef idx="1">
            <a:scrgbClr r="0" g="0" b="0"/>
          </a:fillRef>
          <a:effectRef idx="0">
            <a:schemeClr val="accent5">
              <a:tint val="50000"/>
              <a:hueOff val="0"/>
              <a:satOff val="0"/>
              <a:lumOff val="0"/>
              <a:alphaOff val="0"/>
            </a:schemeClr>
          </a:effectRef>
          <a:fontRef idx="minor">
            <a:schemeClr val="lt1">
              <a:hueOff val="0"/>
              <a:satOff val="0"/>
              <a:lumOff val="0"/>
              <a:alphaOff val="0"/>
            </a:schemeClr>
          </a:fontRef>
        </p:style>
        <p:txBody>
          <a:bodyPr/>
          <a:lstStyle/>
          <a:p>
            <a:endParaRPr lang="en-GB" dirty="0"/>
          </a:p>
        </p:txBody>
      </p:sp>
      <p:sp>
        <p:nvSpPr>
          <p:cNvPr id="10" name="Rounded Rectangle 4"/>
          <p:cNvSpPr/>
          <p:nvPr/>
        </p:nvSpPr>
        <p:spPr>
          <a:xfrm>
            <a:off x="1331640" y="44624"/>
            <a:ext cx="4643856" cy="81311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GB" sz="2800" b="1" kern="1200" dirty="0">
                <a:latin typeface="Calibri" panose="020F0502020204030204" pitchFamily="34" charset="0"/>
                <a:ea typeface="Century Gothic" charset="0"/>
                <a:cs typeface="Century Gothic" charset="0"/>
              </a:rPr>
              <a:t>N</a:t>
            </a:r>
            <a:r>
              <a:rPr lang="en-GB" sz="1800" kern="1200" dirty="0">
                <a:latin typeface="Calibri" panose="020F0502020204030204" pitchFamily="34" charset="0"/>
                <a:ea typeface="Century Gothic" charset="0"/>
                <a:cs typeface="Century Gothic" charset="0"/>
              </a:rPr>
              <a:t>arrow range of interests, routines and repetitive behaviours </a:t>
            </a:r>
          </a:p>
        </p:txBody>
      </p:sp>
    </p:spTree>
    <p:extLst>
      <p:ext uri="{BB962C8B-B14F-4D97-AF65-F5344CB8AC3E}">
        <p14:creationId xmlns:p14="http://schemas.microsoft.com/office/powerpoint/2010/main" val="2131950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9552" y="1484784"/>
            <a:ext cx="7920000" cy="3600000"/>
          </a:xfrm>
          <a:prstGeom prst="rect">
            <a:avLst/>
          </a:prstGeom>
          <a:ln w="38100">
            <a:solidFill>
              <a:srgbClr val="70A43E"/>
            </a:solidFill>
          </a:ln>
        </p:spPr>
        <p:txBody>
          <a:bodyPr wrap="square">
            <a:spAutoFit/>
          </a:bodyPr>
          <a:lstStyle/>
          <a:p>
            <a:pPr>
              <a:lnSpc>
                <a:spcPct val="107000"/>
              </a:lnSpc>
              <a:spcAft>
                <a:spcPts val="800"/>
              </a:spcAft>
            </a:pPr>
            <a:r>
              <a:rPr lang="en-GB" sz="2000" b="1" dirty="0">
                <a:latin typeface="Calibri" panose="020F0502020204030204" pitchFamily="34" charset="0"/>
                <a:ea typeface="Calibri" panose="020F0502020204030204" pitchFamily="34" charset="0"/>
                <a:cs typeface="Times New Roman" panose="02020603050405020304" pitchFamily="18" charset="0"/>
              </a:rPr>
              <a:t>Practice example 4</a:t>
            </a:r>
          </a:p>
          <a:p>
            <a:pPr>
              <a:lnSpc>
                <a:spcPct val="107000"/>
              </a:lnSpc>
              <a:spcAft>
                <a:spcPts val="800"/>
              </a:spcAft>
            </a:pP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dirty="0">
                <a:latin typeface="Calibri" panose="020F0502020204030204" pitchFamily="34" charset="0"/>
                <a:ea typeface="Calibri" panose="020F0502020204030204" pitchFamily="34" charset="0"/>
                <a:cs typeface="Times New Roman" panose="02020603050405020304" pitchFamily="18" charset="0"/>
              </a:rPr>
              <a:t>Alice, a child with autism, usually enjoys her swimming lessons and attends every week. Her usual teacher is not available for this week and Alice is very distressed and is crying, kicking, screaming and refusing to participate in the lesson.</a:t>
            </a:r>
          </a:p>
          <a:p>
            <a:pPr>
              <a:lnSpc>
                <a:spcPct val="107000"/>
              </a:lnSpc>
              <a:spcAft>
                <a:spcPts val="800"/>
              </a:spcAft>
            </a:pP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b="1" dirty="0">
                <a:latin typeface="Calibri" panose="020F0502020204030204" pitchFamily="34" charset="0"/>
                <a:ea typeface="Calibri" panose="020F0502020204030204" pitchFamily="34" charset="0"/>
                <a:cs typeface="Times New Roman" panose="02020603050405020304" pitchFamily="18" charset="0"/>
              </a:rPr>
              <a:t>What could be the problem? What could be done to help Alice if this was to happen again?</a:t>
            </a:r>
          </a:p>
        </p:txBody>
      </p:sp>
      <p:sp>
        <p:nvSpPr>
          <p:cNvPr id="6" name="Rounded Rectangle 5"/>
          <p:cNvSpPr/>
          <p:nvPr/>
        </p:nvSpPr>
        <p:spPr>
          <a:xfrm>
            <a:off x="35496" y="44624"/>
            <a:ext cx="5940000" cy="889200"/>
          </a:xfrm>
          <a:prstGeom prst="roundRect">
            <a:avLst>
              <a:gd name="adj" fmla="val 10000"/>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a:lstStyle/>
          <a:p>
            <a:endParaRPr lang="en-GB" dirty="0">
              <a:latin typeface="Calibri" panose="020F0502020204030204" pitchFamily="34" charset="0"/>
            </a:endParaRPr>
          </a:p>
        </p:txBody>
      </p:sp>
      <p:sp>
        <p:nvSpPr>
          <p:cNvPr id="7" name="Rounded Rectangle 6"/>
          <p:cNvSpPr/>
          <p:nvPr/>
        </p:nvSpPr>
        <p:spPr>
          <a:xfrm>
            <a:off x="143640" y="116632"/>
            <a:ext cx="1188000" cy="712800"/>
          </a:xfrm>
          <a:prstGeom prst="roundRect">
            <a:avLst>
              <a:gd name="adj" fmla="val 10000"/>
            </a:avLst>
          </a:prstGeom>
          <a:blipFill>
            <a:blip r:embed="rId2" cstate="print">
              <a:extLst>
                <a:ext uri="{28A0092B-C50C-407E-A947-70E740481C1C}">
                  <a14:useLocalDpi xmlns:a14="http://schemas.microsoft.com/office/drawing/2010/main" val="0"/>
                </a:ext>
              </a:extLst>
            </a:blip>
            <a:srcRect/>
            <a:stretch>
              <a:fillRect t="-86000" b="-86000"/>
            </a:stretch>
          </a:blipFill>
        </p:spPr>
        <p:style>
          <a:lnRef idx="2">
            <a:schemeClr val="lt1">
              <a:hueOff val="0"/>
              <a:satOff val="0"/>
              <a:lumOff val="0"/>
              <a:alphaOff val="0"/>
            </a:schemeClr>
          </a:lnRef>
          <a:fillRef idx="1">
            <a:scrgbClr r="0" g="0" b="0"/>
          </a:fillRef>
          <a:effectRef idx="0">
            <a:schemeClr val="accent5">
              <a:tint val="50000"/>
              <a:hueOff val="0"/>
              <a:satOff val="0"/>
              <a:lumOff val="0"/>
              <a:alphaOff val="0"/>
            </a:schemeClr>
          </a:effectRef>
          <a:fontRef idx="minor">
            <a:schemeClr val="lt1">
              <a:hueOff val="0"/>
              <a:satOff val="0"/>
              <a:lumOff val="0"/>
              <a:alphaOff val="0"/>
            </a:schemeClr>
          </a:fontRef>
        </p:style>
        <p:txBody>
          <a:bodyPr/>
          <a:lstStyle/>
          <a:p>
            <a:endParaRPr lang="en-GB" dirty="0"/>
          </a:p>
        </p:txBody>
      </p:sp>
      <p:sp>
        <p:nvSpPr>
          <p:cNvPr id="8" name="Rounded Rectangle 4"/>
          <p:cNvSpPr/>
          <p:nvPr/>
        </p:nvSpPr>
        <p:spPr>
          <a:xfrm>
            <a:off x="1331640" y="44624"/>
            <a:ext cx="4643856" cy="81311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GB" sz="2800" b="1" kern="1200" dirty="0">
                <a:latin typeface="Calibri" panose="020F0502020204030204" pitchFamily="34" charset="0"/>
                <a:ea typeface="Century Gothic" charset="0"/>
                <a:cs typeface="Century Gothic" charset="0"/>
              </a:rPr>
              <a:t>N</a:t>
            </a:r>
            <a:r>
              <a:rPr lang="en-GB" sz="1800" kern="1200" dirty="0">
                <a:latin typeface="Calibri" panose="020F0502020204030204" pitchFamily="34" charset="0"/>
                <a:ea typeface="Century Gothic" charset="0"/>
                <a:cs typeface="Century Gothic" charset="0"/>
              </a:rPr>
              <a:t>arrow range of interests, routines and repetitive behaviours </a:t>
            </a:r>
          </a:p>
        </p:txBody>
      </p:sp>
    </p:spTree>
    <p:extLst>
      <p:ext uri="{BB962C8B-B14F-4D97-AF65-F5344CB8AC3E}">
        <p14:creationId xmlns:p14="http://schemas.microsoft.com/office/powerpoint/2010/main" val="9209122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9552" y="1124744"/>
            <a:ext cx="7992888" cy="5318379"/>
          </a:xfrm>
          <a:prstGeom prst="rect">
            <a:avLst/>
          </a:prstGeom>
          <a:ln w="38100">
            <a:solidFill>
              <a:srgbClr val="008000"/>
            </a:solidFill>
          </a:ln>
        </p:spPr>
        <p:txBody>
          <a:bodyPr wrap="square">
            <a:spAutoFit/>
          </a:bodyPr>
          <a:lstStyle/>
          <a:p>
            <a:pPr>
              <a:lnSpc>
                <a:spcPct val="107000"/>
              </a:lnSpc>
              <a:spcAft>
                <a:spcPts val="800"/>
              </a:spcAft>
            </a:pPr>
            <a:r>
              <a:rPr lang="en-GB" sz="2000" dirty="0">
                <a:latin typeface="Calibri" panose="020F0502020204030204" pitchFamily="34" charset="0"/>
                <a:ea typeface="Calibri" panose="020F0502020204030204" pitchFamily="34" charset="0"/>
                <a:cs typeface="Times New Roman" panose="02020603050405020304" pitchFamily="18" charset="0"/>
              </a:rPr>
              <a:t>Individuals with autism dislike change, new people or activities. Alice was not expecting a different teacher and became anxious when someone unfamiliar was waiting to teach her. </a:t>
            </a:r>
          </a:p>
          <a:p>
            <a:pPr>
              <a:lnSpc>
                <a:spcPct val="107000"/>
              </a:lnSpc>
              <a:spcAft>
                <a:spcPts val="800"/>
              </a:spcAft>
            </a:pP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dirty="0">
                <a:latin typeface="Calibri" panose="020F0502020204030204" pitchFamily="34" charset="0"/>
                <a:ea typeface="Calibri" panose="020F0502020204030204" pitchFamily="34" charset="0"/>
                <a:cs typeface="Times New Roman" panose="02020603050405020304" pitchFamily="18" charset="0"/>
              </a:rPr>
              <a:t>In order to reduce Alice’s anxiety in the future you could prepare Alice by warning her of the change as far in advance as possible. You could try gradually introducing Alice to the covering teacher in advance so that she is able to become familiar with them.</a:t>
            </a:r>
          </a:p>
          <a:p>
            <a:pPr>
              <a:lnSpc>
                <a:spcPct val="107000"/>
              </a:lnSpc>
              <a:spcAft>
                <a:spcPts val="800"/>
              </a:spcAft>
            </a:pP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dirty="0">
                <a:latin typeface="Calibri" panose="020F0502020204030204" pitchFamily="34" charset="0"/>
                <a:ea typeface="Calibri" panose="020F0502020204030204" pitchFamily="34" charset="0"/>
                <a:cs typeface="Times New Roman" panose="02020603050405020304" pitchFamily="18" charset="0"/>
              </a:rPr>
              <a:t>If the change was not known about, Alice should still be told about it as soon as possible and as far in advance as possible.</a:t>
            </a:r>
          </a:p>
          <a:p>
            <a:pPr>
              <a:lnSpc>
                <a:spcPct val="107000"/>
              </a:lnSpc>
              <a:spcAft>
                <a:spcPts val="800"/>
              </a:spcAft>
            </a:pP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dirty="0">
                <a:latin typeface="Calibri" panose="020F0502020204030204" pitchFamily="34" charset="0"/>
                <a:ea typeface="Calibri" panose="020F0502020204030204" pitchFamily="34" charset="0"/>
                <a:cs typeface="Times New Roman" panose="02020603050405020304" pitchFamily="18" charset="0"/>
              </a:rPr>
              <a:t>Using picture planners and cards can also be used to help to explain changes.</a:t>
            </a:r>
          </a:p>
        </p:txBody>
      </p:sp>
      <p:sp>
        <p:nvSpPr>
          <p:cNvPr id="6" name="Rounded Rectangle 5"/>
          <p:cNvSpPr/>
          <p:nvPr/>
        </p:nvSpPr>
        <p:spPr>
          <a:xfrm>
            <a:off x="35496" y="44624"/>
            <a:ext cx="5940000" cy="889200"/>
          </a:xfrm>
          <a:prstGeom prst="roundRect">
            <a:avLst>
              <a:gd name="adj" fmla="val 10000"/>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a:lstStyle/>
          <a:p>
            <a:endParaRPr lang="en-GB" dirty="0">
              <a:latin typeface="Calibri" panose="020F0502020204030204" pitchFamily="34" charset="0"/>
            </a:endParaRPr>
          </a:p>
        </p:txBody>
      </p:sp>
      <p:sp>
        <p:nvSpPr>
          <p:cNvPr id="7" name="Rounded Rectangle 6"/>
          <p:cNvSpPr/>
          <p:nvPr/>
        </p:nvSpPr>
        <p:spPr>
          <a:xfrm>
            <a:off x="143640" y="116632"/>
            <a:ext cx="1188000" cy="712800"/>
          </a:xfrm>
          <a:prstGeom prst="roundRect">
            <a:avLst>
              <a:gd name="adj" fmla="val 10000"/>
            </a:avLst>
          </a:prstGeom>
          <a:blipFill>
            <a:blip r:embed="rId2" cstate="print">
              <a:extLst>
                <a:ext uri="{28A0092B-C50C-407E-A947-70E740481C1C}">
                  <a14:useLocalDpi xmlns:a14="http://schemas.microsoft.com/office/drawing/2010/main" val="0"/>
                </a:ext>
              </a:extLst>
            </a:blip>
            <a:srcRect/>
            <a:stretch>
              <a:fillRect t="-86000" b="-86000"/>
            </a:stretch>
          </a:blipFill>
        </p:spPr>
        <p:style>
          <a:lnRef idx="2">
            <a:schemeClr val="lt1">
              <a:hueOff val="0"/>
              <a:satOff val="0"/>
              <a:lumOff val="0"/>
              <a:alphaOff val="0"/>
            </a:schemeClr>
          </a:lnRef>
          <a:fillRef idx="1">
            <a:scrgbClr r="0" g="0" b="0"/>
          </a:fillRef>
          <a:effectRef idx="0">
            <a:schemeClr val="accent5">
              <a:tint val="50000"/>
              <a:hueOff val="0"/>
              <a:satOff val="0"/>
              <a:lumOff val="0"/>
              <a:alphaOff val="0"/>
            </a:schemeClr>
          </a:effectRef>
          <a:fontRef idx="minor">
            <a:schemeClr val="lt1">
              <a:hueOff val="0"/>
              <a:satOff val="0"/>
              <a:lumOff val="0"/>
              <a:alphaOff val="0"/>
            </a:schemeClr>
          </a:fontRef>
        </p:style>
        <p:txBody>
          <a:bodyPr/>
          <a:lstStyle/>
          <a:p>
            <a:endParaRPr lang="en-GB" dirty="0"/>
          </a:p>
        </p:txBody>
      </p:sp>
      <p:sp>
        <p:nvSpPr>
          <p:cNvPr id="8" name="Rounded Rectangle 4"/>
          <p:cNvSpPr/>
          <p:nvPr/>
        </p:nvSpPr>
        <p:spPr>
          <a:xfrm>
            <a:off x="1331640" y="44624"/>
            <a:ext cx="4643856" cy="81311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GB" sz="2800" b="1" kern="1200" dirty="0">
                <a:latin typeface="Calibri" panose="020F0502020204030204" pitchFamily="34" charset="0"/>
                <a:ea typeface="Century Gothic" charset="0"/>
                <a:cs typeface="Century Gothic" charset="0"/>
              </a:rPr>
              <a:t>N</a:t>
            </a:r>
            <a:r>
              <a:rPr lang="en-GB" sz="1800" kern="1200" dirty="0">
                <a:latin typeface="Calibri" panose="020F0502020204030204" pitchFamily="34" charset="0"/>
                <a:ea typeface="Century Gothic" charset="0"/>
                <a:cs typeface="Century Gothic" charset="0"/>
              </a:rPr>
              <a:t>arrow range of interests, routines and repetitive behaviours </a:t>
            </a:r>
          </a:p>
        </p:txBody>
      </p:sp>
    </p:spTree>
    <p:extLst>
      <p:ext uri="{BB962C8B-B14F-4D97-AF65-F5344CB8AC3E}">
        <p14:creationId xmlns:p14="http://schemas.microsoft.com/office/powerpoint/2010/main" val="32916179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933177"/>
            <a:ext cx="8496944" cy="1200329"/>
          </a:xfrm>
          <a:prstGeom prst="rect">
            <a:avLst/>
          </a:prstGeom>
        </p:spPr>
        <p:txBody>
          <a:bodyPr wrap="square">
            <a:spAutoFit/>
          </a:bodyPr>
          <a:lstStyle/>
          <a:p>
            <a:r>
              <a:rPr lang="en-US" sz="2400" dirty="0">
                <a:latin typeface="Calibri" panose="020F0502020204030204" pitchFamily="34" charset="0"/>
                <a:ea typeface="Century Gothic" charset="0"/>
                <a:cs typeface="Century Gothic" charset="0"/>
              </a:rPr>
              <a:t>Many people with an autism can have sensory issues.  The individual with autism’s perception of the senses can be heightened or decreased. All the senses can be affected.</a:t>
            </a:r>
            <a:endParaRPr lang="en-GB" sz="2400" dirty="0">
              <a:latin typeface="Calibri" panose="020F0502020204030204" pitchFamily="34" charset="0"/>
              <a:ea typeface="Century Gothic" charset="0"/>
              <a:cs typeface="Century Gothic" charset="0"/>
            </a:endParaRPr>
          </a:p>
        </p:txBody>
      </p:sp>
      <p:grpSp>
        <p:nvGrpSpPr>
          <p:cNvPr id="3" name="Group 2"/>
          <p:cNvGrpSpPr/>
          <p:nvPr/>
        </p:nvGrpSpPr>
        <p:grpSpPr>
          <a:xfrm>
            <a:off x="4103440" y="2265765"/>
            <a:ext cx="3758817" cy="543427"/>
            <a:chOff x="2505878" y="3636"/>
            <a:chExt cx="3758817" cy="543427"/>
          </a:xfrm>
          <a:scene3d>
            <a:camera prst="orthographicFront"/>
            <a:lightRig rig="flat" dir="t"/>
          </a:scene3d>
        </p:grpSpPr>
        <p:sp>
          <p:nvSpPr>
            <p:cNvPr id="43" name="Right Arrow 42"/>
            <p:cNvSpPr/>
            <p:nvPr/>
          </p:nvSpPr>
          <p:spPr>
            <a:xfrm>
              <a:off x="2505878" y="3636"/>
              <a:ext cx="3758817" cy="543427"/>
            </a:xfrm>
            <a:prstGeom prst="rightArrow">
              <a:avLst>
                <a:gd name="adj1" fmla="val 75000"/>
                <a:gd name="adj2" fmla="val 50000"/>
              </a:avLst>
            </a:prstGeom>
            <a:sp3d z="-190500" extrusionH="12700" prstMaterial="plastic">
              <a:bevelT w="50800" h="50800"/>
            </a:sp3d>
          </p:spPr>
          <p:style>
            <a:lnRef idx="1">
              <a:schemeClr val="accent2">
                <a:tint val="40000"/>
                <a:alpha val="90000"/>
                <a:hueOff val="0"/>
                <a:satOff val="0"/>
                <a:lumOff val="0"/>
                <a:alphaOff val="0"/>
              </a:schemeClr>
            </a:lnRef>
            <a:fillRef idx="1">
              <a:schemeClr val="accent2">
                <a:tint val="40000"/>
                <a:alpha val="90000"/>
                <a:hueOff val="0"/>
                <a:satOff val="0"/>
                <a:lumOff val="0"/>
                <a:alphaOff val="0"/>
              </a:schemeClr>
            </a:fillRef>
            <a:effectRef idx="2">
              <a:schemeClr val="accent2">
                <a:tint val="40000"/>
                <a:alpha val="90000"/>
                <a:hueOff val="0"/>
                <a:satOff val="0"/>
                <a:lumOff val="0"/>
                <a:alphaOff val="0"/>
              </a:schemeClr>
            </a:effectRef>
            <a:fontRef idx="minor">
              <a:schemeClr val="dk1">
                <a:hueOff val="0"/>
                <a:satOff val="0"/>
                <a:lumOff val="0"/>
                <a:alphaOff val="0"/>
              </a:schemeClr>
            </a:fontRef>
          </p:style>
        </p:sp>
        <p:sp>
          <p:nvSpPr>
            <p:cNvPr id="44" name="Right Arrow 4"/>
            <p:cNvSpPr txBox="1"/>
            <p:nvPr/>
          </p:nvSpPr>
          <p:spPr>
            <a:xfrm>
              <a:off x="2505878" y="111228"/>
              <a:ext cx="3555032" cy="407571"/>
            </a:xfrm>
            <a:prstGeom prst="rect">
              <a:avLst/>
            </a:prstGeom>
            <a:sp3d z="-190500"/>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6510" tIns="16510" rIns="16510" bIns="16510" numCol="1" spcCol="1270" anchor="t" anchorCtr="0">
              <a:noAutofit/>
            </a:bodyPr>
            <a:lstStyle/>
            <a:p>
              <a:pPr marL="228600" lvl="1" indent="-228600" algn="l" defTabSz="1155700">
                <a:lnSpc>
                  <a:spcPct val="90000"/>
                </a:lnSpc>
                <a:spcBef>
                  <a:spcPct val="0"/>
                </a:spcBef>
                <a:spcAft>
                  <a:spcPct val="15000"/>
                </a:spcAft>
                <a:buChar char="•"/>
              </a:pPr>
              <a:r>
                <a:rPr lang="en-GB" sz="2400" kern="1200" dirty="0">
                  <a:latin typeface="Calibri" panose="020F0502020204030204" pitchFamily="34" charset="0"/>
                </a:rPr>
                <a:t>(touch)</a:t>
              </a:r>
            </a:p>
          </p:txBody>
        </p:sp>
      </p:grpSp>
      <p:grpSp>
        <p:nvGrpSpPr>
          <p:cNvPr id="4" name="Group 3"/>
          <p:cNvGrpSpPr/>
          <p:nvPr/>
        </p:nvGrpSpPr>
        <p:grpSpPr>
          <a:xfrm>
            <a:off x="1597562" y="2237501"/>
            <a:ext cx="2505878" cy="543427"/>
            <a:chOff x="0" y="3636"/>
            <a:chExt cx="2505878" cy="543427"/>
          </a:xfrm>
          <a:scene3d>
            <a:camera prst="orthographicFront"/>
            <a:lightRig rig="flat" dir="t"/>
          </a:scene3d>
        </p:grpSpPr>
        <p:sp>
          <p:nvSpPr>
            <p:cNvPr id="41" name="Rounded Rectangle 40"/>
            <p:cNvSpPr/>
            <p:nvPr/>
          </p:nvSpPr>
          <p:spPr>
            <a:xfrm>
              <a:off x="0" y="3636"/>
              <a:ext cx="2505878" cy="543427"/>
            </a:xfrm>
            <a:prstGeom prst="roundRect">
              <a:avLst/>
            </a:prstGeom>
            <a:sp3d prstMaterial="plastic">
              <a:bevelT w="120900" h="88900"/>
              <a:bevelB w="88900" h="31750" prst="angle"/>
            </a:sp3d>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42" name="Rounded Rectangle 6"/>
            <p:cNvSpPr txBox="1"/>
            <p:nvPr/>
          </p:nvSpPr>
          <p:spPr>
            <a:xfrm>
              <a:off x="26528" y="30164"/>
              <a:ext cx="2452822" cy="49037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2870" tIns="51435" rIns="102870" bIns="51435" numCol="1" spcCol="1270" anchor="ctr" anchorCtr="0">
              <a:noAutofit/>
            </a:bodyPr>
            <a:lstStyle/>
            <a:p>
              <a:pPr marL="0" lvl="0" indent="0" algn="ctr" defTabSz="1200150">
                <a:lnSpc>
                  <a:spcPct val="90000"/>
                </a:lnSpc>
                <a:spcBef>
                  <a:spcPct val="0"/>
                </a:spcBef>
                <a:spcAft>
                  <a:spcPct val="35000"/>
                </a:spcAft>
                <a:buNone/>
              </a:pPr>
              <a:r>
                <a:rPr lang="en-GB" sz="2400" kern="1200" dirty="0">
                  <a:latin typeface="Calibri" panose="020F0502020204030204" pitchFamily="34" charset="0"/>
                </a:rPr>
                <a:t>tactile</a:t>
              </a:r>
            </a:p>
          </p:txBody>
        </p:sp>
      </p:grpSp>
      <p:grpSp>
        <p:nvGrpSpPr>
          <p:cNvPr id="5" name="Group 4"/>
          <p:cNvGrpSpPr/>
          <p:nvPr/>
        </p:nvGrpSpPr>
        <p:grpSpPr>
          <a:xfrm>
            <a:off x="4103440" y="2863535"/>
            <a:ext cx="3758817" cy="543427"/>
            <a:chOff x="2505878" y="601406"/>
            <a:chExt cx="3758817" cy="543427"/>
          </a:xfrm>
          <a:scene3d>
            <a:camera prst="orthographicFront"/>
            <a:lightRig rig="flat" dir="t"/>
          </a:scene3d>
        </p:grpSpPr>
        <p:sp>
          <p:nvSpPr>
            <p:cNvPr id="39" name="Right Arrow 38"/>
            <p:cNvSpPr/>
            <p:nvPr/>
          </p:nvSpPr>
          <p:spPr>
            <a:xfrm>
              <a:off x="2505878" y="601406"/>
              <a:ext cx="3758817" cy="543427"/>
            </a:xfrm>
            <a:prstGeom prst="rightArrow">
              <a:avLst>
                <a:gd name="adj1" fmla="val 75000"/>
                <a:gd name="adj2" fmla="val 50000"/>
              </a:avLst>
            </a:prstGeom>
            <a:sp3d z="-190500" extrusionH="12700" prstMaterial="plastic">
              <a:bevelT w="50800" h="50800"/>
            </a:sp3d>
          </p:spPr>
          <p:style>
            <a:lnRef idx="1">
              <a:schemeClr val="accent2">
                <a:tint val="40000"/>
                <a:alpha val="90000"/>
                <a:hueOff val="1182527"/>
                <a:satOff val="-8517"/>
                <a:lumOff val="-737"/>
                <a:alphaOff val="0"/>
              </a:schemeClr>
            </a:lnRef>
            <a:fillRef idx="1">
              <a:schemeClr val="accent2">
                <a:tint val="40000"/>
                <a:alpha val="90000"/>
                <a:hueOff val="1182527"/>
                <a:satOff val="-8517"/>
                <a:lumOff val="-737"/>
                <a:alphaOff val="0"/>
              </a:schemeClr>
            </a:fillRef>
            <a:effectRef idx="2">
              <a:schemeClr val="accent2">
                <a:tint val="40000"/>
                <a:alpha val="90000"/>
                <a:hueOff val="1182527"/>
                <a:satOff val="-8517"/>
                <a:lumOff val="-737"/>
                <a:alphaOff val="0"/>
              </a:schemeClr>
            </a:effectRef>
            <a:fontRef idx="minor">
              <a:schemeClr val="dk1">
                <a:hueOff val="0"/>
                <a:satOff val="0"/>
                <a:lumOff val="0"/>
                <a:alphaOff val="0"/>
              </a:schemeClr>
            </a:fontRef>
          </p:style>
        </p:sp>
        <p:sp>
          <p:nvSpPr>
            <p:cNvPr id="40" name="Right Arrow 8"/>
            <p:cNvSpPr txBox="1"/>
            <p:nvPr/>
          </p:nvSpPr>
          <p:spPr>
            <a:xfrm>
              <a:off x="2505878" y="687292"/>
              <a:ext cx="3555032" cy="407571"/>
            </a:xfrm>
            <a:prstGeom prst="rect">
              <a:avLst/>
            </a:prstGeom>
            <a:sp3d z="-190500"/>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6510" tIns="16510" rIns="16510" bIns="16510" numCol="1" spcCol="1270" anchor="t" anchorCtr="0">
              <a:noAutofit/>
            </a:bodyPr>
            <a:lstStyle/>
            <a:p>
              <a:pPr marL="228600" lvl="1" indent="-228600" algn="l" defTabSz="1155700">
                <a:lnSpc>
                  <a:spcPct val="90000"/>
                </a:lnSpc>
                <a:spcBef>
                  <a:spcPct val="0"/>
                </a:spcBef>
                <a:spcAft>
                  <a:spcPct val="15000"/>
                </a:spcAft>
                <a:buChar char="•"/>
              </a:pPr>
              <a:r>
                <a:rPr lang="en-GB" sz="2400" kern="1200" dirty="0">
                  <a:latin typeface="Calibri" panose="020F0502020204030204" pitchFamily="34" charset="0"/>
                </a:rPr>
                <a:t>(movement)</a:t>
              </a:r>
            </a:p>
          </p:txBody>
        </p:sp>
      </p:grpSp>
      <p:grpSp>
        <p:nvGrpSpPr>
          <p:cNvPr id="6" name="Group 5"/>
          <p:cNvGrpSpPr/>
          <p:nvPr/>
        </p:nvGrpSpPr>
        <p:grpSpPr>
          <a:xfrm>
            <a:off x="1597562" y="2863535"/>
            <a:ext cx="2505878" cy="543427"/>
            <a:chOff x="0" y="601406"/>
            <a:chExt cx="2505878" cy="543427"/>
          </a:xfrm>
          <a:scene3d>
            <a:camera prst="orthographicFront"/>
            <a:lightRig rig="flat" dir="t"/>
          </a:scene3d>
        </p:grpSpPr>
        <p:sp>
          <p:nvSpPr>
            <p:cNvPr id="37" name="Rounded Rectangle 36"/>
            <p:cNvSpPr/>
            <p:nvPr/>
          </p:nvSpPr>
          <p:spPr>
            <a:xfrm>
              <a:off x="0" y="601406"/>
              <a:ext cx="2505878" cy="543427"/>
            </a:xfrm>
            <a:prstGeom prst="roundRect">
              <a:avLst/>
            </a:prstGeom>
            <a:sp3d prstMaterial="plastic">
              <a:bevelT w="120900" h="88900"/>
              <a:bevelB w="88900" h="31750" prst="angle"/>
            </a:sp3d>
          </p:spPr>
          <p:style>
            <a:lnRef idx="0">
              <a:schemeClr val="lt1">
                <a:hueOff val="0"/>
                <a:satOff val="0"/>
                <a:lumOff val="0"/>
                <a:alphaOff val="0"/>
              </a:schemeClr>
            </a:lnRef>
            <a:fillRef idx="3">
              <a:schemeClr val="accent2">
                <a:hueOff val="1202200"/>
                <a:satOff val="1733"/>
                <a:lumOff val="-2745"/>
                <a:alphaOff val="0"/>
              </a:schemeClr>
            </a:fillRef>
            <a:effectRef idx="2">
              <a:schemeClr val="accent2">
                <a:hueOff val="1202200"/>
                <a:satOff val="1733"/>
                <a:lumOff val="-2745"/>
                <a:alphaOff val="0"/>
              </a:schemeClr>
            </a:effectRef>
            <a:fontRef idx="minor">
              <a:schemeClr val="lt1"/>
            </a:fontRef>
          </p:style>
        </p:sp>
        <p:sp>
          <p:nvSpPr>
            <p:cNvPr id="38" name="Rounded Rectangle 10"/>
            <p:cNvSpPr txBox="1"/>
            <p:nvPr/>
          </p:nvSpPr>
          <p:spPr>
            <a:xfrm>
              <a:off x="26528" y="627934"/>
              <a:ext cx="2452822" cy="49037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2870" tIns="51435" rIns="102870" bIns="51435" numCol="1" spcCol="1270" anchor="ctr" anchorCtr="0">
              <a:noAutofit/>
            </a:bodyPr>
            <a:lstStyle/>
            <a:p>
              <a:pPr marL="0" lvl="0" indent="0" algn="ctr" defTabSz="1200150">
                <a:lnSpc>
                  <a:spcPct val="90000"/>
                </a:lnSpc>
                <a:spcBef>
                  <a:spcPct val="0"/>
                </a:spcBef>
                <a:spcAft>
                  <a:spcPct val="35000"/>
                </a:spcAft>
                <a:buNone/>
              </a:pPr>
              <a:r>
                <a:rPr lang="en-GB" sz="2400" kern="1200" dirty="0">
                  <a:latin typeface="Calibri" panose="020F0502020204030204" pitchFamily="34" charset="0"/>
                </a:rPr>
                <a:t>vestibular</a:t>
              </a:r>
            </a:p>
          </p:txBody>
        </p:sp>
      </p:grpSp>
      <p:grpSp>
        <p:nvGrpSpPr>
          <p:cNvPr id="7" name="Group 6"/>
          <p:cNvGrpSpPr/>
          <p:nvPr/>
        </p:nvGrpSpPr>
        <p:grpSpPr>
          <a:xfrm>
            <a:off x="4103440" y="3461306"/>
            <a:ext cx="3758817" cy="543427"/>
            <a:chOff x="2505878" y="1199177"/>
            <a:chExt cx="3758817" cy="543427"/>
          </a:xfrm>
          <a:scene3d>
            <a:camera prst="orthographicFront"/>
            <a:lightRig rig="flat" dir="t"/>
          </a:scene3d>
        </p:grpSpPr>
        <p:sp>
          <p:nvSpPr>
            <p:cNvPr id="35" name="Right Arrow 34"/>
            <p:cNvSpPr/>
            <p:nvPr/>
          </p:nvSpPr>
          <p:spPr>
            <a:xfrm>
              <a:off x="2505878" y="1199177"/>
              <a:ext cx="3758817" cy="543427"/>
            </a:xfrm>
            <a:prstGeom prst="rightArrow">
              <a:avLst>
                <a:gd name="adj1" fmla="val 75000"/>
                <a:gd name="adj2" fmla="val 50000"/>
              </a:avLst>
            </a:prstGeom>
            <a:sp3d z="-190500" extrusionH="12700" prstMaterial="plastic">
              <a:bevelT w="50800" h="50800"/>
            </a:sp3d>
          </p:spPr>
          <p:style>
            <a:lnRef idx="1">
              <a:schemeClr val="accent2">
                <a:tint val="40000"/>
                <a:alpha val="90000"/>
                <a:hueOff val="2365054"/>
                <a:satOff val="-17034"/>
                <a:lumOff val="-1474"/>
                <a:alphaOff val="0"/>
              </a:schemeClr>
            </a:lnRef>
            <a:fillRef idx="1">
              <a:schemeClr val="accent2">
                <a:tint val="40000"/>
                <a:alpha val="90000"/>
                <a:hueOff val="2365054"/>
                <a:satOff val="-17034"/>
                <a:lumOff val="-1474"/>
                <a:alphaOff val="0"/>
              </a:schemeClr>
            </a:fillRef>
            <a:effectRef idx="2">
              <a:schemeClr val="accent2">
                <a:tint val="40000"/>
                <a:alpha val="90000"/>
                <a:hueOff val="2365054"/>
                <a:satOff val="-17034"/>
                <a:lumOff val="-1474"/>
                <a:alphaOff val="0"/>
              </a:schemeClr>
            </a:effectRef>
            <a:fontRef idx="minor">
              <a:schemeClr val="dk1">
                <a:hueOff val="0"/>
                <a:satOff val="0"/>
                <a:lumOff val="0"/>
                <a:alphaOff val="0"/>
              </a:schemeClr>
            </a:fontRef>
          </p:style>
        </p:sp>
        <p:sp>
          <p:nvSpPr>
            <p:cNvPr id="36" name="Right Arrow 12"/>
            <p:cNvSpPr txBox="1"/>
            <p:nvPr/>
          </p:nvSpPr>
          <p:spPr>
            <a:xfrm>
              <a:off x="2505878" y="1310887"/>
              <a:ext cx="3555032" cy="407571"/>
            </a:xfrm>
            <a:prstGeom prst="rect">
              <a:avLst/>
            </a:prstGeom>
            <a:sp3d z="-190500"/>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6510" tIns="16510" rIns="16510" bIns="16510" numCol="1" spcCol="1270" anchor="t" anchorCtr="0">
              <a:noAutofit/>
            </a:bodyPr>
            <a:lstStyle/>
            <a:p>
              <a:pPr marL="228600" lvl="1" indent="-228600" algn="l" defTabSz="1155700">
                <a:lnSpc>
                  <a:spcPct val="90000"/>
                </a:lnSpc>
                <a:spcBef>
                  <a:spcPct val="0"/>
                </a:spcBef>
                <a:spcAft>
                  <a:spcPct val="15000"/>
                </a:spcAft>
                <a:buChar char="•"/>
              </a:pPr>
              <a:r>
                <a:rPr lang="en-GB" sz="2400" kern="1200" dirty="0">
                  <a:latin typeface="Calibri" panose="020F0502020204030204" pitchFamily="34" charset="0"/>
                </a:rPr>
                <a:t>(body position)</a:t>
              </a:r>
            </a:p>
          </p:txBody>
        </p:sp>
      </p:grpSp>
      <p:grpSp>
        <p:nvGrpSpPr>
          <p:cNvPr id="8" name="Group 7"/>
          <p:cNvGrpSpPr/>
          <p:nvPr/>
        </p:nvGrpSpPr>
        <p:grpSpPr>
          <a:xfrm>
            <a:off x="1597562" y="3461306"/>
            <a:ext cx="2505878" cy="543427"/>
            <a:chOff x="0" y="1199177"/>
            <a:chExt cx="2505878" cy="543427"/>
          </a:xfrm>
          <a:scene3d>
            <a:camera prst="orthographicFront"/>
            <a:lightRig rig="flat" dir="t"/>
          </a:scene3d>
        </p:grpSpPr>
        <p:sp>
          <p:nvSpPr>
            <p:cNvPr id="33" name="Rounded Rectangle 32"/>
            <p:cNvSpPr/>
            <p:nvPr/>
          </p:nvSpPr>
          <p:spPr>
            <a:xfrm>
              <a:off x="0" y="1199177"/>
              <a:ext cx="2505878" cy="543427"/>
            </a:xfrm>
            <a:prstGeom prst="roundRect">
              <a:avLst/>
            </a:prstGeom>
            <a:sp3d prstMaterial="plastic">
              <a:bevelT w="120900" h="88900"/>
              <a:bevelB w="88900" h="31750" prst="angle"/>
            </a:sp3d>
          </p:spPr>
          <p:style>
            <a:lnRef idx="0">
              <a:schemeClr val="lt1">
                <a:hueOff val="0"/>
                <a:satOff val="0"/>
                <a:lumOff val="0"/>
                <a:alphaOff val="0"/>
              </a:schemeClr>
            </a:lnRef>
            <a:fillRef idx="3">
              <a:schemeClr val="accent2">
                <a:hueOff val="2404400"/>
                <a:satOff val="3467"/>
                <a:lumOff val="-5490"/>
                <a:alphaOff val="0"/>
              </a:schemeClr>
            </a:fillRef>
            <a:effectRef idx="2">
              <a:schemeClr val="accent2">
                <a:hueOff val="2404400"/>
                <a:satOff val="3467"/>
                <a:lumOff val="-5490"/>
                <a:alphaOff val="0"/>
              </a:schemeClr>
            </a:effectRef>
            <a:fontRef idx="minor">
              <a:schemeClr val="lt1"/>
            </a:fontRef>
          </p:style>
        </p:sp>
        <p:sp>
          <p:nvSpPr>
            <p:cNvPr id="34" name="Rounded Rectangle 14"/>
            <p:cNvSpPr txBox="1"/>
            <p:nvPr/>
          </p:nvSpPr>
          <p:spPr>
            <a:xfrm>
              <a:off x="26528" y="1225705"/>
              <a:ext cx="2452822" cy="49037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2870" tIns="51435" rIns="102870" bIns="51435" numCol="1" spcCol="1270" anchor="ctr" anchorCtr="0">
              <a:noAutofit/>
            </a:bodyPr>
            <a:lstStyle/>
            <a:p>
              <a:pPr marL="0" lvl="0" indent="0" algn="ctr" defTabSz="1200150">
                <a:lnSpc>
                  <a:spcPct val="90000"/>
                </a:lnSpc>
                <a:spcBef>
                  <a:spcPct val="0"/>
                </a:spcBef>
                <a:spcAft>
                  <a:spcPct val="35000"/>
                </a:spcAft>
                <a:buNone/>
              </a:pPr>
              <a:r>
                <a:rPr lang="en-GB" sz="2400" kern="1200" dirty="0" err="1">
                  <a:latin typeface="Calibri" panose="020F0502020204030204" pitchFamily="34" charset="0"/>
                </a:rPr>
                <a:t>proprioceptive</a:t>
              </a:r>
              <a:endParaRPr lang="en-GB" sz="2400" kern="1200" dirty="0">
                <a:latin typeface="Calibri" panose="020F0502020204030204" pitchFamily="34" charset="0"/>
              </a:endParaRPr>
            </a:p>
          </p:txBody>
        </p:sp>
      </p:grpSp>
      <p:grpSp>
        <p:nvGrpSpPr>
          <p:cNvPr id="9" name="Group 8"/>
          <p:cNvGrpSpPr/>
          <p:nvPr/>
        </p:nvGrpSpPr>
        <p:grpSpPr>
          <a:xfrm>
            <a:off x="4103440" y="4059076"/>
            <a:ext cx="3758817" cy="543427"/>
            <a:chOff x="2505878" y="1796947"/>
            <a:chExt cx="3758817" cy="543427"/>
          </a:xfrm>
          <a:scene3d>
            <a:camera prst="orthographicFront"/>
            <a:lightRig rig="flat" dir="t"/>
          </a:scene3d>
        </p:grpSpPr>
        <p:sp>
          <p:nvSpPr>
            <p:cNvPr id="31" name="Right Arrow 30"/>
            <p:cNvSpPr/>
            <p:nvPr/>
          </p:nvSpPr>
          <p:spPr>
            <a:xfrm>
              <a:off x="2505878" y="1796947"/>
              <a:ext cx="3758817" cy="543427"/>
            </a:xfrm>
            <a:prstGeom prst="rightArrow">
              <a:avLst>
                <a:gd name="adj1" fmla="val 75000"/>
                <a:gd name="adj2" fmla="val 50000"/>
              </a:avLst>
            </a:prstGeom>
            <a:sp3d z="-190500" extrusionH="12700" prstMaterial="plastic">
              <a:bevelT w="50800" h="50800"/>
            </a:sp3d>
          </p:spPr>
          <p:style>
            <a:lnRef idx="1">
              <a:schemeClr val="accent2">
                <a:tint val="40000"/>
                <a:alpha val="90000"/>
                <a:hueOff val="3547580"/>
                <a:satOff val="-25551"/>
                <a:lumOff val="-2211"/>
                <a:alphaOff val="0"/>
              </a:schemeClr>
            </a:lnRef>
            <a:fillRef idx="1">
              <a:schemeClr val="accent2">
                <a:tint val="40000"/>
                <a:alpha val="90000"/>
                <a:hueOff val="3547580"/>
                <a:satOff val="-25551"/>
                <a:lumOff val="-2211"/>
                <a:alphaOff val="0"/>
              </a:schemeClr>
            </a:fillRef>
            <a:effectRef idx="2">
              <a:schemeClr val="accent2">
                <a:tint val="40000"/>
                <a:alpha val="90000"/>
                <a:hueOff val="3547580"/>
                <a:satOff val="-25551"/>
                <a:lumOff val="-2211"/>
                <a:alphaOff val="0"/>
              </a:schemeClr>
            </a:effectRef>
            <a:fontRef idx="minor">
              <a:schemeClr val="dk1">
                <a:hueOff val="0"/>
                <a:satOff val="0"/>
                <a:lumOff val="0"/>
                <a:alphaOff val="0"/>
              </a:schemeClr>
            </a:fontRef>
          </p:style>
        </p:sp>
        <p:sp>
          <p:nvSpPr>
            <p:cNvPr id="32" name="Right Arrow 16"/>
            <p:cNvSpPr txBox="1"/>
            <p:nvPr/>
          </p:nvSpPr>
          <p:spPr>
            <a:xfrm>
              <a:off x="2505878" y="1886951"/>
              <a:ext cx="3555032" cy="407571"/>
            </a:xfrm>
            <a:prstGeom prst="rect">
              <a:avLst/>
            </a:prstGeom>
            <a:sp3d z="-190500"/>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6510" tIns="16510" rIns="16510" bIns="16510" numCol="1" spcCol="1270" anchor="t" anchorCtr="0">
              <a:noAutofit/>
            </a:bodyPr>
            <a:lstStyle/>
            <a:p>
              <a:pPr marL="228600" lvl="1" indent="-228600" algn="l" defTabSz="1155700">
                <a:lnSpc>
                  <a:spcPct val="90000"/>
                </a:lnSpc>
                <a:spcBef>
                  <a:spcPct val="0"/>
                </a:spcBef>
                <a:spcAft>
                  <a:spcPct val="15000"/>
                </a:spcAft>
                <a:buChar char="•"/>
              </a:pPr>
              <a:r>
                <a:rPr lang="en-GB" sz="2400" kern="1200" dirty="0">
                  <a:latin typeface="Calibri" panose="020F0502020204030204" pitchFamily="34" charset="0"/>
                </a:rPr>
                <a:t>(looking)</a:t>
              </a:r>
            </a:p>
          </p:txBody>
        </p:sp>
      </p:grpSp>
      <p:grpSp>
        <p:nvGrpSpPr>
          <p:cNvPr id="10" name="Group 9"/>
          <p:cNvGrpSpPr/>
          <p:nvPr/>
        </p:nvGrpSpPr>
        <p:grpSpPr>
          <a:xfrm>
            <a:off x="1597562" y="4059076"/>
            <a:ext cx="2505878" cy="543427"/>
            <a:chOff x="0" y="1796947"/>
            <a:chExt cx="2505878" cy="543427"/>
          </a:xfrm>
          <a:scene3d>
            <a:camera prst="orthographicFront"/>
            <a:lightRig rig="flat" dir="t"/>
          </a:scene3d>
        </p:grpSpPr>
        <p:sp>
          <p:nvSpPr>
            <p:cNvPr id="29" name="Rounded Rectangle 28"/>
            <p:cNvSpPr/>
            <p:nvPr/>
          </p:nvSpPr>
          <p:spPr>
            <a:xfrm>
              <a:off x="0" y="1796947"/>
              <a:ext cx="2505878" cy="543427"/>
            </a:xfrm>
            <a:prstGeom prst="roundRect">
              <a:avLst/>
            </a:prstGeom>
            <a:sp3d prstMaterial="plastic">
              <a:bevelT w="120900" h="88900"/>
              <a:bevelB w="88900" h="31750" prst="angle"/>
            </a:sp3d>
          </p:spPr>
          <p:style>
            <a:lnRef idx="0">
              <a:schemeClr val="lt1">
                <a:hueOff val="0"/>
                <a:satOff val="0"/>
                <a:lumOff val="0"/>
                <a:alphaOff val="0"/>
              </a:schemeClr>
            </a:lnRef>
            <a:fillRef idx="3">
              <a:schemeClr val="accent2">
                <a:hueOff val="3606600"/>
                <a:satOff val="5200"/>
                <a:lumOff val="-8235"/>
                <a:alphaOff val="0"/>
              </a:schemeClr>
            </a:fillRef>
            <a:effectRef idx="2">
              <a:schemeClr val="accent2">
                <a:hueOff val="3606600"/>
                <a:satOff val="5200"/>
                <a:lumOff val="-8235"/>
                <a:alphaOff val="0"/>
              </a:schemeClr>
            </a:effectRef>
            <a:fontRef idx="minor">
              <a:schemeClr val="lt1"/>
            </a:fontRef>
          </p:style>
        </p:sp>
        <p:sp>
          <p:nvSpPr>
            <p:cNvPr id="30" name="Rounded Rectangle 18"/>
            <p:cNvSpPr txBox="1"/>
            <p:nvPr/>
          </p:nvSpPr>
          <p:spPr>
            <a:xfrm>
              <a:off x="26528" y="1823475"/>
              <a:ext cx="2452822" cy="49037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2870" tIns="51435" rIns="102870" bIns="51435" numCol="1" spcCol="1270" anchor="ctr" anchorCtr="0">
              <a:noAutofit/>
            </a:bodyPr>
            <a:lstStyle/>
            <a:p>
              <a:pPr marL="0" lvl="0" indent="0" algn="ctr" defTabSz="1200150">
                <a:lnSpc>
                  <a:spcPct val="90000"/>
                </a:lnSpc>
                <a:spcBef>
                  <a:spcPct val="0"/>
                </a:spcBef>
                <a:spcAft>
                  <a:spcPct val="35000"/>
                </a:spcAft>
                <a:buNone/>
              </a:pPr>
              <a:r>
                <a:rPr lang="en-GB" sz="2400" kern="1200" dirty="0">
                  <a:latin typeface="Calibri" panose="020F0502020204030204" pitchFamily="34" charset="0"/>
                </a:rPr>
                <a:t>visual</a:t>
              </a:r>
            </a:p>
          </p:txBody>
        </p:sp>
      </p:grpSp>
      <p:grpSp>
        <p:nvGrpSpPr>
          <p:cNvPr id="11" name="Group 10"/>
          <p:cNvGrpSpPr/>
          <p:nvPr/>
        </p:nvGrpSpPr>
        <p:grpSpPr>
          <a:xfrm>
            <a:off x="4103440" y="4656847"/>
            <a:ext cx="3758817" cy="543427"/>
            <a:chOff x="2505878" y="2394718"/>
            <a:chExt cx="3758817" cy="543427"/>
          </a:xfrm>
          <a:scene3d>
            <a:camera prst="orthographicFront"/>
            <a:lightRig rig="flat" dir="t"/>
          </a:scene3d>
        </p:grpSpPr>
        <p:sp>
          <p:nvSpPr>
            <p:cNvPr id="27" name="Right Arrow 26"/>
            <p:cNvSpPr/>
            <p:nvPr/>
          </p:nvSpPr>
          <p:spPr>
            <a:xfrm>
              <a:off x="2505878" y="2394718"/>
              <a:ext cx="3758817" cy="543427"/>
            </a:xfrm>
            <a:prstGeom prst="rightArrow">
              <a:avLst>
                <a:gd name="adj1" fmla="val 75000"/>
                <a:gd name="adj2" fmla="val 50000"/>
              </a:avLst>
            </a:prstGeom>
            <a:sp3d z="-190500" extrusionH="12700" prstMaterial="plastic">
              <a:bevelT w="50800" h="50800"/>
            </a:sp3d>
          </p:spPr>
          <p:style>
            <a:lnRef idx="1">
              <a:schemeClr val="accent2">
                <a:tint val="40000"/>
                <a:alpha val="90000"/>
                <a:hueOff val="4730107"/>
                <a:satOff val="-34068"/>
                <a:lumOff val="-2948"/>
                <a:alphaOff val="0"/>
              </a:schemeClr>
            </a:lnRef>
            <a:fillRef idx="1">
              <a:schemeClr val="accent2">
                <a:tint val="40000"/>
                <a:alpha val="90000"/>
                <a:hueOff val="4730107"/>
                <a:satOff val="-34068"/>
                <a:lumOff val="-2948"/>
                <a:alphaOff val="0"/>
              </a:schemeClr>
            </a:fillRef>
            <a:effectRef idx="2">
              <a:schemeClr val="accent2">
                <a:tint val="40000"/>
                <a:alpha val="90000"/>
                <a:hueOff val="4730107"/>
                <a:satOff val="-34068"/>
                <a:lumOff val="-2948"/>
                <a:alphaOff val="0"/>
              </a:schemeClr>
            </a:effectRef>
            <a:fontRef idx="minor">
              <a:schemeClr val="dk1">
                <a:hueOff val="0"/>
                <a:satOff val="0"/>
                <a:lumOff val="0"/>
                <a:alphaOff val="0"/>
              </a:schemeClr>
            </a:fontRef>
          </p:style>
        </p:sp>
        <p:sp>
          <p:nvSpPr>
            <p:cNvPr id="28" name="Right Arrow 20"/>
            <p:cNvSpPr txBox="1"/>
            <p:nvPr/>
          </p:nvSpPr>
          <p:spPr>
            <a:xfrm>
              <a:off x="2505878" y="2487492"/>
              <a:ext cx="3555032" cy="407571"/>
            </a:xfrm>
            <a:prstGeom prst="rect">
              <a:avLst/>
            </a:prstGeom>
            <a:sp3d z="-190500"/>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6510" tIns="16510" rIns="16510" bIns="16510" numCol="1" spcCol="1270" anchor="t" anchorCtr="0">
              <a:noAutofit/>
            </a:bodyPr>
            <a:lstStyle/>
            <a:p>
              <a:pPr marL="228600" lvl="1" indent="-228600" algn="l" defTabSz="1155700">
                <a:lnSpc>
                  <a:spcPct val="90000"/>
                </a:lnSpc>
                <a:spcBef>
                  <a:spcPct val="0"/>
                </a:spcBef>
                <a:spcAft>
                  <a:spcPct val="15000"/>
                </a:spcAft>
                <a:buChar char="•"/>
              </a:pPr>
              <a:r>
                <a:rPr lang="en-GB" sz="2400" kern="1200" dirty="0">
                  <a:latin typeface="Calibri" panose="020F0502020204030204" pitchFamily="34" charset="0"/>
                </a:rPr>
                <a:t>(hearing)</a:t>
              </a:r>
            </a:p>
          </p:txBody>
        </p:sp>
      </p:grpSp>
      <p:grpSp>
        <p:nvGrpSpPr>
          <p:cNvPr id="12" name="Group 11"/>
          <p:cNvGrpSpPr/>
          <p:nvPr/>
        </p:nvGrpSpPr>
        <p:grpSpPr>
          <a:xfrm>
            <a:off x="1597562" y="4656847"/>
            <a:ext cx="2505878" cy="543427"/>
            <a:chOff x="0" y="2394718"/>
            <a:chExt cx="2505878" cy="543427"/>
          </a:xfrm>
          <a:scene3d>
            <a:camera prst="orthographicFront"/>
            <a:lightRig rig="flat" dir="t"/>
          </a:scene3d>
        </p:grpSpPr>
        <p:sp>
          <p:nvSpPr>
            <p:cNvPr id="25" name="Rounded Rectangle 24"/>
            <p:cNvSpPr/>
            <p:nvPr/>
          </p:nvSpPr>
          <p:spPr>
            <a:xfrm>
              <a:off x="0" y="2394718"/>
              <a:ext cx="2505878" cy="543427"/>
            </a:xfrm>
            <a:prstGeom prst="roundRect">
              <a:avLst/>
            </a:prstGeom>
            <a:sp3d prstMaterial="plastic">
              <a:bevelT w="120900" h="88900"/>
              <a:bevelB w="88900" h="31750" prst="angle"/>
            </a:sp3d>
          </p:spPr>
          <p:style>
            <a:lnRef idx="0">
              <a:schemeClr val="lt1">
                <a:hueOff val="0"/>
                <a:satOff val="0"/>
                <a:lumOff val="0"/>
                <a:alphaOff val="0"/>
              </a:schemeClr>
            </a:lnRef>
            <a:fillRef idx="3">
              <a:schemeClr val="accent2">
                <a:hueOff val="4808801"/>
                <a:satOff val="6933"/>
                <a:lumOff val="-10981"/>
                <a:alphaOff val="0"/>
              </a:schemeClr>
            </a:fillRef>
            <a:effectRef idx="2">
              <a:schemeClr val="accent2">
                <a:hueOff val="4808801"/>
                <a:satOff val="6933"/>
                <a:lumOff val="-10981"/>
                <a:alphaOff val="0"/>
              </a:schemeClr>
            </a:effectRef>
            <a:fontRef idx="minor">
              <a:schemeClr val="lt1"/>
            </a:fontRef>
          </p:style>
        </p:sp>
        <p:sp>
          <p:nvSpPr>
            <p:cNvPr id="26" name="Rounded Rectangle 22"/>
            <p:cNvSpPr txBox="1"/>
            <p:nvPr/>
          </p:nvSpPr>
          <p:spPr>
            <a:xfrm>
              <a:off x="26528" y="2421246"/>
              <a:ext cx="2452822" cy="49037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2870" tIns="51435" rIns="102870" bIns="51435" numCol="1" spcCol="1270" anchor="ctr" anchorCtr="0">
              <a:noAutofit/>
            </a:bodyPr>
            <a:lstStyle/>
            <a:p>
              <a:pPr marL="0" lvl="0" indent="0" algn="ctr" defTabSz="1200150">
                <a:lnSpc>
                  <a:spcPct val="90000"/>
                </a:lnSpc>
                <a:spcBef>
                  <a:spcPct val="0"/>
                </a:spcBef>
                <a:spcAft>
                  <a:spcPct val="35000"/>
                </a:spcAft>
                <a:buNone/>
              </a:pPr>
              <a:r>
                <a:rPr lang="en-GB" sz="2600" kern="1200" dirty="0">
                  <a:latin typeface="Calibri" panose="020F0502020204030204" pitchFamily="34" charset="0"/>
                </a:rPr>
                <a:t>auditory</a:t>
              </a:r>
            </a:p>
          </p:txBody>
        </p:sp>
      </p:grpSp>
      <p:grpSp>
        <p:nvGrpSpPr>
          <p:cNvPr id="13" name="Group 12"/>
          <p:cNvGrpSpPr/>
          <p:nvPr/>
        </p:nvGrpSpPr>
        <p:grpSpPr>
          <a:xfrm>
            <a:off x="4103440" y="5254617"/>
            <a:ext cx="3758817" cy="543427"/>
            <a:chOff x="2505878" y="2992488"/>
            <a:chExt cx="3758817" cy="543427"/>
          </a:xfrm>
          <a:scene3d>
            <a:camera prst="orthographicFront"/>
            <a:lightRig rig="flat" dir="t"/>
          </a:scene3d>
        </p:grpSpPr>
        <p:sp>
          <p:nvSpPr>
            <p:cNvPr id="23" name="Right Arrow 22"/>
            <p:cNvSpPr/>
            <p:nvPr/>
          </p:nvSpPr>
          <p:spPr>
            <a:xfrm>
              <a:off x="2505878" y="2992488"/>
              <a:ext cx="3758817" cy="543427"/>
            </a:xfrm>
            <a:prstGeom prst="rightArrow">
              <a:avLst>
                <a:gd name="adj1" fmla="val 75000"/>
                <a:gd name="adj2" fmla="val 50000"/>
              </a:avLst>
            </a:prstGeom>
            <a:sp3d z="-190500" extrusionH="12700" prstMaterial="plastic">
              <a:bevelT w="50800" h="50800"/>
            </a:sp3d>
          </p:spPr>
          <p:style>
            <a:lnRef idx="1">
              <a:schemeClr val="accent2">
                <a:tint val="40000"/>
                <a:alpha val="90000"/>
                <a:hueOff val="5912634"/>
                <a:satOff val="-42585"/>
                <a:lumOff val="-3685"/>
                <a:alphaOff val="0"/>
              </a:schemeClr>
            </a:lnRef>
            <a:fillRef idx="1">
              <a:schemeClr val="accent2">
                <a:tint val="40000"/>
                <a:alpha val="90000"/>
                <a:hueOff val="5912634"/>
                <a:satOff val="-42585"/>
                <a:lumOff val="-3685"/>
                <a:alphaOff val="0"/>
              </a:schemeClr>
            </a:fillRef>
            <a:effectRef idx="2">
              <a:schemeClr val="accent2">
                <a:tint val="40000"/>
                <a:alpha val="90000"/>
                <a:hueOff val="5912634"/>
                <a:satOff val="-42585"/>
                <a:lumOff val="-3685"/>
                <a:alphaOff val="0"/>
              </a:schemeClr>
            </a:effectRef>
            <a:fontRef idx="minor">
              <a:schemeClr val="dk1">
                <a:hueOff val="0"/>
                <a:satOff val="0"/>
                <a:lumOff val="0"/>
                <a:alphaOff val="0"/>
              </a:schemeClr>
            </a:fontRef>
          </p:style>
        </p:sp>
        <p:sp>
          <p:nvSpPr>
            <p:cNvPr id="24" name="Right Arrow 24"/>
            <p:cNvSpPr txBox="1"/>
            <p:nvPr/>
          </p:nvSpPr>
          <p:spPr>
            <a:xfrm>
              <a:off x="2505878" y="3063556"/>
              <a:ext cx="3555032" cy="407571"/>
            </a:xfrm>
            <a:prstGeom prst="rect">
              <a:avLst/>
            </a:prstGeom>
            <a:sp3d z="-190500"/>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6510" tIns="16510" rIns="16510" bIns="16510" numCol="1" spcCol="1270" anchor="t" anchorCtr="0">
              <a:noAutofit/>
            </a:bodyPr>
            <a:lstStyle/>
            <a:p>
              <a:pPr marL="228600" lvl="1" indent="-228600" algn="l" defTabSz="1155700">
                <a:lnSpc>
                  <a:spcPct val="90000"/>
                </a:lnSpc>
                <a:spcBef>
                  <a:spcPct val="0"/>
                </a:spcBef>
                <a:spcAft>
                  <a:spcPct val="15000"/>
                </a:spcAft>
                <a:buChar char="•"/>
              </a:pPr>
              <a:r>
                <a:rPr lang="en-GB" sz="2400" kern="1200" dirty="0">
                  <a:latin typeface="Calibri" panose="020F0502020204030204" pitchFamily="34" charset="0"/>
                </a:rPr>
                <a:t>(smell)</a:t>
              </a:r>
            </a:p>
          </p:txBody>
        </p:sp>
      </p:grpSp>
      <p:grpSp>
        <p:nvGrpSpPr>
          <p:cNvPr id="14" name="Group 13"/>
          <p:cNvGrpSpPr/>
          <p:nvPr/>
        </p:nvGrpSpPr>
        <p:grpSpPr>
          <a:xfrm>
            <a:off x="1597562" y="5254617"/>
            <a:ext cx="2505878" cy="543427"/>
            <a:chOff x="0" y="2992488"/>
            <a:chExt cx="2505878" cy="543427"/>
          </a:xfrm>
          <a:scene3d>
            <a:camera prst="orthographicFront"/>
            <a:lightRig rig="flat" dir="t"/>
          </a:scene3d>
        </p:grpSpPr>
        <p:sp>
          <p:nvSpPr>
            <p:cNvPr id="21" name="Rounded Rectangle 20"/>
            <p:cNvSpPr/>
            <p:nvPr/>
          </p:nvSpPr>
          <p:spPr>
            <a:xfrm>
              <a:off x="0" y="2992488"/>
              <a:ext cx="2505878" cy="543427"/>
            </a:xfrm>
            <a:prstGeom prst="roundRect">
              <a:avLst/>
            </a:prstGeom>
            <a:sp3d prstMaterial="plastic">
              <a:bevelT w="120900" h="88900"/>
              <a:bevelB w="88900" h="31750" prst="angle"/>
            </a:sp3d>
          </p:spPr>
          <p:style>
            <a:lnRef idx="0">
              <a:schemeClr val="lt1">
                <a:hueOff val="0"/>
                <a:satOff val="0"/>
                <a:lumOff val="0"/>
                <a:alphaOff val="0"/>
              </a:schemeClr>
            </a:lnRef>
            <a:fillRef idx="3">
              <a:schemeClr val="accent2">
                <a:hueOff val="6011001"/>
                <a:satOff val="8667"/>
                <a:lumOff val="-13726"/>
                <a:alphaOff val="0"/>
              </a:schemeClr>
            </a:fillRef>
            <a:effectRef idx="2">
              <a:schemeClr val="accent2">
                <a:hueOff val="6011001"/>
                <a:satOff val="8667"/>
                <a:lumOff val="-13726"/>
                <a:alphaOff val="0"/>
              </a:schemeClr>
            </a:effectRef>
            <a:fontRef idx="minor">
              <a:schemeClr val="lt1"/>
            </a:fontRef>
          </p:style>
        </p:sp>
        <p:sp>
          <p:nvSpPr>
            <p:cNvPr id="22" name="Rounded Rectangle 26"/>
            <p:cNvSpPr txBox="1"/>
            <p:nvPr/>
          </p:nvSpPr>
          <p:spPr>
            <a:xfrm>
              <a:off x="26528" y="3019016"/>
              <a:ext cx="2452822" cy="49037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2870" tIns="51435" rIns="102870" bIns="51435" numCol="1" spcCol="1270" anchor="ctr" anchorCtr="0">
              <a:noAutofit/>
            </a:bodyPr>
            <a:lstStyle/>
            <a:p>
              <a:pPr marL="0" lvl="0" indent="0" algn="ctr" defTabSz="1200150">
                <a:lnSpc>
                  <a:spcPct val="90000"/>
                </a:lnSpc>
                <a:spcBef>
                  <a:spcPct val="0"/>
                </a:spcBef>
                <a:spcAft>
                  <a:spcPct val="35000"/>
                </a:spcAft>
                <a:buNone/>
              </a:pPr>
              <a:r>
                <a:rPr lang="en-GB" sz="2600" kern="1200" dirty="0">
                  <a:latin typeface="Calibri" panose="020F0502020204030204" pitchFamily="34" charset="0"/>
                </a:rPr>
                <a:t>olfactory</a:t>
              </a:r>
            </a:p>
          </p:txBody>
        </p:sp>
      </p:grpSp>
      <p:grpSp>
        <p:nvGrpSpPr>
          <p:cNvPr id="15" name="Group 14"/>
          <p:cNvGrpSpPr/>
          <p:nvPr/>
        </p:nvGrpSpPr>
        <p:grpSpPr>
          <a:xfrm>
            <a:off x="4103440" y="5852388"/>
            <a:ext cx="3758817" cy="543427"/>
            <a:chOff x="2505878" y="3590259"/>
            <a:chExt cx="3758817" cy="543427"/>
          </a:xfrm>
          <a:scene3d>
            <a:camera prst="orthographicFront"/>
            <a:lightRig rig="flat" dir="t"/>
          </a:scene3d>
        </p:grpSpPr>
        <p:sp>
          <p:nvSpPr>
            <p:cNvPr id="19" name="Right Arrow 18"/>
            <p:cNvSpPr/>
            <p:nvPr/>
          </p:nvSpPr>
          <p:spPr>
            <a:xfrm>
              <a:off x="2505878" y="3590259"/>
              <a:ext cx="3758817" cy="543427"/>
            </a:xfrm>
            <a:prstGeom prst="rightArrow">
              <a:avLst>
                <a:gd name="adj1" fmla="val 75000"/>
                <a:gd name="adj2" fmla="val 50000"/>
              </a:avLst>
            </a:prstGeom>
            <a:sp3d z="-190500" extrusionH="12700" prstMaterial="plastic">
              <a:bevelT w="50800" h="50800"/>
            </a:sp3d>
          </p:spPr>
          <p:style>
            <a:lnRef idx="1">
              <a:schemeClr val="accent2">
                <a:tint val="40000"/>
                <a:alpha val="90000"/>
                <a:hueOff val="7095161"/>
                <a:satOff val="-51102"/>
                <a:lumOff val="-4422"/>
                <a:alphaOff val="0"/>
              </a:schemeClr>
            </a:lnRef>
            <a:fillRef idx="1">
              <a:schemeClr val="accent2">
                <a:tint val="40000"/>
                <a:alpha val="90000"/>
                <a:hueOff val="7095161"/>
                <a:satOff val="-51102"/>
                <a:lumOff val="-4422"/>
                <a:alphaOff val="0"/>
              </a:schemeClr>
            </a:fillRef>
            <a:effectRef idx="2">
              <a:schemeClr val="accent2">
                <a:tint val="40000"/>
                <a:alpha val="90000"/>
                <a:hueOff val="7095161"/>
                <a:satOff val="-51102"/>
                <a:lumOff val="-4422"/>
                <a:alphaOff val="0"/>
              </a:schemeClr>
            </a:effectRef>
            <a:fontRef idx="minor">
              <a:schemeClr val="dk1">
                <a:hueOff val="0"/>
                <a:satOff val="0"/>
                <a:lumOff val="0"/>
                <a:alphaOff val="0"/>
              </a:schemeClr>
            </a:fontRef>
          </p:style>
        </p:sp>
        <p:sp>
          <p:nvSpPr>
            <p:cNvPr id="20" name="Right Arrow 28"/>
            <p:cNvSpPr txBox="1"/>
            <p:nvPr/>
          </p:nvSpPr>
          <p:spPr>
            <a:xfrm>
              <a:off x="2505878" y="3687151"/>
              <a:ext cx="3555032" cy="407571"/>
            </a:xfrm>
            <a:prstGeom prst="rect">
              <a:avLst/>
            </a:prstGeom>
            <a:sp3d z="-190500"/>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6510" tIns="16510" rIns="16510" bIns="16510" numCol="1" spcCol="1270" anchor="t" anchorCtr="0">
              <a:noAutofit/>
            </a:bodyPr>
            <a:lstStyle/>
            <a:p>
              <a:pPr marL="228600" lvl="1" indent="-228600" algn="l" defTabSz="1155700">
                <a:lnSpc>
                  <a:spcPct val="90000"/>
                </a:lnSpc>
                <a:spcBef>
                  <a:spcPct val="0"/>
                </a:spcBef>
                <a:spcAft>
                  <a:spcPct val="15000"/>
                </a:spcAft>
                <a:buChar char="•"/>
              </a:pPr>
              <a:r>
                <a:rPr lang="en-GB" sz="2400" kern="1200" dirty="0">
                  <a:latin typeface="Calibri" panose="020F0502020204030204" pitchFamily="34" charset="0"/>
                </a:rPr>
                <a:t>(taste)</a:t>
              </a:r>
            </a:p>
          </p:txBody>
        </p:sp>
      </p:grpSp>
      <p:grpSp>
        <p:nvGrpSpPr>
          <p:cNvPr id="16" name="Group 15"/>
          <p:cNvGrpSpPr/>
          <p:nvPr/>
        </p:nvGrpSpPr>
        <p:grpSpPr>
          <a:xfrm>
            <a:off x="1597562" y="5852388"/>
            <a:ext cx="2505878" cy="543427"/>
            <a:chOff x="0" y="3590259"/>
            <a:chExt cx="2505878" cy="543427"/>
          </a:xfrm>
          <a:scene3d>
            <a:camera prst="orthographicFront"/>
            <a:lightRig rig="flat" dir="t"/>
          </a:scene3d>
        </p:grpSpPr>
        <p:sp>
          <p:nvSpPr>
            <p:cNvPr id="17" name="Rounded Rectangle 16"/>
            <p:cNvSpPr/>
            <p:nvPr/>
          </p:nvSpPr>
          <p:spPr>
            <a:xfrm>
              <a:off x="0" y="3590259"/>
              <a:ext cx="2505878" cy="543427"/>
            </a:xfrm>
            <a:prstGeom prst="roundRect">
              <a:avLst/>
            </a:prstGeom>
            <a:sp3d prstMaterial="plastic">
              <a:bevelT w="120900" h="88900"/>
              <a:bevelB w="88900" h="31750" prst="angle"/>
            </a:sp3d>
          </p:spPr>
          <p:style>
            <a:lnRef idx="0">
              <a:schemeClr val="lt1">
                <a:hueOff val="0"/>
                <a:satOff val="0"/>
                <a:lumOff val="0"/>
                <a:alphaOff val="0"/>
              </a:schemeClr>
            </a:lnRef>
            <a:fillRef idx="3">
              <a:schemeClr val="accent2">
                <a:hueOff val="7213201"/>
                <a:satOff val="10400"/>
                <a:lumOff val="-16471"/>
                <a:alphaOff val="0"/>
              </a:schemeClr>
            </a:fillRef>
            <a:effectRef idx="2">
              <a:schemeClr val="accent2">
                <a:hueOff val="7213201"/>
                <a:satOff val="10400"/>
                <a:lumOff val="-16471"/>
                <a:alphaOff val="0"/>
              </a:schemeClr>
            </a:effectRef>
            <a:fontRef idx="minor">
              <a:schemeClr val="lt1"/>
            </a:fontRef>
          </p:style>
        </p:sp>
        <p:sp>
          <p:nvSpPr>
            <p:cNvPr id="18" name="Rounded Rectangle 30"/>
            <p:cNvSpPr txBox="1"/>
            <p:nvPr/>
          </p:nvSpPr>
          <p:spPr>
            <a:xfrm>
              <a:off x="26528" y="3616787"/>
              <a:ext cx="2452822" cy="49037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2870" tIns="51435" rIns="102870" bIns="51435" numCol="1" spcCol="1270" anchor="ctr" anchorCtr="0">
              <a:noAutofit/>
            </a:bodyPr>
            <a:lstStyle/>
            <a:p>
              <a:pPr marL="0" lvl="0" indent="0" algn="ctr" defTabSz="1200150">
                <a:lnSpc>
                  <a:spcPct val="90000"/>
                </a:lnSpc>
                <a:spcBef>
                  <a:spcPct val="0"/>
                </a:spcBef>
                <a:spcAft>
                  <a:spcPct val="35000"/>
                </a:spcAft>
                <a:buNone/>
              </a:pPr>
              <a:r>
                <a:rPr lang="en-GB" sz="2400" kern="1200" dirty="0">
                  <a:latin typeface="Calibri" panose="020F0502020204030204" pitchFamily="34" charset="0"/>
                </a:rPr>
                <a:t>gustatory</a:t>
              </a:r>
            </a:p>
          </p:txBody>
        </p:sp>
      </p:grpSp>
      <p:grpSp>
        <p:nvGrpSpPr>
          <p:cNvPr id="45" name="Group 44"/>
          <p:cNvGrpSpPr/>
          <p:nvPr/>
        </p:nvGrpSpPr>
        <p:grpSpPr>
          <a:xfrm>
            <a:off x="35496" y="44624"/>
            <a:ext cx="5940000" cy="889200"/>
            <a:chOff x="3775708" y="2975926"/>
            <a:chExt cx="9026104" cy="1050069"/>
          </a:xfrm>
        </p:grpSpPr>
        <p:grpSp>
          <p:nvGrpSpPr>
            <p:cNvPr id="50" name="Group 49"/>
            <p:cNvGrpSpPr/>
            <p:nvPr/>
          </p:nvGrpSpPr>
          <p:grpSpPr>
            <a:xfrm>
              <a:off x="3775708" y="2975926"/>
              <a:ext cx="9026104" cy="1050069"/>
              <a:chOff x="0" y="3987048"/>
              <a:chExt cx="9026104" cy="1050069"/>
            </a:xfrm>
          </p:grpSpPr>
          <p:sp>
            <p:nvSpPr>
              <p:cNvPr id="52" name="Rounded Rectangle 51"/>
              <p:cNvSpPr/>
              <p:nvPr/>
            </p:nvSpPr>
            <p:spPr>
              <a:xfrm>
                <a:off x="0" y="3987048"/>
                <a:ext cx="9026104" cy="1050069"/>
              </a:xfrm>
              <a:prstGeom prst="roundRect">
                <a:avLst>
                  <a:gd name="adj" fmla="val 10000"/>
                </a:avLst>
              </a:prstGeom>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a:lstStyle/>
              <a:p>
                <a:endParaRPr lang="en-GB" dirty="0"/>
              </a:p>
            </p:txBody>
          </p:sp>
          <p:sp>
            <p:nvSpPr>
              <p:cNvPr id="53" name="Rounded Rectangle 4"/>
              <p:cNvSpPr/>
              <p:nvPr/>
            </p:nvSpPr>
            <p:spPr>
              <a:xfrm>
                <a:off x="1934046" y="4049772"/>
                <a:ext cx="7002847" cy="90614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GB" sz="2800" b="1" kern="1200" dirty="0">
                    <a:latin typeface="Calibri" panose="020F0502020204030204" pitchFamily="34" charset="0"/>
                    <a:ea typeface="Century Gothic" charset="0"/>
                    <a:cs typeface="Century Gothic" charset="0"/>
                  </a:rPr>
                  <a:t>S</a:t>
                </a:r>
                <a:r>
                  <a:rPr lang="en-GB" sz="1800" kern="1200" dirty="0">
                    <a:latin typeface="Calibri" panose="020F0502020204030204" pitchFamily="34" charset="0"/>
                    <a:ea typeface="Century Gothic" charset="0"/>
                    <a:cs typeface="Century Gothic" charset="0"/>
                  </a:rPr>
                  <a:t>ensory responses are unusual </a:t>
                </a:r>
                <a:endParaRPr lang="en-GB" sz="3200" kern="1200" dirty="0">
                  <a:latin typeface="Calibri" panose="020F0502020204030204" pitchFamily="34" charset="0"/>
                  <a:ea typeface="Century Gothic" charset="0"/>
                  <a:cs typeface="Century Gothic" charset="0"/>
                </a:endParaRPr>
              </a:p>
            </p:txBody>
          </p:sp>
        </p:grpSp>
        <p:sp>
          <p:nvSpPr>
            <p:cNvPr id="51" name="Rounded Rectangle 50"/>
            <p:cNvSpPr/>
            <p:nvPr/>
          </p:nvSpPr>
          <p:spPr>
            <a:xfrm>
              <a:off x="3904534" y="3060961"/>
              <a:ext cx="1805221" cy="841756"/>
            </a:xfrm>
            <a:prstGeom prst="roundRect">
              <a:avLst>
                <a:gd name="adj" fmla="val 10000"/>
              </a:avLst>
            </a:prstGeom>
            <a:blipFill>
              <a:blip r:embed="rId2" cstate="print">
                <a:extLst>
                  <a:ext uri="{28A0092B-C50C-407E-A947-70E740481C1C}">
                    <a14:useLocalDpi xmlns:a14="http://schemas.microsoft.com/office/drawing/2010/main" val="0"/>
                  </a:ext>
                </a:extLst>
              </a:blip>
              <a:srcRect/>
              <a:stretch>
                <a:fillRect t="-16000" b="-16000"/>
              </a:stretch>
            </a:blipFill>
          </p:spPr>
          <p:style>
            <a:lnRef idx="2">
              <a:schemeClr val="lt1">
                <a:hueOff val="0"/>
                <a:satOff val="0"/>
                <a:lumOff val="0"/>
                <a:alphaOff val="0"/>
              </a:schemeClr>
            </a:lnRef>
            <a:fillRef idx="1">
              <a:scrgbClr r="0" g="0" b="0"/>
            </a:fillRef>
            <a:effectRef idx="0">
              <a:schemeClr val="accent6">
                <a:tint val="50000"/>
                <a:hueOff val="0"/>
                <a:satOff val="0"/>
                <a:lumOff val="0"/>
                <a:alphaOff val="0"/>
              </a:schemeClr>
            </a:effectRef>
            <a:fontRef idx="minor">
              <a:schemeClr val="lt1">
                <a:hueOff val="0"/>
                <a:satOff val="0"/>
                <a:lumOff val="0"/>
                <a:alphaOff val="0"/>
              </a:schemeClr>
            </a:fontRef>
          </p:style>
        </p:sp>
      </p:grpSp>
    </p:spTree>
    <p:extLst>
      <p:ext uri="{BB962C8B-B14F-4D97-AF65-F5344CB8AC3E}">
        <p14:creationId xmlns:p14="http://schemas.microsoft.com/office/powerpoint/2010/main" val="32202325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8385" y="1185862"/>
            <a:ext cx="8496943" cy="830997"/>
          </a:xfrm>
          <a:prstGeom prst="rect">
            <a:avLst/>
          </a:prstGeom>
        </p:spPr>
        <p:txBody>
          <a:bodyPr wrap="square">
            <a:spAutoFit/>
          </a:bodyPr>
          <a:lstStyle/>
          <a:p>
            <a:r>
              <a:rPr lang="en-GB" sz="2400" dirty="0">
                <a:latin typeface="Calibri" panose="020F0502020204030204" pitchFamily="34" charset="0"/>
                <a:ea typeface="Century Gothic" charset="0"/>
                <a:cs typeface="Century Gothic" charset="0"/>
              </a:rPr>
              <a:t>Here are some ways that you help individuals with unusual sensory responses:</a:t>
            </a:r>
          </a:p>
        </p:txBody>
      </p:sp>
      <p:graphicFrame>
        <p:nvGraphicFramePr>
          <p:cNvPr id="5" name="Content Placeholder 3"/>
          <p:cNvGraphicFramePr>
            <a:graphicFrameLocks/>
          </p:cNvGraphicFramePr>
          <p:nvPr>
            <p:extLst>
              <p:ext uri="{D42A27DB-BD31-4B8C-83A1-F6EECF244321}">
                <p14:modId xmlns:p14="http://schemas.microsoft.com/office/powerpoint/2010/main" val="1813028524"/>
              </p:ext>
            </p:extLst>
          </p:nvPr>
        </p:nvGraphicFramePr>
        <p:xfrm>
          <a:off x="338385" y="1601361"/>
          <a:ext cx="8496944" cy="51571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6" name="Rounded Rectangle 4"/>
          <p:cNvSpPr/>
          <p:nvPr/>
        </p:nvSpPr>
        <p:spPr>
          <a:xfrm>
            <a:off x="1308275" y="97739"/>
            <a:ext cx="4608512" cy="76732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GB" b="1" kern="1200" dirty="0">
                <a:latin typeface="Calibri" panose="020F0502020204030204" pitchFamily="34" charset="0"/>
                <a:ea typeface="Century Gothic" charset="0"/>
                <a:cs typeface="Century Gothic" charset="0"/>
              </a:rPr>
              <a:t>S</a:t>
            </a:r>
            <a:r>
              <a:rPr lang="en-GB" sz="1800" kern="1200" dirty="0">
                <a:latin typeface="Calibri" panose="020F0502020204030204" pitchFamily="34" charset="0"/>
                <a:ea typeface="Century Gothic" charset="0"/>
                <a:cs typeface="Century Gothic" charset="0"/>
              </a:rPr>
              <a:t>ensory responses are unusual </a:t>
            </a:r>
            <a:endParaRPr lang="en-GB" sz="3200" kern="1200" dirty="0">
              <a:latin typeface="Calibri" panose="020F0502020204030204" pitchFamily="34" charset="0"/>
              <a:ea typeface="Century Gothic" charset="0"/>
              <a:cs typeface="Century Gothic" charset="0"/>
            </a:endParaRPr>
          </a:p>
        </p:txBody>
      </p:sp>
      <p:sp>
        <p:nvSpPr>
          <p:cNvPr id="7" name="Rounded Rectangle 6"/>
          <p:cNvSpPr/>
          <p:nvPr/>
        </p:nvSpPr>
        <p:spPr>
          <a:xfrm>
            <a:off x="35496" y="44624"/>
            <a:ext cx="5940000" cy="889200"/>
          </a:xfrm>
          <a:prstGeom prst="roundRect">
            <a:avLst>
              <a:gd name="adj" fmla="val 10000"/>
            </a:avLst>
          </a:prstGeom>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a:lstStyle/>
          <a:p>
            <a:endParaRPr lang="en-GB" dirty="0"/>
          </a:p>
        </p:txBody>
      </p:sp>
      <p:sp>
        <p:nvSpPr>
          <p:cNvPr id="8" name="Rounded Rectangle 4"/>
          <p:cNvSpPr/>
          <p:nvPr/>
        </p:nvSpPr>
        <p:spPr>
          <a:xfrm>
            <a:off x="1308275" y="97739"/>
            <a:ext cx="4608512" cy="76732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GB" sz="2800" b="1" kern="1200" dirty="0">
                <a:latin typeface="Calibri" panose="020F0502020204030204" pitchFamily="34" charset="0"/>
                <a:ea typeface="Century Gothic" charset="0"/>
                <a:cs typeface="Century Gothic" charset="0"/>
              </a:rPr>
              <a:t>S</a:t>
            </a:r>
            <a:r>
              <a:rPr lang="en-GB" sz="1800" kern="1200" dirty="0">
                <a:latin typeface="Calibri" panose="020F0502020204030204" pitchFamily="34" charset="0"/>
                <a:ea typeface="Century Gothic" charset="0"/>
                <a:cs typeface="Century Gothic" charset="0"/>
              </a:rPr>
              <a:t>ensory responses are unusual </a:t>
            </a:r>
            <a:endParaRPr lang="en-GB" sz="3200" kern="1200" dirty="0">
              <a:latin typeface="Calibri" panose="020F0502020204030204" pitchFamily="34" charset="0"/>
              <a:ea typeface="Century Gothic" charset="0"/>
              <a:cs typeface="Century Gothic" charset="0"/>
            </a:endParaRPr>
          </a:p>
        </p:txBody>
      </p:sp>
      <p:sp>
        <p:nvSpPr>
          <p:cNvPr id="10" name="Rounded Rectangle 9"/>
          <p:cNvSpPr/>
          <p:nvPr/>
        </p:nvSpPr>
        <p:spPr>
          <a:xfrm>
            <a:off x="120275" y="116632"/>
            <a:ext cx="1188000" cy="712800"/>
          </a:xfrm>
          <a:prstGeom prst="roundRect">
            <a:avLst>
              <a:gd name="adj" fmla="val 10000"/>
            </a:avLst>
          </a:prstGeom>
          <a:blipFill>
            <a:blip r:embed="rId7" cstate="print">
              <a:extLst>
                <a:ext uri="{28A0092B-C50C-407E-A947-70E740481C1C}">
                  <a14:useLocalDpi xmlns:a14="http://schemas.microsoft.com/office/drawing/2010/main" val="0"/>
                </a:ext>
              </a:extLst>
            </a:blip>
            <a:srcRect/>
            <a:stretch>
              <a:fillRect t="-16000" b="-16000"/>
            </a:stretch>
          </a:blipFill>
        </p:spPr>
        <p:style>
          <a:lnRef idx="2">
            <a:schemeClr val="lt1">
              <a:hueOff val="0"/>
              <a:satOff val="0"/>
              <a:lumOff val="0"/>
              <a:alphaOff val="0"/>
            </a:schemeClr>
          </a:lnRef>
          <a:fillRef idx="1">
            <a:scrgbClr r="0" g="0" b="0"/>
          </a:fillRef>
          <a:effectRef idx="0">
            <a:schemeClr val="accent6">
              <a:tint val="50000"/>
              <a:hueOff val="0"/>
              <a:satOff val="0"/>
              <a:lumOff val="0"/>
              <a:alphaOff val="0"/>
            </a:schemeClr>
          </a:effectRef>
          <a:fontRef idx="minor">
            <a:schemeClr val="lt1">
              <a:hueOff val="0"/>
              <a:satOff val="0"/>
              <a:lumOff val="0"/>
              <a:alphaOff val="0"/>
            </a:schemeClr>
          </a:fontRef>
        </p:style>
      </p:sp>
    </p:spTree>
    <p:extLst>
      <p:ext uri="{BB962C8B-B14F-4D97-AF65-F5344CB8AC3E}">
        <p14:creationId xmlns:p14="http://schemas.microsoft.com/office/powerpoint/2010/main" val="2613968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9552" y="1484784"/>
            <a:ext cx="7920000" cy="3239861"/>
          </a:xfrm>
          <a:prstGeom prst="rect">
            <a:avLst/>
          </a:prstGeom>
          <a:ln w="38100">
            <a:solidFill>
              <a:srgbClr val="1A62A2"/>
            </a:solidFill>
          </a:ln>
        </p:spPr>
        <p:txBody>
          <a:bodyPr wrap="square">
            <a:spAutoFit/>
          </a:bodyPr>
          <a:lstStyle/>
          <a:p>
            <a:pPr>
              <a:lnSpc>
                <a:spcPct val="107000"/>
              </a:lnSpc>
              <a:spcAft>
                <a:spcPts val="800"/>
              </a:spcAft>
            </a:pPr>
            <a:r>
              <a:rPr lang="en-GB" sz="2000" b="1" dirty="0">
                <a:latin typeface="Calibri" panose="020F0502020204030204" pitchFamily="34" charset="0"/>
                <a:ea typeface="Calibri" panose="020F0502020204030204" pitchFamily="34" charset="0"/>
                <a:cs typeface="Times New Roman" panose="02020603050405020304" pitchFamily="18" charset="0"/>
              </a:rPr>
              <a:t>Practice example 5</a:t>
            </a:r>
          </a:p>
          <a:p>
            <a:pPr>
              <a:lnSpc>
                <a:spcPct val="107000"/>
              </a:lnSpc>
              <a:spcAft>
                <a:spcPts val="800"/>
              </a:spcAft>
            </a:pP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dirty="0">
                <a:latin typeface="Calibri" panose="020F0502020204030204" pitchFamily="34" charset="0"/>
                <a:ea typeface="Calibri" panose="020F0502020204030204" pitchFamily="34" charset="0"/>
                <a:cs typeface="Times New Roman" panose="02020603050405020304" pitchFamily="18" charset="0"/>
              </a:rPr>
              <a:t>Tom, an autistic teenager, wants to join in a spin class but gets distressed when he sees how popular the class is and the room it is in and is not able to access the class. </a:t>
            </a:r>
          </a:p>
          <a:p>
            <a:pPr>
              <a:lnSpc>
                <a:spcPct val="107000"/>
              </a:lnSpc>
              <a:spcAft>
                <a:spcPts val="800"/>
              </a:spcAft>
            </a:pP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b="1" dirty="0">
                <a:latin typeface="Calibri" panose="020F0502020204030204" pitchFamily="34" charset="0"/>
                <a:ea typeface="Calibri" panose="020F0502020204030204" pitchFamily="34" charset="0"/>
                <a:cs typeface="Times New Roman" panose="02020603050405020304" pitchFamily="18" charset="0"/>
              </a:rPr>
              <a:t>What could be the problem?</a:t>
            </a:r>
          </a:p>
          <a:p>
            <a:pPr>
              <a:lnSpc>
                <a:spcPct val="107000"/>
              </a:lnSpc>
              <a:spcAft>
                <a:spcPts val="800"/>
              </a:spcAft>
            </a:pPr>
            <a:r>
              <a:rPr lang="en-GB" sz="2000" b="1" dirty="0">
                <a:latin typeface="Calibri" panose="020F0502020204030204" pitchFamily="34" charset="0"/>
                <a:ea typeface="Calibri" panose="020F0502020204030204" pitchFamily="34" charset="0"/>
                <a:cs typeface="Times New Roman" panose="02020603050405020304" pitchFamily="18" charset="0"/>
              </a:rPr>
              <a:t>What could you do to enable Tom to access exercise classes?</a:t>
            </a:r>
          </a:p>
        </p:txBody>
      </p:sp>
      <p:sp>
        <p:nvSpPr>
          <p:cNvPr id="6" name="Rounded Rectangle 5"/>
          <p:cNvSpPr/>
          <p:nvPr/>
        </p:nvSpPr>
        <p:spPr>
          <a:xfrm>
            <a:off x="35496" y="44624"/>
            <a:ext cx="5940000" cy="889200"/>
          </a:xfrm>
          <a:prstGeom prst="roundRect">
            <a:avLst>
              <a:gd name="adj" fmla="val 10000"/>
            </a:avLst>
          </a:prstGeom>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a:lstStyle/>
          <a:p>
            <a:endParaRPr lang="en-GB" dirty="0"/>
          </a:p>
        </p:txBody>
      </p:sp>
      <p:sp>
        <p:nvSpPr>
          <p:cNvPr id="7" name="Rounded Rectangle 4"/>
          <p:cNvSpPr/>
          <p:nvPr/>
        </p:nvSpPr>
        <p:spPr>
          <a:xfrm>
            <a:off x="1308275" y="97739"/>
            <a:ext cx="4608512" cy="76732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GB" sz="2800" b="1" kern="1200" dirty="0">
                <a:latin typeface="Calibri" panose="020F0502020204030204" pitchFamily="34" charset="0"/>
                <a:ea typeface="Century Gothic" charset="0"/>
                <a:cs typeface="Century Gothic" charset="0"/>
              </a:rPr>
              <a:t>S</a:t>
            </a:r>
            <a:r>
              <a:rPr lang="en-GB" sz="1800" kern="1200" dirty="0">
                <a:latin typeface="Calibri" panose="020F0502020204030204" pitchFamily="34" charset="0"/>
                <a:ea typeface="Century Gothic" charset="0"/>
                <a:cs typeface="Century Gothic" charset="0"/>
              </a:rPr>
              <a:t>ensory responses are unusual </a:t>
            </a:r>
            <a:endParaRPr lang="en-GB" sz="3200" kern="1200" dirty="0">
              <a:latin typeface="Calibri" panose="020F0502020204030204" pitchFamily="34" charset="0"/>
              <a:ea typeface="Century Gothic" charset="0"/>
              <a:cs typeface="Century Gothic" charset="0"/>
            </a:endParaRPr>
          </a:p>
        </p:txBody>
      </p:sp>
      <p:sp>
        <p:nvSpPr>
          <p:cNvPr id="8" name="Rounded Rectangle 7"/>
          <p:cNvSpPr/>
          <p:nvPr/>
        </p:nvSpPr>
        <p:spPr>
          <a:xfrm>
            <a:off x="120275" y="116632"/>
            <a:ext cx="1188000" cy="712800"/>
          </a:xfrm>
          <a:prstGeom prst="roundRect">
            <a:avLst>
              <a:gd name="adj" fmla="val 10000"/>
            </a:avLst>
          </a:prstGeom>
          <a:blipFill>
            <a:blip r:embed="rId2" cstate="print">
              <a:extLst>
                <a:ext uri="{28A0092B-C50C-407E-A947-70E740481C1C}">
                  <a14:useLocalDpi xmlns:a14="http://schemas.microsoft.com/office/drawing/2010/main" val="0"/>
                </a:ext>
              </a:extLst>
            </a:blip>
            <a:srcRect/>
            <a:stretch>
              <a:fillRect t="-16000" b="-16000"/>
            </a:stretch>
          </a:blipFill>
        </p:spPr>
        <p:style>
          <a:lnRef idx="2">
            <a:schemeClr val="lt1">
              <a:hueOff val="0"/>
              <a:satOff val="0"/>
              <a:lumOff val="0"/>
              <a:alphaOff val="0"/>
            </a:schemeClr>
          </a:lnRef>
          <a:fillRef idx="1">
            <a:scrgbClr r="0" g="0" b="0"/>
          </a:fillRef>
          <a:effectRef idx="0">
            <a:schemeClr val="accent6">
              <a:tint val="50000"/>
              <a:hueOff val="0"/>
              <a:satOff val="0"/>
              <a:lumOff val="0"/>
              <a:alphaOff val="0"/>
            </a:schemeClr>
          </a:effectRef>
          <a:fontRef idx="minor">
            <a:schemeClr val="lt1">
              <a:hueOff val="0"/>
              <a:satOff val="0"/>
              <a:lumOff val="0"/>
              <a:alphaOff val="0"/>
            </a:schemeClr>
          </a:fontRef>
        </p:style>
      </p:sp>
    </p:spTree>
    <p:extLst>
      <p:ext uri="{BB962C8B-B14F-4D97-AF65-F5344CB8AC3E}">
        <p14:creationId xmlns:p14="http://schemas.microsoft.com/office/powerpoint/2010/main" val="3707952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l"/>
            <a:r>
              <a:rPr lang="en-GB" dirty="0">
                <a:latin typeface="Calibri" panose="020F0502020204030204" pitchFamily="34" charset="0"/>
              </a:rPr>
              <a:t>Autism</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71274637"/>
              </p:ext>
            </p:extLst>
          </p:nvPr>
        </p:nvGraphicFramePr>
        <p:xfrm>
          <a:off x="450850" y="1417639"/>
          <a:ext cx="8229600" cy="48916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136247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9552" y="1484784"/>
            <a:ext cx="7920000" cy="3960000"/>
          </a:xfrm>
          <a:prstGeom prst="rect">
            <a:avLst/>
          </a:prstGeom>
          <a:ln w="38100">
            <a:solidFill>
              <a:srgbClr val="1A62A2"/>
            </a:solidFill>
          </a:ln>
        </p:spPr>
        <p:txBody>
          <a:bodyPr wrap="square">
            <a:spAutoFit/>
          </a:bodyPr>
          <a:lstStyle/>
          <a:p>
            <a:pPr>
              <a:lnSpc>
                <a:spcPct val="107000"/>
              </a:lnSpc>
              <a:spcAft>
                <a:spcPts val="800"/>
              </a:spcAft>
            </a:pPr>
            <a:r>
              <a:rPr lang="en-GB" sz="2000" dirty="0">
                <a:latin typeface="Calibri" panose="020F0502020204030204" pitchFamily="34" charset="0"/>
                <a:ea typeface="Calibri" panose="020F0502020204030204" pitchFamily="34" charset="0"/>
                <a:cs typeface="Times New Roman" panose="02020603050405020304" pitchFamily="18" charset="0"/>
              </a:rPr>
              <a:t>Tom is eager to join in the class but struggles to cope in busy, loud environments. Individuals with autism can have a heightened or decreased perception of the senses and can feel uncomfortable in busy and loud environments. </a:t>
            </a:r>
          </a:p>
          <a:p>
            <a:pPr>
              <a:lnSpc>
                <a:spcPct val="107000"/>
              </a:lnSpc>
              <a:spcAft>
                <a:spcPts val="800"/>
              </a:spcAft>
            </a:pP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dirty="0">
                <a:latin typeface="Calibri" panose="020F0502020204030204" pitchFamily="34" charset="0"/>
                <a:ea typeface="Calibri" panose="020F0502020204030204" pitchFamily="34" charset="0"/>
                <a:cs typeface="Times New Roman" panose="02020603050405020304" pitchFamily="18" charset="0"/>
              </a:rPr>
              <a:t>To help Tom manage in a busy environment, like an exercise class, you could dim any bright lights and turn down loud music and where possible allow the use of sensory equipment such as ear defenders. </a:t>
            </a:r>
          </a:p>
          <a:p>
            <a:pPr>
              <a:lnSpc>
                <a:spcPct val="107000"/>
              </a:lnSpc>
              <a:spcAft>
                <a:spcPts val="800"/>
              </a:spcAft>
            </a:pP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dirty="0">
                <a:latin typeface="Calibri" panose="020F0502020204030204" pitchFamily="34" charset="0"/>
                <a:ea typeface="Calibri" panose="020F0502020204030204" pitchFamily="34" charset="0"/>
                <a:cs typeface="Times New Roman" panose="02020603050405020304" pitchFamily="18" charset="0"/>
              </a:rPr>
              <a:t>You could also advise Tom on quieter times that he could attend. </a:t>
            </a:r>
          </a:p>
        </p:txBody>
      </p:sp>
      <p:sp>
        <p:nvSpPr>
          <p:cNvPr id="6" name="Rounded Rectangle 5"/>
          <p:cNvSpPr/>
          <p:nvPr/>
        </p:nvSpPr>
        <p:spPr>
          <a:xfrm>
            <a:off x="35496" y="44624"/>
            <a:ext cx="5940000" cy="889200"/>
          </a:xfrm>
          <a:prstGeom prst="roundRect">
            <a:avLst>
              <a:gd name="adj" fmla="val 10000"/>
            </a:avLst>
          </a:prstGeom>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a:lstStyle/>
          <a:p>
            <a:endParaRPr lang="en-GB" dirty="0"/>
          </a:p>
        </p:txBody>
      </p:sp>
      <p:sp>
        <p:nvSpPr>
          <p:cNvPr id="7" name="Rounded Rectangle 4"/>
          <p:cNvSpPr/>
          <p:nvPr/>
        </p:nvSpPr>
        <p:spPr>
          <a:xfrm>
            <a:off x="1308275" y="97739"/>
            <a:ext cx="4608512" cy="76732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GB" sz="2800" b="1" kern="1200" dirty="0">
                <a:latin typeface="Calibri" panose="020F0502020204030204" pitchFamily="34" charset="0"/>
                <a:ea typeface="Century Gothic" charset="0"/>
                <a:cs typeface="Century Gothic" charset="0"/>
              </a:rPr>
              <a:t>S</a:t>
            </a:r>
            <a:r>
              <a:rPr lang="en-GB" sz="1800" kern="1200" dirty="0">
                <a:latin typeface="Calibri" panose="020F0502020204030204" pitchFamily="34" charset="0"/>
                <a:ea typeface="Century Gothic" charset="0"/>
                <a:cs typeface="Century Gothic" charset="0"/>
              </a:rPr>
              <a:t>ensory responses are unusual </a:t>
            </a:r>
            <a:endParaRPr lang="en-GB" sz="3200" kern="1200" dirty="0">
              <a:latin typeface="Calibri" panose="020F0502020204030204" pitchFamily="34" charset="0"/>
              <a:ea typeface="Century Gothic" charset="0"/>
              <a:cs typeface="Century Gothic" charset="0"/>
            </a:endParaRPr>
          </a:p>
        </p:txBody>
      </p:sp>
      <p:sp>
        <p:nvSpPr>
          <p:cNvPr id="8" name="Rounded Rectangle 7"/>
          <p:cNvSpPr/>
          <p:nvPr/>
        </p:nvSpPr>
        <p:spPr>
          <a:xfrm>
            <a:off x="120275" y="116632"/>
            <a:ext cx="1188000" cy="712800"/>
          </a:xfrm>
          <a:prstGeom prst="roundRect">
            <a:avLst>
              <a:gd name="adj" fmla="val 10000"/>
            </a:avLst>
          </a:prstGeom>
          <a:blipFill>
            <a:blip r:embed="rId2" cstate="print">
              <a:extLst>
                <a:ext uri="{28A0092B-C50C-407E-A947-70E740481C1C}">
                  <a14:useLocalDpi xmlns:a14="http://schemas.microsoft.com/office/drawing/2010/main" val="0"/>
                </a:ext>
              </a:extLst>
            </a:blip>
            <a:srcRect/>
            <a:stretch>
              <a:fillRect t="-16000" b="-16000"/>
            </a:stretch>
          </a:blipFill>
        </p:spPr>
        <p:style>
          <a:lnRef idx="2">
            <a:schemeClr val="lt1">
              <a:hueOff val="0"/>
              <a:satOff val="0"/>
              <a:lumOff val="0"/>
              <a:alphaOff val="0"/>
            </a:schemeClr>
          </a:lnRef>
          <a:fillRef idx="1">
            <a:scrgbClr r="0" g="0" b="0"/>
          </a:fillRef>
          <a:effectRef idx="0">
            <a:schemeClr val="accent6">
              <a:tint val="50000"/>
              <a:hueOff val="0"/>
              <a:satOff val="0"/>
              <a:lumOff val="0"/>
              <a:alphaOff val="0"/>
            </a:schemeClr>
          </a:effectRef>
          <a:fontRef idx="minor">
            <a:schemeClr val="lt1">
              <a:hueOff val="0"/>
              <a:satOff val="0"/>
              <a:lumOff val="0"/>
              <a:alphaOff val="0"/>
            </a:schemeClr>
          </a:fontRef>
        </p:style>
      </p:sp>
    </p:spTree>
    <p:extLst>
      <p:ext uri="{BB962C8B-B14F-4D97-AF65-F5344CB8AC3E}">
        <p14:creationId xmlns:p14="http://schemas.microsoft.com/office/powerpoint/2010/main" val="745812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95536" y="332656"/>
            <a:ext cx="8229600" cy="1143000"/>
          </a:xfrm>
          <a:prstGeom prst="rect">
            <a:avLst/>
          </a:prstGeom>
        </p:spPr>
        <p:txBody>
          <a:bodyPr>
            <a:normAutofit/>
          </a:bodyPr>
          <a:lstStyle>
            <a:lvl1pPr algn="ctr" defTabSz="914400" rtl="0" eaLnBrk="1" latinLnBrk="0" hangingPunct="1">
              <a:spcBef>
                <a:spcPct val="0"/>
              </a:spcBef>
              <a:buNone/>
              <a:defRPr sz="4400" b="1" kern="1200">
                <a:solidFill>
                  <a:srgbClr val="0070C0"/>
                </a:solidFill>
                <a:latin typeface="+mj-lt"/>
                <a:ea typeface="+mj-ea"/>
                <a:cs typeface="+mj-cs"/>
              </a:defRPr>
            </a:lvl1pPr>
          </a:lstStyle>
          <a:p>
            <a:pPr algn="l"/>
            <a:r>
              <a:rPr lang="en-GB" dirty="0">
                <a:latin typeface="Calibri" panose="020F0502020204030204" pitchFamily="34" charset="0"/>
                <a:ea typeface="Century Gothic" charset="0"/>
                <a:cs typeface="Century Gothic" charset="0"/>
              </a:rPr>
              <a:t>How you can help:</a:t>
            </a:r>
          </a:p>
        </p:txBody>
      </p:sp>
      <p:grpSp>
        <p:nvGrpSpPr>
          <p:cNvPr id="15" name="Group 14"/>
          <p:cNvGrpSpPr/>
          <p:nvPr/>
        </p:nvGrpSpPr>
        <p:grpSpPr>
          <a:xfrm>
            <a:off x="390696" y="5388754"/>
            <a:ext cx="8229600" cy="835379"/>
            <a:chOff x="0" y="53571"/>
            <a:chExt cx="8229600" cy="835379"/>
          </a:xfrm>
          <a:scene3d>
            <a:camera prst="orthographicFront"/>
            <a:lightRig rig="flat" dir="t"/>
          </a:scene3d>
        </p:grpSpPr>
        <p:sp>
          <p:nvSpPr>
            <p:cNvPr id="28" name="Rounded Rectangle 27"/>
            <p:cNvSpPr/>
            <p:nvPr/>
          </p:nvSpPr>
          <p:spPr>
            <a:xfrm>
              <a:off x="0" y="53571"/>
              <a:ext cx="8229600" cy="835379"/>
            </a:xfrm>
            <a:prstGeom prst="roundRect">
              <a:avLst/>
            </a:prstGeom>
          </p:spPr>
          <p:style>
            <a:lnRef idx="2">
              <a:schemeClr val="accent6">
                <a:shade val="50000"/>
              </a:schemeClr>
            </a:lnRef>
            <a:fillRef idx="1">
              <a:schemeClr val="accent6"/>
            </a:fillRef>
            <a:effectRef idx="0">
              <a:schemeClr val="accent6"/>
            </a:effectRef>
            <a:fontRef idx="minor">
              <a:schemeClr val="lt1"/>
            </a:fontRef>
          </p:style>
        </p:sp>
        <p:sp>
          <p:nvSpPr>
            <p:cNvPr id="29" name="Rounded Rectangle 4"/>
            <p:cNvSpPr txBox="1"/>
            <p:nvPr/>
          </p:nvSpPr>
          <p:spPr>
            <a:xfrm>
              <a:off x="40780" y="94351"/>
              <a:ext cx="8148040" cy="75381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spcFirstLastPara="0" vert="horz" wrap="square" lIns="80010" tIns="80010" rIns="80010" bIns="80010" numCol="1" spcCol="1270" anchor="ctr" anchorCtr="0">
              <a:noAutofit/>
            </a:bodyPr>
            <a:lstStyle/>
            <a:p>
              <a:pPr marL="0" lvl="0" indent="0" algn="ctr" defTabSz="933450" rtl="0">
                <a:spcBef>
                  <a:spcPts val="500"/>
                </a:spcBef>
                <a:buNone/>
              </a:pPr>
              <a:r>
                <a:rPr lang="en-GB" sz="2000" kern="1200" dirty="0">
                  <a:latin typeface="Calibri" panose="020F0502020204030204" pitchFamily="34" charset="0"/>
                  <a:ea typeface="Century Gothic" charset="0"/>
                  <a:cs typeface="Century Gothic" charset="0"/>
                </a:rPr>
                <a:t>Being aware of autism and the difficulties experienced by individuals with autism is key</a:t>
              </a:r>
            </a:p>
          </p:txBody>
        </p:sp>
      </p:grpSp>
      <p:grpSp>
        <p:nvGrpSpPr>
          <p:cNvPr id="16" name="Group 15"/>
          <p:cNvGrpSpPr/>
          <p:nvPr/>
        </p:nvGrpSpPr>
        <p:grpSpPr>
          <a:xfrm>
            <a:off x="395536" y="1515917"/>
            <a:ext cx="8229600" cy="835379"/>
            <a:chOff x="0" y="949431"/>
            <a:chExt cx="8229600" cy="835379"/>
          </a:xfrm>
          <a:solidFill>
            <a:srgbClr val="D41F29"/>
          </a:solidFill>
          <a:scene3d>
            <a:camera prst="orthographicFront"/>
            <a:lightRig rig="flat" dir="t"/>
          </a:scene3d>
        </p:grpSpPr>
        <p:sp>
          <p:nvSpPr>
            <p:cNvPr id="26" name="Rounded Rectangle 25"/>
            <p:cNvSpPr/>
            <p:nvPr/>
          </p:nvSpPr>
          <p:spPr>
            <a:xfrm>
              <a:off x="0" y="949431"/>
              <a:ext cx="8229600" cy="835379"/>
            </a:xfrm>
            <a:prstGeom prst="roundRect">
              <a:avLst/>
            </a:prstGeom>
            <a:grpFill/>
            <a:sp3d prstMaterial="dkEdge">
              <a:bevelT w="8200" h="38100"/>
            </a:sp3d>
          </p:spPr>
          <p:style>
            <a:lnRef idx="0">
              <a:schemeClr val="lt1">
                <a:hueOff val="0"/>
                <a:satOff val="0"/>
                <a:lumOff val="0"/>
                <a:alphaOff val="0"/>
              </a:schemeClr>
            </a:lnRef>
            <a:fillRef idx="2">
              <a:schemeClr val="accent3">
                <a:hueOff val="0"/>
                <a:satOff val="0"/>
                <a:lumOff val="0"/>
                <a:alphaOff val="0"/>
              </a:schemeClr>
            </a:fillRef>
            <a:effectRef idx="1">
              <a:schemeClr val="accent3">
                <a:hueOff val="0"/>
                <a:satOff val="0"/>
                <a:lumOff val="0"/>
                <a:alphaOff val="0"/>
              </a:schemeClr>
            </a:effectRef>
            <a:fontRef idx="minor">
              <a:schemeClr val="dk1"/>
            </a:fontRef>
          </p:style>
        </p:sp>
        <p:sp>
          <p:nvSpPr>
            <p:cNvPr id="27" name="Rounded Rectangle 6"/>
            <p:cNvSpPr txBox="1"/>
            <p:nvPr/>
          </p:nvSpPr>
          <p:spPr>
            <a:xfrm>
              <a:off x="40780" y="990211"/>
              <a:ext cx="8148040" cy="753819"/>
            </a:xfrm>
            <a:prstGeom prst="rect">
              <a:avLst/>
            </a:prstGeom>
            <a:grpFill/>
          </p:spPr>
          <p:style>
            <a:lnRef idx="2">
              <a:schemeClr val="accent2">
                <a:shade val="50000"/>
              </a:schemeClr>
            </a:lnRef>
            <a:fillRef idx="1">
              <a:schemeClr val="accent2"/>
            </a:fillRef>
            <a:effectRef idx="0">
              <a:schemeClr val="accent2"/>
            </a:effectRef>
            <a:fontRef idx="minor">
              <a:schemeClr val="lt1"/>
            </a:fontRef>
          </p:style>
          <p:txBody>
            <a:bodyPr spcFirstLastPara="0" vert="horz" wrap="square" lIns="80010" tIns="80010" rIns="80010" bIns="80010" numCol="1" spcCol="1270" anchor="ctr" anchorCtr="0">
              <a:noAutofit/>
            </a:bodyPr>
            <a:lstStyle/>
            <a:p>
              <a:pPr marL="0" lvl="0" indent="0" algn="ctr" defTabSz="933450" rtl="0">
                <a:spcBef>
                  <a:spcPts val="500"/>
                </a:spcBef>
                <a:buNone/>
              </a:pPr>
              <a:r>
                <a:rPr lang="en-GB" sz="2000" kern="1200" dirty="0">
                  <a:latin typeface="Calibri" panose="020F0502020204030204" pitchFamily="34" charset="0"/>
                  <a:ea typeface="Century Gothic" charset="0"/>
                  <a:cs typeface="Century Gothic" charset="0"/>
                </a:rPr>
                <a:t>If struggling ask – ask the individual, carers or seek advice from others</a:t>
              </a:r>
            </a:p>
          </p:txBody>
        </p:sp>
      </p:grpSp>
      <p:grpSp>
        <p:nvGrpSpPr>
          <p:cNvPr id="17" name="Group 16"/>
          <p:cNvGrpSpPr/>
          <p:nvPr/>
        </p:nvGrpSpPr>
        <p:grpSpPr>
          <a:xfrm>
            <a:off x="390696" y="2478233"/>
            <a:ext cx="8229600" cy="835379"/>
            <a:chOff x="0" y="1845291"/>
            <a:chExt cx="8229600" cy="835379"/>
          </a:xfrm>
          <a:solidFill>
            <a:srgbClr val="D5963C"/>
          </a:solidFill>
          <a:scene3d>
            <a:camera prst="orthographicFront"/>
            <a:lightRig rig="flat" dir="t"/>
          </a:scene3d>
        </p:grpSpPr>
        <p:sp>
          <p:nvSpPr>
            <p:cNvPr id="24" name="Rounded Rectangle 23"/>
            <p:cNvSpPr/>
            <p:nvPr/>
          </p:nvSpPr>
          <p:spPr>
            <a:xfrm>
              <a:off x="0" y="1845291"/>
              <a:ext cx="8229600" cy="835379"/>
            </a:xfrm>
            <a:prstGeom prst="roundRect">
              <a:avLst/>
            </a:prstGeom>
            <a:grpFill/>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sp>
        <p:sp>
          <p:nvSpPr>
            <p:cNvPr id="25" name="Rounded Rectangle 8"/>
            <p:cNvSpPr txBox="1"/>
            <p:nvPr/>
          </p:nvSpPr>
          <p:spPr>
            <a:xfrm>
              <a:off x="40780" y="1886071"/>
              <a:ext cx="8148040" cy="753819"/>
            </a:xfrm>
            <a:prstGeom prst="rect">
              <a:avLst/>
            </a:prstGeom>
            <a:grpFill/>
          </p:spPr>
          <p:style>
            <a:lnRef idx="2">
              <a:schemeClr val="accent3">
                <a:shade val="50000"/>
              </a:schemeClr>
            </a:lnRef>
            <a:fillRef idx="1">
              <a:schemeClr val="accent3"/>
            </a:fillRef>
            <a:effectRef idx="0">
              <a:schemeClr val="accent3"/>
            </a:effectRef>
            <a:fontRef idx="minor">
              <a:schemeClr val="lt1"/>
            </a:fontRef>
          </p:style>
          <p:txBody>
            <a:bodyPr spcFirstLastPara="0" vert="horz" wrap="square" lIns="80010" tIns="80010" rIns="80010" bIns="80010" numCol="1" spcCol="1270" anchor="ctr" anchorCtr="0">
              <a:noAutofit/>
            </a:bodyPr>
            <a:lstStyle/>
            <a:p>
              <a:pPr marL="0" lvl="0" indent="0" algn="ctr" defTabSz="933450" rtl="0">
                <a:spcBef>
                  <a:spcPts val="500"/>
                </a:spcBef>
                <a:buNone/>
              </a:pPr>
              <a:r>
                <a:rPr lang="en-GB" sz="2000" kern="1200" dirty="0">
                  <a:latin typeface="Calibri" panose="020F0502020204030204" pitchFamily="34" charset="0"/>
                  <a:ea typeface="Century Gothic" charset="0"/>
                  <a:cs typeface="Century Gothic" charset="0"/>
                </a:rPr>
                <a:t>Be understanding, people with autism </a:t>
              </a:r>
              <a:r>
                <a:rPr lang="en-GB" sz="2000" dirty="0">
                  <a:latin typeface="Calibri" panose="020F0502020204030204" pitchFamily="34" charset="0"/>
                  <a:ea typeface="Century Gothic" charset="0"/>
                  <a:cs typeface="Century Gothic" charset="0"/>
                </a:rPr>
                <a:t>can engage successfully in activities </a:t>
              </a:r>
              <a:r>
                <a:rPr lang="en-GB" sz="2000" kern="1200" dirty="0">
                  <a:latin typeface="Calibri" panose="020F0502020204030204" pitchFamily="34" charset="0"/>
                  <a:ea typeface="Century Gothic" charset="0"/>
                  <a:cs typeface="Century Gothic" charset="0"/>
                </a:rPr>
                <a:t>but may need support</a:t>
              </a:r>
            </a:p>
          </p:txBody>
        </p:sp>
      </p:grpSp>
      <p:grpSp>
        <p:nvGrpSpPr>
          <p:cNvPr id="18" name="Group 17"/>
          <p:cNvGrpSpPr/>
          <p:nvPr/>
        </p:nvGrpSpPr>
        <p:grpSpPr>
          <a:xfrm>
            <a:off x="390696" y="3440550"/>
            <a:ext cx="8229600" cy="835379"/>
            <a:chOff x="0" y="2741151"/>
            <a:chExt cx="8229600" cy="835379"/>
          </a:xfrm>
          <a:solidFill>
            <a:srgbClr val="DAD821"/>
          </a:solidFill>
          <a:scene3d>
            <a:camera prst="orthographicFront"/>
            <a:lightRig rig="flat" dir="t"/>
          </a:scene3d>
        </p:grpSpPr>
        <p:sp>
          <p:nvSpPr>
            <p:cNvPr id="22" name="Rounded Rectangle 21"/>
            <p:cNvSpPr/>
            <p:nvPr/>
          </p:nvSpPr>
          <p:spPr>
            <a:xfrm>
              <a:off x="0" y="2741151"/>
              <a:ext cx="8229600" cy="835379"/>
            </a:xfrm>
            <a:prstGeom prst="roundRect">
              <a:avLst/>
            </a:prstGeom>
            <a:grpFill/>
            <a:sp3d prstMaterial="dkEdge">
              <a:bevelT w="8200" h="38100"/>
            </a:sp3d>
          </p:spPr>
          <p:style>
            <a:lnRef idx="0">
              <a:schemeClr val="lt1">
                <a:hueOff val="0"/>
                <a:satOff val="0"/>
                <a:lumOff val="0"/>
                <a:alphaOff val="0"/>
              </a:schemeClr>
            </a:lnRef>
            <a:fillRef idx="2">
              <a:schemeClr val="accent5">
                <a:hueOff val="0"/>
                <a:satOff val="0"/>
                <a:lumOff val="0"/>
                <a:alphaOff val="0"/>
              </a:schemeClr>
            </a:fillRef>
            <a:effectRef idx="1">
              <a:schemeClr val="accent5">
                <a:hueOff val="0"/>
                <a:satOff val="0"/>
                <a:lumOff val="0"/>
                <a:alphaOff val="0"/>
              </a:schemeClr>
            </a:effectRef>
            <a:fontRef idx="minor">
              <a:schemeClr val="dk1"/>
            </a:fontRef>
          </p:style>
        </p:sp>
        <p:sp>
          <p:nvSpPr>
            <p:cNvPr id="23" name="Rounded Rectangle 10"/>
            <p:cNvSpPr txBox="1"/>
            <p:nvPr/>
          </p:nvSpPr>
          <p:spPr>
            <a:xfrm>
              <a:off x="40780" y="2781931"/>
              <a:ext cx="8148040" cy="753819"/>
            </a:xfrm>
            <a:prstGeom prst="rect">
              <a:avLst/>
            </a:prstGeom>
            <a:grpFill/>
          </p:spPr>
          <p:style>
            <a:lnRef idx="2">
              <a:schemeClr val="accent4">
                <a:shade val="50000"/>
              </a:schemeClr>
            </a:lnRef>
            <a:fillRef idx="1">
              <a:schemeClr val="accent4"/>
            </a:fillRef>
            <a:effectRef idx="0">
              <a:schemeClr val="accent4"/>
            </a:effectRef>
            <a:fontRef idx="minor">
              <a:schemeClr val="lt1"/>
            </a:fontRef>
          </p:style>
          <p:txBody>
            <a:bodyPr spcFirstLastPara="0" vert="horz" wrap="square" lIns="80010" tIns="80010" rIns="80010" bIns="80010" numCol="1" spcCol="1270" anchor="ctr" anchorCtr="0">
              <a:noAutofit/>
            </a:bodyPr>
            <a:lstStyle/>
            <a:p>
              <a:pPr marL="0" lvl="0" indent="0" algn="ctr" defTabSz="933450" rtl="0">
                <a:spcBef>
                  <a:spcPts val="500"/>
                </a:spcBef>
                <a:buNone/>
              </a:pPr>
              <a:r>
                <a:rPr lang="en-GB" sz="2000" kern="1200" dirty="0">
                  <a:latin typeface="Calibri" panose="020F0502020204030204" pitchFamily="34" charset="0"/>
                  <a:ea typeface="Century Gothic" charset="0"/>
                  <a:cs typeface="Century Gothic" charset="0"/>
                </a:rPr>
                <a:t>Consider how you can adapt the environment to decrease sensory issues</a:t>
              </a:r>
            </a:p>
          </p:txBody>
        </p:sp>
      </p:grpSp>
      <p:grpSp>
        <p:nvGrpSpPr>
          <p:cNvPr id="19" name="Group 18"/>
          <p:cNvGrpSpPr/>
          <p:nvPr/>
        </p:nvGrpSpPr>
        <p:grpSpPr>
          <a:xfrm>
            <a:off x="390696" y="4414652"/>
            <a:ext cx="8229600" cy="835379"/>
            <a:chOff x="0" y="3637011"/>
            <a:chExt cx="8229600" cy="835379"/>
          </a:xfrm>
          <a:scene3d>
            <a:camera prst="orthographicFront"/>
            <a:lightRig rig="flat" dir="t"/>
          </a:scene3d>
        </p:grpSpPr>
        <p:sp>
          <p:nvSpPr>
            <p:cNvPr id="20" name="Rounded Rectangle 19"/>
            <p:cNvSpPr/>
            <p:nvPr/>
          </p:nvSpPr>
          <p:spPr>
            <a:xfrm>
              <a:off x="0" y="3637011"/>
              <a:ext cx="8229600" cy="835379"/>
            </a:xfrm>
            <a:prstGeom prst="roundRect">
              <a:avLst/>
            </a:prstGeom>
          </p:spPr>
          <p:style>
            <a:lnRef idx="2">
              <a:schemeClr val="accent5">
                <a:shade val="50000"/>
              </a:schemeClr>
            </a:lnRef>
            <a:fillRef idx="1">
              <a:schemeClr val="accent5"/>
            </a:fillRef>
            <a:effectRef idx="0">
              <a:schemeClr val="accent5"/>
            </a:effectRef>
            <a:fontRef idx="minor">
              <a:schemeClr val="lt1"/>
            </a:fontRef>
          </p:style>
        </p:sp>
        <p:sp>
          <p:nvSpPr>
            <p:cNvPr id="21" name="Rounded Rectangle 12"/>
            <p:cNvSpPr txBox="1"/>
            <p:nvPr/>
          </p:nvSpPr>
          <p:spPr>
            <a:xfrm>
              <a:off x="40780" y="3677791"/>
              <a:ext cx="8148040" cy="753819"/>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spcFirstLastPara="0" vert="horz" wrap="square" lIns="80010" tIns="80010" rIns="80010" bIns="80010" numCol="1" spcCol="1270" anchor="ctr" anchorCtr="0">
              <a:noAutofit/>
            </a:bodyPr>
            <a:lstStyle/>
            <a:p>
              <a:pPr marL="0" lvl="0" indent="0" algn="ctr" defTabSz="933450" rtl="0">
                <a:spcBef>
                  <a:spcPts val="500"/>
                </a:spcBef>
                <a:buNone/>
              </a:pPr>
              <a:r>
                <a:rPr lang="en-GB" sz="2000" kern="1200" dirty="0">
                  <a:latin typeface="Calibri" panose="020F0502020204030204" pitchFamily="34" charset="0"/>
                  <a:ea typeface="Century Gothic" charset="0"/>
                  <a:cs typeface="Century Gothic" charset="0"/>
                </a:rPr>
                <a:t>Adapt your communication style</a:t>
              </a:r>
            </a:p>
          </p:txBody>
        </p:sp>
      </p:grpSp>
    </p:spTree>
    <p:extLst>
      <p:ext uri="{BB962C8B-B14F-4D97-AF65-F5344CB8AC3E}">
        <p14:creationId xmlns:p14="http://schemas.microsoft.com/office/powerpoint/2010/main" val="28835423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9592" y="1502688"/>
            <a:ext cx="7344816" cy="5755422"/>
          </a:xfrm>
          <a:prstGeom prst="rect">
            <a:avLst/>
          </a:prstGeom>
          <a:noFill/>
        </p:spPr>
        <p:txBody>
          <a:bodyPr wrap="square" rtlCol="0">
            <a:spAutoFit/>
          </a:bodyPr>
          <a:lstStyle/>
          <a:p>
            <a:pPr algn="ctr"/>
            <a:r>
              <a:rPr lang="en-US" sz="2400" dirty="0">
                <a:latin typeface="Calibri" panose="020F0502020204030204" pitchFamily="34" charset="0"/>
              </a:rPr>
              <a:t>There are numerous resources to help support individuals with autism on our website. </a:t>
            </a:r>
          </a:p>
          <a:p>
            <a:pPr algn="ctr"/>
            <a:endParaRPr lang="en-US" sz="2000" dirty="0">
              <a:latin typeface="Calibri" panose="020F0502020204030204" pitchFamily="34" charset="0"/>
            </a:endParaRPr>
          </a:p>
          <a:p>
            <a:pPr algn="ctr"/>
            <a:endParaRPr lang="en-US" sz="2000" dirty="0">
              <a:latin typeface="Calibri" panose="020F0502020204030204" pitchFamily="34" charset="0"/>
            </a:endParaRPr>
          </a:p>
          <a:p>
            <a:pPr algn="ctr"/>
            <a:endParaRPr lang="en-US" sz="2000" dirty="0">
              <a:latin typeface="Calibri" panose="020F0502020204030204" pitchFamily="34" charset="0"/>
            </a:endParaRPr>
          </a:p>
          <a:p>
            <a:pPr algn="ctr"/>
            <a:endParaRPr lang="en-US" sz="2000" dirty="0">
              <a:latin typeface="Calibri" panose="020F0502020204030204" pitchFamily="34" charset="0"/>
            </a:endParaRPr>
          </a:p>
          <a:p>
            <a:pPr algn="ctr"/>
            <a:endParaRPr lang="en-US" sz="2000" dirty="0">
              <a:latin typeface="Calibri" panose="020F0502020204030204" pitchFamily="34" charset="0"/>
              <a:hlinkClick r:id="rId2"/>
            </a:endParaRPr>
          </a:p>
          <a:p>
            <a:pPr algn="ctr"/>
            <a:endParaRPr lang="en-US" sz="2000" dirty="0">
              <a:latin typeface="Calibri" panose="020F0502020204030204" pitchFamily="34" charset="0"/>
            </a:endParaRPr>
          </a:p>
          <a:p>
            <a:pPr algn="ctr"/>
            <a:endParaRPr lang="en-US" sz="2000" dirty="0">
              <a:latin typeface="Calibri" panose="020F0502020204030204" pitchFamily="34" charset="0"/>
            </a:endParaRPr>
          </a:p>
          <a:p>
            <a:pPr algn="ctr"/>
            <a:endParaRPr lang="en-US" sz="2000" dirty="0">
              <a:latin typeface="Calibri" panose="020F0502020204030204" pitchFamily="34" charset="0"/>
            </a:endParaRPr>
          </a:p>
          <a:p>
            <a:pPr algn="ctr"/>
            <a:endParaRPr lang="en-US" sz="2000" dirty="0">
              <a:latin typeface="Calibri" panose="020F0502020204030204" pitchFamily="34" charset="0"/>
            </a:endParaRPr>
          </a:p>
          <a:p>
            <a:pPr algn="ctr"/>
            <a:endParaRPr lang="en-US" sz="2000" dirty="0">
              <a:latin typeface="Calibri" panose="020F0502020204030204" pitchFamily="34" charset="0"/>
            </a:endParaRPr>
          </a:p>
          <a:p>
            <a:pPr algn="ctr"/>
            <a:endParaRPr lang="en-US" sz="2000" dirty="0">
              <a:latin typeface="Calibri" panose="020F0502020204030204" pitchFamily="34" charset="0"/>
            </a:endParaRPr>
          </a:p>
          <a:p>
            <a:pPr algn="ctr"/>
            <a:endParaRPr lang="en-US" sz="2000" dirty="0">
              <a:latin typeface="Calibri" panose="020F0502020204030204" pitchFamily="34" charset="0"/>
            </a:endParaRPr>
          </a:p>
          <a:p>
            <a:pPr algn="ctr"/>
            <a:endParaRPr lang="en-US" sz="2000" dirty="0">
              <a:latin typeface="Calibri" panose="020F0502020204030204" pitchFamily="34" charset="0"/>
            </a:endParaRPr>
          </a:p>
          <a:p>
            <a:pPr algn="ctr"/>
            <a:endParaRPr lang="en-US" sz="2000" dirty="0">
              <a:latin typeface="Calibri" panose="020F0502020204030204" pitchFamily="34" charset="0"/>
            </a:endParaRPr>
          </a:p>
          <a:p>
            <a:pPr algn="ctr"/>
            <a:endParaRPr lang="en-US" sz="2000" dirty="0">
              <a:latin typeface="Calibri" panose="020F0502020204030204" pitchFamily="34" charset="0"/>
            </a:endParaRPr>
          </a:p>
          <a:p>
            <a:pPr algn="ctr"/>
            <a:endParaRPr lang="en-US" sz="2000" dirty="0">
              <a:latin typeface="Calibri" panose="020F0502020204030204" pitchFamily="34" charset="0"/>
            </a:endParaRPr>
          </a:p>
        </p:txBody>
      </p:sp>
      <p:pic>
        <p:nvPicPr>
          <p:cNvPr id="3" name="Picture 2"/>
          <p:cNvPicPr>
            <a:picLocks noChangeAspect="1"/>
          </p:cNvPicPr>
          <p:nvPr/>
        </p:nvPicPr>
        <p:blipFill>
          <a:blip r:embed="rId3"/>
          <a:stretch>
            <a:fillRect/>
          </a:stretch>
        </p:blipFill>
        <p:spPr>
          <a:xfrm>
            <a:off x="3126934" y="5272137"/>
            <a:ext cx="623728" cy="648677"/>
          </a:xfrm>
          <a:prstGeom prst="rect">
            <a:avLst/>
          </a:prstGeom>
        </p:spPr>
      </p:pic>
      <p:pic>
        <p:nvPicPr>
          <p:cNvPr id="6" name="Picture 5"/>
          <p:cNvPicPr>
            <a:picLocks noChangeAspect="1"/>
          </p:cNvPicPr>
          <p:nvPr/>
        </p:nvPicPr>
        <p:blipFill>
          <a:blip r:embed="rId4"/>
          <a:stretch>
            <a:fillRect/>
          </a:stretch>
        </p:blipFill>
        <p:spPr>
          <a:xfrm>
            <a:off x="3131840" y="4437112"/>
            <a:ext cx="613916" cy="514897"/>
          </a:xfrm>
          <a:prstGeom prst="rect">
            <a:avLst/>
          </a:prstGeom>
        </p:spPr>
      </p:pic>
      <p:pic>
        <p:nvPicPr>
          <p:cNvPr id="7" name="Picture 6"/>
          <p:cNvPicPr>
            <a:picLocks noChangeAspect="1"/>
          </p:cNvPicPr>
          <p:nvPr/>
        </p:nvPicPr>
        <p:blipFill>
          <a:blip r:embed="rId5"/>
          <a:stretch>
            <a:fillRect/>
          </a:stretch>
        </p:blipFill>
        <p:spPr>
          <a:xfrm>
            <a:off x="3159398" y="3438191"/>
            <a:ext cx="558800" cy="647700"/>
          </a:xfrm>
          <a:prstGeom prst="rect">
            <a:avLst/>
          </a:prstGeom>
        </p:spPr>
      </p:pic>
      <p:pic>
        <p:nvPicPr>
          <p:cNvPr id="9" name="Picture 8"/>
          <p:cNvPicPr>
            <a:picLocks noChangeAspect="1"/>
          </p:cNvPicPr>
          <p:nvPr/>
        </p:nvPicPr>
        <p:blipFill>
          <a:blip r:embed="rId6"/>
          <a:stretch>
            <a:fillRect/>
          </a:stretch>
        </p:blipFill>
        <p:spPr>
          <a:xfrm>
            <a:off x="3121298" y="2475739"/>
            <a:ext cx="635000" cy="685800"/>
          </a:xfrm>
          <a:prstGeom prst="rect">
            <a:avLst/>
          </a:prstGeom>
        </p:spPr>
      </p:pic>
      <p:graphicFrame>
        <p:nvGraphicFramePr>
          <p:cNvPr id="11" name="Table 10"/>
          <p:cNvGraphicFramePr>
            <a:graphicFrameLocks noGrp="1"/>
          </p:cNvGraphicFramePr>
          <p:nvPr>
            <p:extLst>
              <p:ext uri="{D42A27DB-BD31-4B8C-83A1-F6EECF244321}">
                <p14:modId xmlns:p14="http://schemas.microsoft.com/office/powerpoint/2010/main" val="4054580726"/>
              </p:ext>
            </p:extLst>
          </p:nvPr>
        </p:nvGraphicFramePr>
        <p:xfrm>
          <a:off x="3049875" y="2348880"/>
          <a:ext cx="4104456" cy="3657600"/>
        </p:xfrm>
        <a:graphic>
          <a:graphicData uri="http://schemas.openxmlformats.org/drawingml/2006/table">
            <a:tbl>
              <a:tblPr firstRow="1" bandRow="1">
                <a:tableStyleId>{5C22544A-7EE6-4342-B048-85BDC9FD1C3A}</a:tableStyleId>
              </a:tblPr>
              <a:tblGrid>
                <a:gridCol w="791665">
                  <a:extLst>
                    <a:ext uri="{9D8B030D-6E8A-4147-A177-3AD203B41FA5}">
                      <a16:colId xmlns:a16="http://schemas.microsoft.com/office/drawing/2014/main" val="2046774504"/>
                    </a:ext>
                  </a:extLst>
                </a:gridCol>
                <a:gridCol w="3312791">
                  <a:extLst>
                    <a:ext uri="{9D8B030D-6E8A-4147-A177-3AD203B41FA5}">
                      <a16:colId xmlns:a16="http://schemas.microsoft.com/office/drawing/2014/main" val="1445864027"/>
                    </a:ext>
                  </a:extLst>
                </a:gridCol>
              </a:tblGrid>
              <a:tr h="370840">
                <a:tc>
                  <a:txBody>
                    <a:bodyPr/>
                    <a:lstStyle/>
                    <a:p>
                      <a:endParaRPr lang="en-GB" b="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latin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800" b="0" u="none" kern="1200" dirty="0">
                          <a:solidFill>
                            <a:schemeClr val="dk1"/>
                          </a:solidFill>
                          <a:latin typeface="Calibri" panose="020F0502020204030204" pitchFamily="34" charset="0"/>
                          <a:ea typeface="+mn-ea"/>
                          <a:cs typeface="+mn-cs"/>
                          <a:hlinkClick r:id="rId7">
                            <a:extLst>
                              <a:ext uri="{A12FA001-AC4F-418D-AE19-62706E023703}">
                                <ahyp:hlinkClr xmlns:ahyp="http://schemas.microsoft.com/office/drawing/2018/hyperlinkcolor" val="tx"/>
                              </a:ext>
                            </a:extLst>
                          </a:hlinkClick>
                        </a:rPr>
                        <a:t>www.AutismWales.org</a:t>
                      </a:r>
                      <a:r>
                        <a:rPr lang="en-US" sz="1800" b="0" u="none" kern="1200" dirty="0">
                          <a:solidFill>
                            <a:schemeClr val="dk1"/>
                          </a:solidFill>
                          <a:latin typeface="Calibri" panose="020F0502020204030204" pitchFamily="34" charset="0"/>
                          <a:ea typeface="+mn-ea"/>
                          <a:cs typeface="+mn-cs"/>
                        </a:rPr>
                        <a:t> </a:t>
                      </a:r>
                    </a:p>
                    <a:p>
                      <a:endParaRPr lang="en-GB"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95101335"/>
                  </a:ext>
                </a:extLst>
              </a:tr>
              <a:tr h="370840">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dirty="0">
                        <a:solidFill>
                          <a:schemeClr val="tx1"/>
                        </a:solidFill>
                        <a:latin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800" u="none" kern="1200" dirty="0">
                          <a:solidFill>
                            <a:schemeClr val="dk1"/>
                          </a:solidFill>
                          <a:latin typeface="Calibri" panose="020F0502020204030204" pitchFamily="34" charset="0"/>
                          <a:ea typeface="+mn-ea"/>
                          <a:cs typeface="+mn-cs"/>
                          <a:hlinkClick r:id="rId8">
                            <a:extLst>
                              <a:ext uri="{A12FA001-AC4F-418D-AE19-62706E023703}">
                                <ahyp:hlinkClr xmlns:ahyp="http://schemas.microsoft.com/office/drawing/2018/hyperlinkcolor" val="tx"/>
                              </a:ext>
                            </a:extLst>
                          </a:hlinkClick>
                        </a:rPr>
                        <a:t>AutismWales@WLGA.gov.uk</a:t>
                      </a:r>
                      <a:r>
                        <a:rPr lang="en-US" sz="1800" u="none" kern="1200" dirty="0">
                          <a:solidFill>
                            <a:schemeClr val="dk1"/>
                          </a:solidFill>
                          <a:latin typeface="Calibri" panose="020F0502020204030204" pitchFamily="34" charset="0"/>
                          <a:ea typeface="+mn-ea"/>
                          <a:cs typeface="+mn-cs"/>
                        </a:rPr>
                        <a:t> </a:t>
                      </a:r>
                    </a:p>
                    <a:p>
                      <a:endParaRPr lang="en-GB"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78997776"/>
                  </a:ext>
                </a:extLst>
              </a:tr>
              <a:tr h="370840">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latin typeface="Calibri" panose="020F0502020204030204" pitchFamily="34" charset="0"/>
                        </a:rPr>
                        <a:t>@AutismWales</a:t>
                      </a:r>
                    </a:p>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52209467"/>
                  </a:ext>
                </a:extLst>
              </a:tr>
              <a:tr h="370840">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latin typeface="Calibri" panose="020F0502020204030204" pitchFamily="34" charset="0"/>
                        </a:rPr>
                        <a:t>AutismWales</a:t>
                      </a:r>
                    </a:p>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68589066"/>
                  </a:ext>
                </a:extLst>
              </a:tr>
            </a:tbl>
          </a:graphicData>
        </a:graphic>
      </p:graphicFrame>
    </p:spTree>
    <p:extLst>
      <p:ext uri="{BB962C8B-B14F-4D97-AF65-F5344CB8AC3E}">
        <p14:creationId xmlns:p14="http://schemas.microsoft.com/office/powerpoint/2010/main" val="1703286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476672"/>
            <a:ext cx="6048672" cy="1200329"/>
          </a:xfrm>
          <a:prstGeom prst="rect">
            <a:avLst/>
          </a:prstGeom>
          <a:noFill/>
        </p:spPr>
        <p:txBody>
          <a:bodyPr wrap="square" rtlCol="0">
            <a:spAutoFit/>
          </a:bodyPr>
          <a:lstStyle/>
          <a:p>
            <a:pPr lvl="0">
              <a:spcBef>
                <a:spcPts val="500"/>
              </a:spcBef>
            </a:pPr>
            <a:r>
              <a:rPr lang="en-GB" sz="2400" dirty="0">
                <a:latin typeface="Calibri" panose="020F0502020204030204" pitchFamily="34" charset="0"/>
              </a:rPr>
              <a:t>In this e-learning resource we use the word autism to encompass the spectrum of disorders including:</a:t>
            </a:r>
          </a:p>
        </p:txBody>
      </p:sp>
      <p:graphicFrame>
        <p:nvGraphicFramePr>
          <p:cNvPr id="3" name="Diagram 2"/>
          <p:cNvGraphicFramePr/>
          <p:nvPr>
            <p:extLst>
              <p:ext uri="{D42A27DB-BD31-4B8C-83A1-F6EECF244321}">
                <p14:modId xmlns:p14="http://schemas.microsoft.com/office/powerpoint/2010/main" val="1850439707"/>
              </p:ext>
            </p:extLst>
          </p:nvPr>
        </p:nvGraphicFramePr>
        <p:xfrm>
          <a:off x="1552574" y="2111375"/>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221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899592" y="1246113"/>
            <a:ext cx="7341806" cy="167883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500"/>
              </a:spcBef>
              <a:buFontTx/>
              <a:buNone/>
            </a:pPr>
            <a:r>
              <a:rPr lang="en-GB" sz="2600" dirty="0">
                <a:latin typeface="Calibri" panose="020F0502020204030204" pitchFamily="34" charset="0"/>
                <a:ea typeface="Century Gothic" charset="0"/>
                <a:cs typeface="Century Gothic" charset="0"/>
              </a:rPr>
              <a:t>We refer to an Autism ‘Spectrum’ because of the way in which the condition affects individuals can vary</a:t>
            </a:r>
          </a:p>
          <a:p>
            <a:pPr>
              <a:spcBef>
                <a:spcPts val="500"/>
              </a:spcBef>
              <a:buFontTx/>
              <a:buNone/>
            </a:pPr>
            <a:endParaRPr lang="en-GB" sz="2600" dirty="0">
              <a:latin typeface="Calibri" panose="020F0502020204030204" pitchFamily="34" charset="0"/>
              <a:ea typeface="Century Gothic" charset="0"/>
              <a:cs typeface="Century Gothic" charset="0"/>
            </a:endParaRPr>
          </a:p>
          <a:p>
            <a:pPr>
              <a:spcBef>
                <a:spcPts val="500"/>
              </a:spcBef>
              <a:buFontTx/>
              <a:buNone/>
            </a:pPr>
            <a:endParaRPr lang="en-GB" sz="2600" dirty="0">
              <a:latin typeface="Calibri" panose="020F0502020204030204" pitchFamily="34" charset="0"/>
              <a:ea typeface="Century Gothic" charset="0"/>
              <a:cs typeface="Century Gothic" charset="0"/>
            </a:endParaRPr>
          </a:p>
        </p:txBody>
      </p:sp>
      <p:grpSp>
        <p:nvGrpSpPr>
          <p:cNvPr id="7" name="Group 6"/>
          <p:cNvGrpSpPr/>
          <p:nvPr/>
        </p:nvGrpSpPr>
        <p:grpSpPr>
          <a:xfrm>
            <a:off x="1046618" y="2276872"/>
            <a:ext cx="7125782" cy="4443654"/>
            <a:chOff x="1042294" y="2276872"/>
            <a:chExt cx="7125782" cy="4443654"/>
          </a:xfrm>
        </p:grpSpPr>
        <p:sp>
          <p:nvSpPr>
            <p:cNvPr id="3" name="Text Box 4"/>
            <p:cNvSpPr txBox="1">
              <a:spLocks noChangeArrowheads="1"/>
            </p:cNvSpPr>
            <p:nvPr/>
          </p:nvSpPr>
          <p:spPr bwMode="auto">
            <a:xfrm>
              <a:off x="1042294" y="4627645"/>
              <a:ext cx="3311525" cy="2092881"/>
            </a:xfrm>
            <a:prstGeom prst="rect">
              <a:avLst/>
            </a:prstGeom>
            <a:noFill/>
            <a:ln w="9525">
              <a:noFill/>
              <a:miter lim="800000"/>
              <a:headEnd/>
              <a:tailEnd/>
            </a:ln>
          </p:spPr>
          <p:txBody>
            <a:bodyPr>
              <a:spAutoFit/>
            </a:bodyPr>
            <a:lstStyle/>
            <a:p>
              <a:pPr algn="ctr">
                <a:spcBef>
                  <a:spcPct val="20000"/>
                </a:spcBef>
              </a:pPr>
              <a:r>
                <a:rPr lang="en-GB" sz="2000" dirty="0">
                  <a:latin typeface="Calibri" panose="020F0502020204030204" pitchFamily="34" charset="0"/>
                  <a:ea typeface="Century Gothic" charset="0"/>
                  <a:cs typeface="Century Gothic" charset="0"/>
                </a:rPr>
                <a:t>On one end of the spectrum people with autism may have an additional learning disability and be more severely impaired</a:t>
              </a:r>
            </a:p>
            <a:p>
              <a:pPr algn="ctr">
                <a:spcBef>
                  <a:spcPct val="50000"/>
                </a:spcBef>
              </a:pPr>
              <a:endParaRPr lang="en-GB" sz="2000" dirty="0">
                <a:latin typeface="Calibri" panose="020F0502020204030204" pitchFamily="34" charset="0"/>
                <a:ea typeface="Century Gothic" charset="0"/>
                <a:cs typeface="Century Gothic" charset="0"/>
              </a:endParaRPr>
            </a:p>
          </p:txBody>
        </p:sp>
        <p:sp>
          <p:nvSpPr>
            <p:cNvPr id="4" name="Text Box 6"/>
            <p:cNvSpPr txBox="1">
              <a:spLocks noChangeArrowheads="1"/>
            </p:cNvSpPr>
            <p:nvPr/>
          </p:nvSpPr>
          <p:spPr bwMode="auto">
            <a:xfrm>
              <a:off x="5288351" y="4627645"/>
              <a:ext cx="2879725" cy="1631216"/>
            </a:xfrm>
            <a:prstGeom prst="rect">
              <a:avLst/>
            </a:prstGeom>
            <a:noFill/>
            <a:ln w="9525">
              <a:noFill/>
              <a:miter lim="800000"/>
              <a:headEnd/>
              <a:tailEnd/>
            </a:ln>
          </p:spPr>
          <p:txBody>
            <a:bodyPr>
              <a:spAutoFit/>
            </a:bodyPr>
            <a:lstStyle/>
            <a:p>
              <a:pPr algn="ctr"/>
              <a:r>
                <a:rPr lang="en-GB" sz="2000" dirty="0">
                  <a:latin typeface="Calibri" panose="020F0502020204030204" pitchFamily="34" charset="0"/>
                </a:rPr>
                <a:t>On the other end individuals may have an average or above </a:t>
              </a:r>
              <a:r>
                <a:rPr lang="en-GB" sz="2000" dirty="0">
                  <a:latin typeface="Calibri" panose="020F0502020204030204" pitchFamily="34" charset="0"/>
                  <a:ea typeface="Century Gothic" charset="0"/>
                  <a:cs typeface="Century Gothic" charset="0"/>
                </a:rPr>
                <a:t>average</a:t>
              </a:r>
              <a:r>
                <a:rPr lang="en-GB" sz="2000" dirty="0">
                  <a:latin typeface="Calibri" panose="020F0502020204030204" pitchFamily="34" charset="0"/>
                </a:rPr>
                <a:t> intellect and may function at a higher level</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67744" y="2276872"/>
              <a:ext cx="4749899" cy="2449425"/>
            </a:xfrm>
            <a:prstGeom prst="rect">
              <a:avLst/>
            </a:prstGeom>
          </p:spPr>
        </p:pic>
      </p:grpSp>
    </p:spTree>
    <p:extLst>
      <p:ext uri="{BB962C8B-B14F-4D97-AF65-F5344CB8AC3E}">
        <p14:creationId xmlns:p14="http://schemas.microsoft.com/office/powerpoint/2010/main" val="2264626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2140620202"/>
              </p:ext>
            </p:extLst>
          </p:nvPr>
        </p:nvGraphicFramePr>
        <p:xfrm>
          <a:off x="467544" y="1174105"/>
          <a:ext cx="8136904" cy="52792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p:nvPr/>
        </p:nvSpPr>
        <p:spPr>
          <a:xfrm>
            <a:off x="467544" y="404664"/>
            <a:ext cx="7632848" cy="769441"/>
          </a:xfrm>
          <a:prstGeom prst="rect">
            <a:avLst/>
          </a:prstGeom>
        </p:spPr>
        <p:txBody>
          <a:bodyPr wrap="square">
            <a:spAutoFit/>
          </a:bodyPr>
          <a:lstStyle/>
          <a:p>
            <a:r>
              <a:rPr lang="en-GB" sz="4400" b="1" dirty="0">
                <a:solidFill>
                  <a:srgbClr val="0070C0"/>
                </a:solidFill>
                <a:latin typeface="Calibri" panose="020F0502020204030204" pitchFamily="34" charset="0"/>
                <a:ea typeface="Century Gothic" charset="0"/>
                <a:cs typeface="Century Gothic" charset="0"/>
              </a:rPr>
              <a:t>SIGNS of Autism</a:t>
            </a:r>
            <a:endParaRPr lang="en-GB" sz="4400" dirty="0">
              <a:latin typeface="Calibri" panose="020F0502020204030204" pitchFamily="34" charset="0"/>
              <a:ea typeface="Century Gothic" charset="0"/>
              <a:cs typeface="Century Gothic" charset="0"/>
            </a:endParaRPr>
          </a:p>
        </p:txBody>
      </p:sp>
    </p:spTree>
    <p:extLst>
      <p:ext uri="{BB962C8B-B14F-4D97-AF65-F5344CB8AC3E}">
        <p14:creationId xmlns:p14="http://schemas.microsoft.com/office/powerpoint/2010/main" val="3185584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81749" y="1358611"/>
            <a:ext cx="8168567" cy="1569660"/>
          </a:xfrm>
          <a:prstGeom prst="rect">
            <a:avLst/>
          </a:prstGeom>
        </p:spPr>
        <p:txBody>
          <a:bodyPr wrap="square">
            <a:spAutoFit/>
          </a:bodyPr>
          <a:lstStyle/>
          <a:p>
            <a:r>
              <a:rPr lang="en-US" sz="2400" dirty="0">
                <a:ln w="1905">
                  <a:noFill/>
                </a:ln>
                <a:latin typeface="Calibri" panose="020F0502020204030204" pitchFamily="34" charset="0"/>
                <a:ea typeface="Century Gothic" charset="0"/>
                <a:cs typeface="Century Gothic" charset="0"/>
              </a:rPr>
              <a:t>Individuals with an autism have impairments in social interaction and verbal communication. The way in which the person is affected varies. These impairments can include difficulties in :</a:t>
            </a:r>
          </a:p>
        </p:txBody>
      </p:sp>
      <p:sp>
        <p:nvSpPr>
          <p:cNvPr id="23" name="Rounded Rectangle 4"/>
          <p:cNvSpPr txBox="1"/>
          <p:nvPr/>
        </p:nvSpPr>
        <p:spPr>
          <a:xfrm>
            <a:off x="581749" y="3178932"/>
            <a:ext cx="3903321" cy="826132"/>
          </a:xfrm>
          <a:prstGeom prst="rect">
            <a:avLst/>
          </a:prstGeom>
        </p:spPr>
        <p:style>
          <a:lnRef idx="3">
            <a:schemeClr val="lt1"/>
          </a:lnRef>
          <a:fillRef idx="1">
            <a:schemeClr val="accent2"/>
          </a:fillRef>
          <a:effectRef idx="1">
            <a:schemeClr val="accent2"/>
          </a:effectRef>
          <a:fontRef idx="minor">
            <a:schemeClr val="lt1"/>
          </a:fontRef>
        </p:style>
        <p:txBody>
          <a:bodyPr spcFirstLastPara="0" vert="horz" wrap="square" lIns="80010" tIns="40005" rIns="80010" bIns="40005" numCol="1" spcCol="1270" anchor="ctr" anchorCtr="0">
            <a:noAutofit/>
          </a:bodyPr>
          <a:lstStyle/>
          <a:p>
            <a:pPr marL="0" lvl="0" indent="0" algn="ctr" defTabSz="933450" rtl="0">
              <a:lnSpc>
                <a:spcPct val="90000"/>
              </a:lnSpc>
              <a:spcBef>
                <a:spcPct val="0"/>
              </a:spcBef>
              <a:spcAft>
                <a:spcPct val="35000"/>
              </a:spcAft>
              <a:buNone/>
            </a:pPr>
            <a:r>
              <a:rPr lang="en-GB" sz="2200" dirty="0">
                <a:latin typeface="Calibri" panose="020F0502020204030204" pitchFamily="34" charset="0"/>
                <a:ea typeface="Century Gothic" charset="0"/>
                <a:cs typeface="Century Gothic" charset="0"/>
              </a:rPr>
              <a:t>u</a:t>
            </a:r>
            <a:r>
              <a:rPr lang="en-GB" sz="2200" kern="1200" dirty="0">
                <a:latin typeface="Calibri" panose="020F0502020204030204" pitchFamily="34" charset="0"/>
                <a:ea typeface="Century Gothic" charset="0"/>
                <a:cs typeface="Century Gothic" charset="0"/>
              </a:rPr>
              <a:t>nderstanding social niceties </a:t>
            </a:r>
          </a:p>
        </p:txBody>
      </p:sp>
      <p:sp>
        <p:nvSpPr>
          <p:cNvPr id="21" name="Rounded Rectangle 6"/>
          <p:cNvSpPr txBox="1"/>
          <p:nvPr/>
        </p:nvSpPr>
        <p:spPr>
          <a:xfrm>
            <a:off x="4846996" y="3166371"/>
            <a:ext cx="3903321" cy="826132"/>
          </a:xfrm>
          <a:prstGeom prst="rect">
            <a:avLst/>
          </a:prstGeom>
        </p:spPr>
        <p:style>
          <a:lnRef idx="3">
            <a:schemeClr val="lt1"/>
          </a:lnRef>
          <a:fillRef idx="1">
            <a:schemeClr val="accent3"/>
          </a:fillRef>
          <a:effectRef idx="1">
            <a:schemeClr val="accent3"/>
          </a:effectRef>
          <a:fontRef idx="minor">
            <a:schemeClr val="lt1"/>
          </a:fontRef>
        </p:style>
        <p:txBody>
          <a:bodyPr spcFirstLastPara="0" vert="horz" wrap="square" lIns="80010" tIns="40005" rIns="80010" bIns="40005" numCol="1" spcCol="1270" anchor="ctr" anchorCtr="0">
            <a:noAutofit/>
          </a:bodyPr>
          <a:lstStyle/>
          <a:p>
            <a:pPr marL="0" lvl="0" indent="0" algn="ctr" defTabSz="933450" rtl="0">
              <a:lnSpc>
                <a:spcPct val="90000"/>
              </a:lnSpc>
              <a:spcBef>
                <a:spcPct val="0"/>
              </a:spcBef>
              <a:spcAft>
                <a:spcPct val="35000"/>
              </a:spcAft>
              <a:buNone/>
            </a:pPr>
            <a:r>
              <a:rPr lang="en-GB" sz="2200" dirty="0">
                <a:latin typeface="Calibri" panose="020F0502020204030204" pitchFamily="34" charset="0"/>
                <a:ea typeface="Century Gothic" charset="0"/>
                <a:cs typeface="Century Gothic" charset="0"/>
              </a:rPr>
              <a:t>s</a:t>
            </a:r>
            <a:r>
              <a:rPr lang="en-GB" sz="2200" kern="1200" dirty="0">
                <a:latin typeface="Calibri" panose="020F0502020204030204" pitchFamily="34" charset="0"/>
                <a:ea typeface="Century Gothic" charset="0"/>
                <a:cs typeface="Century Gothic" charset="0"/>
              </a:rPr>
              <a:t>haring</a:t>
            </a:r>
          </a:p>
        </p:txBody>
      </p:sp>
      <p:sp>
        <p:nvSpPr>
          <p:cNvPr id="19" name="Rounded Rectangle 8"/>
          <p:cNvSpPr txBox="1"/>
          <p:nvPr/>
        </p:nvSpPr>
        <p:spPr>
          <a:xfrm>
            <a:off x="581750" y="4206318"/>
            <a:ext cx="3903321" cy="826132"/>
          </a:xfrm>
          <a:prstGeom prst="rect">
            <a:avLst/>
          </a:prstGeom>
        </p:spPr>
        <p:style>
          <a:lnRef idx="3">
            <a:schemeClr val="lt1"/>
          </a:lnRef>
          <a:fillRef idx="1">
            <a:schemeClr val="accent4"/>
          </a:fillRef>
          <a:effectRef idx="1">
            <a:schemeClr val="accent4"/>
          </a:effectRef>
          <a:fontRef idx="minor">
            <a:schemeClr val="lt1"/>
          </a:fontRef>
        </p:style>
        <p:txBody>
          <a:bodyPr spcFirstLastPara="0" vert="horz" wrap="square" lIns="80010" tIns="40005" rIns="80010" bIns="40005" numCol="1" spcCol="1270" anchor="ctr" anchorCtr="0">
            <a:noAutofit/>
          </a:bodyPr>
          <a:lstStyle/>
          <a:p>
            <a:pPr marL="0" lvl="0" indent="0" algn="ctr" defTabSz="933450" rtl="0">
              <a:lnSpc>
                <a:spcPct val="90000"/>
              </a:lnSpc>
              <a:spcBef>
                <a:spcPct val="0"/>
              </a:spcBef>
              <a:spcAft>
                <a:spcPct val="35000"/>
              </a:spcAft>
              <a:buNone/>
            </a:pPr>
            <a:r>
              <a:rPr lang="en-GB" sz="2200" dirty="0">
                <a:latin typeface="Calibri" panose="020F0502020204030204" pitchFamily="34" charset="0"/>
                <a:ea typeface="Century Gothic" charset="0"/>
                <a:cs typeface="Century Gothic" charset="0"/>
              </a:rPr>
              <a:t>t</a:t>
            </a:r>
            <a:r>
              <a:rPr lang="en-GB" sz="2200" kern="1200" dirty="0">
                <a:latin typeface="Calibri" panose="020F0502020204030204" pitchFamily="34" charset="0"/>
                <a:ea typeface="Century Gothic" charset="0"/>
                <a:cs typeface="Century Gothic" charset="0"/>
              </a:rPr>
              <a:t>aking turns</a:t>
            </a:r>
          </a:p>
        </p:txBody>
      </p:sp>
      <p:sp>
        <p:nvSpPr>
          <p:cNvPr id="17" name="Rounded Rectangle 10"/>
          <p:cNvSpPr txBox="1"/>
          <p:nvPr/>
        </p:nvSpPr>
        <p:spPr>
          <a:xfrm>
            <a:off x="4846997" y="4206318"/>
            <a:ext cx="3903321" cy="826132"/>
          </a:xfrm>
          <a:prstGeom prst="rect">
            <a:avLst/>
          </a:prstGeom>
        </p:spPr>
        <p:style>
          <a:lnRef idx="3">
            <a:schemeClr val="lt1"/>
          </a:lnRef>
          <a:fillRef idx="1">
            <a:schemeClr val="accent5"/>
          </a:fillRef>
          <a:effectRef idx="1">
            <a:schemeClr val="accent5"/>
          </a:effectRef>
          <a:fontRef idx="minor">
            <a:schemeClr val="lt1"/>
          </a:fontRef>
        </p:style>
        <p:txBody>
          <a:bodyPr spcFirstLastPara="0" vert="horz" wrap="square" lIns="80010" tIns="40005" rIns="80010" bIns="40005" numCol="1" spcCol="1270" anchor="ctr" anchorCtr="0">
            <a:noAutofit/>
          </a:bodyPr>
          <a:lstStyle/>
          <a:p>
            <a:pPr marL="0" lvl="0" indent="0" algn="ctr" defTabSz="933450" rtl="0">
              <a:lnSpc>
                <a:spcPct val="90000"/>
              </a:lnSpc>
              <a:spcBef>
                <a:spcPct val="0"/>
              </a:spcBef>
              <a:spcAft>
                <a:spcPct val="35000"/>
              </a:spcAft>
              <a:buNone/>
            </a:pPr>
            <a:r>
              <a:rPr lang="en-GB" sz="2200" dirty="0">
                <a:latin typeface="Calibri" panose="020F0502020204030204" pitchFamily="34" charset="0"/>
                <a:ea typeface="Century Gothic" charset="0"/>
                <a:cs typeface="Century Gothic" charset="0"/>
              </a:rPr>
              <a:t>e</a:t>
            </a:r>
            <a:r>
              <a:rPr lang="en-GB" sz="2200" kern="1200" dirty="0">
                <a:latin typeface="Calibri" panose="020F0502020204030204" pitchFamily="34" charset="0"/>
                <a:ea typeface="Century Gothic" charset="0"/>
                <a:cs typeface="Century Gothic" charset="0"/>
              </a:rPr>
              <a:t>njoying conversation</a:t>
            </a:r>
          </a:p>
        </p:txBody>
      </p:sp>
      <p:sp>
        <p:nvSpPr>
          <p:cNvPr id="15" name="Rounded Rectangle 12"/>
          <p:cNvSpPr txBox="1"/>
          <p:nvPr/>
        </p:nvSpPr>
        <p:spPr>
          <a:xfrm>
            <a:off x="581750" y="5246265"/>
            <a:ext cx="3903321" cy="826132"/>
          </a:xfrm>
          <a:prstGeom prst="rect">
            <a:avLst/>
          </a:prstGeom>
        </p:spPr>
        <p:style>
          <a:lnRef idx="3">
            <a:schemeClr val="lt1"/>
          </a:lnRef>
          <a:fillRef idx="1">
            <a:schemeClr val="accent6"/>
          </a:fillRef>
          <a:effectRef idx="1">
            <a:schemeClr val="accent6"/>
          </a:effectRef>
          <a:fontRef idx="minor">
            <a:schemeClr val="lt1"/>
          </a:fontRef>
        </p:style>
        <p:txBody>
          <a:bodyPr spcFirstLastPara="0" vert="horz" wrap="square" lIns="80010" tIns="40005" rIns="80010" bIns="40005" numCol="1" spcCol="1270" anchor="ctr" anchorCtr="0">
            <a:noAutofit/>
          </a:bodyPr>
          <a:lstStyle/>
          <a:p>
            <a:pPr marL="0" lvl="0" indent="0" algn="ctr" defTabSz="933450" rtl="0">
              <a:lnSpc>
                <a:spcPct val="90000"/>
              </a:lnSpc>
              <a:spcBef>
                <a:spcPct val="0"/>
              </a:spcBef>
              <a:spcAft>
                <a:spcPct val="35000"/>
              </a:spcAft>
              <a:buNone/>
            </a:pPr>
            <a:r>
              <a:rPr lang="en-GB" sz="2200" kern="1200" dirty="0">
                <a:latin typeface="Calibri" panose="020F0502020204030204" pitchFamily="34" charset="0"/>
                <a:ea typeface="Century Gothic" charset="0"/>
                <a:cs typeface="Century Gothic" charset="0"/>
              </a:rPr>
              <a:t> </a:t>
            </a:r>
            <a:r>
              <a:rPr lang="en-GB" sz="2200" dirty="0">
                <a:latin typeface="Calibri" panose="020F0502020204030204" pitchFamily="34" charset="0"/>
                <a:ea typeface="Century Gothic" charset="0"/>
                <a:cs typeface="Century Gothic" charset="0"/>
              </a:rPr>
              <a:t>s</a:t>
            </a:r>
            <a:r>
              <a:rPr lang="en-GB" sz="2200" kern="1200" dirty="0">
                <a:latin typeface="Calibri" panose="020F0502020204030204" pitchFamily="34" charset="0"/>
                <a:ea typeface="Century Gothic" charset="0"/>
                <a:cs typeface="Century Gothic" charset="0"/>
              </a:rPr>
              <a:t>howing concern for others</a:t>
            </a:r>
          </a:p>
        </p:txBody>
      </p:sp>
      <p:sp>
        <p:nvSpPr>
          <p:cNvPr id="28" name="Rounded Rectangle 4"/>
          <p:cNvSpPr txBox="1"/>
          <p:nvPr/>
        </p:nvSpPr>
        <p:spPr>
          <a:xfrm>
            <a:off x="4846997" y="5246265"/>
            <a:ext cx="3903321" cy="826132"/>
          </a:xfrm>
          <a:prstGeom prst="rect">
            <a:avLst/>
          </a:prstGeom>
        </p:spPr>
        <p:style>
          <a:lnRef idx="3">
            <a:schemeClr val="lt1"/>
          </a:lnRef>
          <a:fillRef idx="1">
            <a:schemeClr val="accent2"/>
          </a:fillRef>
          <a:effectRef idx="1">
            <a:schemeClr val="accent2"/>
          </a:effectRef>
          <a:fontRef idx="minor">
            <a:schemeClr val="lt1"/>
          </a:fontRef>
        </p:style>
        <p:txBody>
          <a:bodyPr spcFirstLastPara="0" vert="horz" wrap="square" lIns="80010" tIns="40005" rIns="80010" bIns="40005" numCol="1" spcCol="1270" anchor="ctr" anchorCtr="0">
            <a:noAutofit/>
          </a:bodyPr>
          <a:lstStyle/>
          <a:p>
            <a:pPr marL="0" lvl="0" indent="0" algn="ctr" defTabSz="933450" rtl="0">
              <a:lnSpc>
                <a:spcPct val="90000"/>
              </a:lnSpc>
              <a:spcBef>
                <a:spcPct val="0"/>
              </a:spcBef>
              <a:spcAft>
                <a:spcPct val="35000"/>
              </a:spcAft>
              <a:buNone/>
            </a:pPr>
            <a:r>
              <a:rPr lang="en-GB" sz="2200" dirty="0">
                <a:latin typeface="Calibri" panose="020F0502020204030204" pitchFamily="34" charset="0"/>
                <a:ea typeface="Century Gothic" charset="0"/>
                <a:cs typeface="Century Gothic" charset="0"/>
              </a:rPr>
              <a:t>u</a:t>
            </a:r>
            <a:r>
              <a:rPr lang="en-GB" sz="2200" kern="1200" dirty="0">
                <a:latin typeface="Calibri" panose="020F0502020204030204" pitchFamily="34" charset="0"/>
                <a:ea typeface="Century Gothic" charset="0"/>
                <a:cs typeface="Century Gothic" charset="0"/>
              </a:rPr>
              <a:t>sing and understanding language</a:t>
            </a:r>
          </a:p>
        </p:txBody>
      </p:sp>
      <p:grpSp>
        <p:nvGrpSpPr>
          <p:cNvPr id="2" name="Group 1"/>
          <p:cNvGrpSpPr/>
          <p:nvPr/>
        </p:nvGrpSpPr>
        <p:grpSpPr>
          <a:xfrm>
            <a:off x="35496" y="44624"/>
            <a:ext cx="5940152" cy="890782"/>
            <a:chOff x="0" y="17938"/>
            <a:chExt cx="7056784" cy="906147"/>
          </a:xfrm>
        </p:grpSpPr>
        <p:grpSp>
          <p:nvGrpSpPr>
            <p:cNvPr id="40" name="Group 39"/>
            <p:cNvGrpSpPr/>
            <p:nvPr/>
          </p:nvGrpSpPr>
          <p:grpSpPr>
            <a:xfrm>
              <a:off x="0" y="17938"/>
              <a:ext cx="7056784" cy="906147"/>
              <a:chOff x="0" y="73153"/>
              <a:chExt cx="7056784" cy="906147"/>
            </a:xfrm>
          </p:grpSpPr>
          <p:sp>
            <p:nvSpPr>
              <p:cNvPr id="42" name="Rounded Rectangle 41"/>
              <p:cNvSpPr/>
              <p:nvPr/>
            </p:nvSpPr>
            <p:spPr>
              <a:xfrm>
                <a:off x="0" y="73153"/>
                <a:ext cx="7056784" cy="906147"/>
              </a:xfrm>
              <a:prstGeom prst="roundRect">
                <a:avLst>
                  <a:gd name="adj" fmla="val 10000"/>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43" name="Rounded Rectangle 4"/>
              <p:cNvSpPr/>
              <p:nvPr/>
            </p:nvSpPr>
            <p:spPr>
              <a:xfrm>
                <a:off x="1501971" y="73153"/>
                <a:ext cx="5554812" cy="90614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GB" sz="2800" b="1" dirty="0">
                    <a:latin typeface="Calibri" panose="020F0502020204030204" pitchFamily="34" charset="0"/>
                    <a:ea typeface="Century Gothic" charset="0"/>
                    <a:cs typeface="Century Gothic" charset="0"/>
                  </a:rPr>
                  <a:t>S</a:t>
                </a:r>
                <a:r>
                  <a:rPr lang="en-GB" kern="1200" dirty="0">
                    <a:latin typeface="Calibri" panose="020F0502020204030204" pitchFamily="34" charset="0"/>
                    <a:ea typeface="Century Gothic" charset="0"/>
                    <a:cs typeface="Century Gothic" charset="0"/>
                  </a:rPr>
                  <a:t>ocial</a:t>
                </a:r>
                <a:r>
                  <a:rPr lang="en-GB" sz="1800" kern="1200" dirty="0">
                    <a:latin typeface="Calibri" panose="020F0502020204030204" pitchFamily="34" charset="0"/>
                    <a:ea typeface="Century Gothic" charset="0"/>
                    <a:cs typeface="Century Gothic" charset="0"/>
                  </a:rPr>
                  <a:t> Interaction and Verbal Communication are Impaired </a:t>
                </a:r>
              </a:p>
            </p:txBody>
          </p:sp>
        </p:grpSp>
        <p:sp>
          <p:nvSpPr>
            <p:cNvPr id="41" name="Rounded Rectangle 40"/>
            <p:cNvSpPr/>
            <p:nvPr/>
          </p:nvSpPr>
          <p:spPr>
            <a:xfrm>
              <a:off x="90614" y="108552"/>
              <a:ext cx="1411356" cy="724918"/>
            </a:xfrm>
            <a:prstGeom prst="roundRect">
              <a:avLst>
                <a:gd name="adj" fmla="val 10000"/>
              </a:avLst>
            </a:prstGeom>
            <a:blipFill>
              <a:blip r:embed="rId2" cstate="print">
                <a:extLst>
                  <a:ext uri="{28A0092B-C50C-407E-A947-70E740481C1C}">
                    <a14:useLocalDpi xmlns:a14="http://schemas.microsoft.com/office/drawing/2010/main" val="0"/>
                  </a:ext>
                </a:extLst>
              </a:blip>
              <a:srcRect/>
              <a:stretch>
                <a:fillRect t="-49000" b="-49000"/>
              </a:stretch>
            </a:blipFill>
          </p:spPr>
          <p:style>
            <a:lnRef idx="2">
              <a:schemeClr val="lt1">
                <a:hueOff val="0"/>
                <a:satOff val="0"/>
                <a:lumOff val="0"/>
                <a:alphaOff val="0"/>
              </a:schemeClr>
            </a:lnRef>
            <a:fillRef idx="1">
              <a:scrgbClr r="0" g="0" b="0"/>
            </a:fillRef>
            <a:effectRef idx="0">
              <a:schemeClr val="accent2">
                <a:tint val="50000"/>
                <a:hueOff val="0"/>
                <a:satOff val="0"/>
                <a:lumOff val="0"/>
                <a:alphaOff val="0"/>
              </a:schemeClr>
            </a:effectRef>
            <a:fontRef idx="minor">
              <a:schemeClr val="lt1">
                <a:hueOff val="0"/>
                <a:satOff val="0"/>
                <a:lumOff val="0"/>
                <a:alphaOff val="0"/>
              </a:schemeClr>
            </a:fontRef>
          </p:style>
        </p:sp>
      </p:grpSp>
    </p:spTree>
    <p:extLst>
      <p:ext uri="{BB962C8B-B14F-4D97-AF65-F5344CB8AC3E}">
        <p14:creationId xmlns:p14="http://schemas.microsoft.com/office/powerpoint/2010/main" val="1519177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45809" y="2775600"/>
            <a:ext cx="3231904" cy="1631216"/>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GB" sz="2000" dirty="0">
                <a:latin typeface="Calibri" panose="020F0502020204030204" pitchFamily="34" charset="0"/>
                <a:ea typeface="Century Gothic" charset="0"/>
                <a:cs typeface="Century Gothic" charset="0"/>
              </a:rPr>
              <a:t>Social rules may not be understood and additional support or advice may be needed with queuing, turn taking and team activities.</a:t>
            </a:r>
          </a:p>
        </p:txBody>
      </p:sp>
      <p:sp>
        <p:nvSpPr>
          <p:cNvPr id="7" name="TextBox 6"/>
          <p:cNvSpPr txBox="1"/>
          <p:nvPr/>
        </p:nvSpPr>
        <p:spPr>
          <a:xfrm>
            <a:off x="207818" y="4610568"/>
            <a:ext cx="4139299" cy="1631216"/>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lvl="0" algn="ctr"/>
            <a:r>
              <a:rPr lang="en-GB" sz="2000" dirty="0">
                <a:latin typeface="Calibri" panose="020F0502020204030204" pitchFamily="34" charset="0"/>
                <a:ea typeface="Century Gothic" charset="0"/>
                <a:cs typeface="Century Gothic" charset="0"/>
              </a:rPr>
              <a:t>People with autism may interpret language literally and so may misunderstand idioms (“pull your socks up”) and metaphors (“my head was spinning”).</a:t>
            </a:r>
          </a:p>
        </p:txBody>
      </p:sp>
      <p:sp>
        <p:nvSpPr>
          <p:cNvPr id="14" name="TextBox 13"/>
          <p:cNvSpPr txBox="1"/>
          <p:nvPr/>
        </p:nvSpPr>
        <p:spPr>
          <a:xfrm>
            <a:off x="192112" y="1248410"/>
            <a:ext cx="4139299" cy="132343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GB" sz="2000" dirty="0">
                <a:latin typeface="Calibri" panose="020F0502020204030204" pitchFamily="34" charset="0"/>
                <a:ea typeface="Century Gothic" charset="0"/>
                <a:cs typeface="Century Gothic" charset="0"/>
              </a:rPr>
              <a:t>Children with autism may find turn taking and sharing difficult. This can cause problems with friendships with other children.</a:t>
            </a:r>
          </a:p>
        </p:txBody>
      </p:sp>
      <p:sp>
        <p:nvSpPr>
          <p:cNvPr id="15" name="TextBox 14"/>
          <p:cNvSpPr txBox="1"/>
          <p:nvPr/>
        </p:nvSpPr>
        <p:spPr>
          <a:xfrm>
            <a:off x="4987537" y="1402297"/>
            <a:ext cx="3311206" cy="1015663"/>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n-GB" sz="2000" dirty="0">
                <a:latin typeface="Calibri" panose="020F0502020204030204" pitchFamily="34" charset="0"/>
                <a:ea typeface="Century Gothic" charset="0"/>
                <a:cs typeface="Century Gothic" charset="0"/>
              </a:rPr>
              <a:t>Children may find it difficult to instigate or join in play with other children.</a:t>
            </a:r>
          </a:p>
        </p:txBody>
      </p:sp>
      <p:sp>
        <p:nvSpPr>
          <p:cNvPr id="16" name="TextBox 15"/>
          <p:cNvSpPr txBox="1"/>
          <p:nvPr/>
        </p:nvSpPr>
        <p:spPr>
          <a:xfrm>
            <a:off x="4573490" y="2698656"/>
            <a:ext cx="4139299" cy="1323439"/>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lvl="0" algn="ctr"/>
            <a:r>
              <a:rPr lang="en-GB" sz="2000" dirty="0">
                <a:latin typeface="Calibri" panose="020F0502020204030204" pitchFamily="34" charset="0"/>
                <a:ea typeface="Century Gothic" charset="0"/>
                <a:cs typeface="Century Gothic" charset="0"/>
              </a:rPr>
              <a:t>Children and adults with autism may find it difficult to show empathy, this can make them appear ‘cold’ to others.</a:t>
            </a:r>
          </a:p>
        </p:txBody>
      </p:sp>
      <p:sp>
        <p:nvSpPr>
          <p:cNvPr id="18" name="TextBox 17"/>
          <p:cNvSpPr txBox="1"/>
          <p:nvPr/>
        </p:nvSpPr>
        <p:spPr>
          <a:xfrm>
            <a:off x="4816522" y="4302792"/>
            <a:ext cx="3653236" cy="193899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lvl="0" algn="ctr"/>
            <a:r>
              <a:rPr lang="en-GB" sz="2000" dirty="0">
                <a:latin typeface="Calibri" panose="020F0502020204030204" pitchFamily="34" charset="0"/>
                <a:ea typeface="Century Gothic" charset="0"/>
                <a:cs typeface="Century Gothic" charset="0"/>
              </a:rPr>
              <a:t>People with autism may not enjoy conversation in the same way, and therefore prefer to discuss factual issues rather than enjoying the interaction with another. </a:t>
            </a:r>
          </a:p>
        </p:txBody>
      </p:sp>
      <p:grpSp>
        <p:nvGrpSpPr>
          <p:cNvPr id="13" name="Group 12"/>
          <p:cNvGrpSpPr/>
          <p:nvPr/>
        </p:nvGrpSpPr>
        <p:grpSpPr>
          <a:xfrm>
            <a:off x="35496" y="44624"/>
            <a:ext cx="5940152" cy="890782"/>
            <a:chOff x="0" y="17938"/>
            <a:chExt cx="7056784" cy="906147"/>
          </a:xfrm>
        </p:grpSpPr>
        <p:grpSp>
          <p:nvGrpSpPr>
            <p:cNvPr id="17" name="Group 16"/>
            <p:cNvGrpSpPr/>
            <p:nvPr/>
          </p:nvGrpSpPr>
          <p:grpSpPr>
            <a:xfrm>
              <a:off x="0" y="17938"/>
              <a:ext cx="7056784" cy="906147"/>
              <a:chOff x="0" y="73153"/>
              <a:chExt cx="7056784" cy="906147"/>
            </a:xfrm>
          </p:grpSpPr>
          <p:sp>
            <p:nvSpPr>
              <p:cNvPr id="25" name="Rounded Rectangle 24"/>
              <p:cNvSpPr/>
              <p:nvPr/>
            </p:nvSpPr>
            <p:spPr>
              <a:xfrm>
                <a:off x="0" y="73153"/>
                <a:ext cx="7056784" cy="906147"/>
              </a:xfrm>
              <a:prstGeom prst="roundRect">
                <a:avLst>
                  <a:gd name="adj" fmla="val 10000"/>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26" name="Rounded Rectangle 4"/>
              <p:cNvSpPr/>
              <p:nvPr/>
            </p:nvSpPr>
            <p:spPr>
              <a:xfrm>
                <a:off x="1501971" y="73153"/>
                <a:ext cx="5554812" cy="90614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GB" sz="2800" b="1" dirty="0">
                    <a:latin typeface="Calibri" panose="020F0502020204030204" pitchFamily="34" charset="0"/>
                    <a:ea typeface="Century Gothic" charset="0"/>
                    <a:cs typeface="Century Gothic" charset="0"/>
                  </a:rPr>
                  <a:t>S</a:t>
                </a:r>
                <a:r>
                  <a:rPr lang="en-GB" kern="1200" dirty="0">
                    <a:latin typeface="Calibri" panose="020F0502020204030204" pitchFamily="34" charset="0"/>
                    <a:ea typeface="Century Gothic" charset="0"/>
                    <a:cs typeface="Century Gothic" charset="0"/>
                  </a:rPr>
                  <a:t>ocial</a:t>
                </a:r>
                <a:r>
                  <a:rPr lang="en-GB" sz="1800" kern="1200" dirty="0">
                    <a:latin typeface="Calibri" panose="020F0502020204030204" pitchFamily="34" charset="0"/>
                    <a:ea typeface="Century Gothic" charset="0"/>
                    <a:cs typeface="Century Gothic" charset="0"/>
                  </a:rPr>
                  <a:t> Interaction and Verbal Communication are Impaired </a:t>
                </a:r>
              </a:p>
            </p:txBody>
          </p:sp>
        </p:grpSp>
        <p:sp>
          <p:nvSpPr>
            <p:cNvPr id="20" name="Rounded Rectangle 19"/>
            <p:cNvSpPr/>
            <p:nvPr/>
          </p:nvSpPr>
          <p:spPr>
            <a:xfrm>
              <a:off x="90614" y="108552"/>
              <a:ext cx="1411356" cy="724918"/>
            </a:xfrm>
            <a:prstGeom prst="roundRect">
              <a:avLst>
                <a:gd name="adj" fmla="val 10000"/>
              </a:avLst>
            </a:prstGeom>
            <a:blipFill>
              <a:blip r:embed="rId2" cstate="print">
                <a:extLst>
                  <a:ext uri="{28A0092B-C50C-407E-A947-70E740481C1C}">
                    <a14:useLocalDpi xmlns:a14="http://schemas.microsoft.com/office/drawing/2010/main" val="0"/>
                  </a:ext>
                </a:extLst>
              </a:blip>
              <a:srcRect/>
              <a:stretch>
                <a:fillRect t="-49000" b="-49000"/>
              </a:stretch>
            </a:blipFill>
          </p:spPr>
          <p:style>
            <a:lnRef idx="2">
              <a:schemeClr val="lt1">
                <a:hueOff val="0"/>
                <a:satOff val="0"/>
                <a:lumOff val="0"/>
                <a:alphaOff val="0"/>
              </a:schemeClr>
            </a:lnRef>
            <a:fillRef idx="1">
              <a:scrgbClr r="0" g="0" b="0"/>
            </a:fillRef>
            <a:effectRef idx="0">
              <a:schemeClr val="accent2">
                <a:tint val="50000"/>
                <a:hueOff val="0"/>
                <a:satOff val="0"/>
                <a:lumOff val="0"/>
                <a:alphaOff val="0"/>
              </a:schemeClr>
            </a:effectRef>
            <a:fontRef idx="minor">
              <a:schemeClr val="lt1">
                <a:hueOff val="0"/>
                <a:satOff val="0"/>
                <a:lumOff val="0"/>
                <a:alphaOff val="0"/>
              </a:schemeClr>
            </a:fontRef>
          </p:style>
        </p:sp>
      </p:grpSp>
    </p:spTree>
    <p:extLst>
      <p:ext uri="{BB962C8B-B14F-4D97-AF65-F5344CB8AC3E}">
        <p14:creationId xmlns:p14="http://schemas.microsoft.com/office/powerpoint/2010/main" val="1848419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 calcmode="lin" valueType="num">
                                      <p:cBhvr additive="base">
                                        <p:cTn id="25" dur="500" fill="hold"/>
                                        <p:tgtEl>
                                          <p:spTgt spid="15"/>
                                        </p:tgtEl>
                                        <p:attrNameLst>
                                          <p:attrName>ppt_x</p:attrName>
                                        </p:attrNameLst>
                                      </p:cBhvr>
                                      <p:tavLst>
                                        <p:tav tm="0">
                                          <p:val>
                                            <p:strVal val="#ppt_x"/>
                                          </p:val>
                                        </p:tav>
                                        <p:tav tm="100000">
                                          <p:val>
                                            <p:strVal val="#ppt_x"/>
                                          </p:val>
                                        </p:tav>
                                      </p:tavLst>
                                    </p:anim>
                                    <p:anim calcmode="lin" valueType="num">
                                      <p:cBhvr additive="base">
                                        <p:cTn id="2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additive="base">
                                        <p:cTn id="31" dur="500" fill="hold"/>
                                        <p:tgtEl>
                                          <p:spTgt spid="16"/>
                                        </p:tgtEl>
                                        <p:attrNameLst>
                                          <p:attrName>ppt_x</p:attrName>
                                        </p:attrNameLst>
                                      </p:cBhvr>
                                      <p:tavLst>
                                        <p:tav tm="0">
                                          <p:val>
                                            <p:strVal val="#ppt_x"/>
                                          </p:val>
                                        </p:tav>
                                        <p:tav tm="100000">
                                          <p:val>
                                            <p:strVal val="#ppt_x"/>
                                          </p:val>
                                        </p:tav>
                                      </p:tavLst>
                                    </p:anim>
                                    <p:anim calcmode="lin" valueType="num">
                                      <p:cBhvr additive="base">
                                        <p:cTn id="3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additive="base">
                                        <p:cTn id="37" dur="500" fill="hold"/>
                                        <p:tgtEl>
                                          <p:spTgt spid="18"/>
                                        </p:tgtEl>
                                        <p:attrNameLst>
                                          <p:attrName>ppt_x</p:attrName>
                                        </p:attrNameLst>
                                      </p:cBhvr>
                                      <p:tavLst>
                                        <p:tav tm="0">
                                          <p:val>
                                            <p:strVal val="#ppt_x"/>
                                          </p:val>
                                        </p:tav>
                                        <p:tav tm="100000">
                                          <p:val>
                                            <p:strVal val="#ppt_x"/>
                                          </p:val>
                                        </p:tav>
                                      </p:tavLst>
                                    </p:anim>
                                    <p:anim calcmode="lin" valueType="num">
                                      <p:cBhvr additive="base">
                                        <p:cTn id="3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14" grpId="0" animBg="1"/>
      <p:bldP spid="15" grpId="0" animBg="1"/>
      <p:bldP spid="16" grpId="0" animBg="1"/>
      <p:bldP spid="1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3"/>
          <p:cNvGraphicFramePr>
            <a:graphicFrameLocks/>
          </p:cNvGraphicFramePr>
          <p:nvPr>
            <p:extLst>
              <p:ext uri="{D42A27DB-BD31-4B8C-83A1-F6EECF244321}">
                <p14:modId xmlns:p14="http://schemas.microsoft.com/office/powerpoint/2010/main" val="360731339"/>
              </p:ext>
            </p:extLst>
          </p:nvPr>
        </p:nvGraphicFramePr>
        <p:xfrm>
          <a:off x="360091" y="1412776"/>
          <a:ext cx="8496944" cy="51571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p:cNvSpPr txBox="1"/>
          <p:nvPr/>
        </p:nvSpPr>
        <p:spPr>
          <a:xfrm>
            <a:off x="360091" y="1196752"/>
            <a:ext cx="8496944" cy="830997"/>
          </a:xfrm>
          <a:prstGeom prst="rect">
            <a:avLst/>
          </a:prstGeom>
          <a:noFill/>
        </p:spPr>
        <p:txBody>
          <a:bodyPr wrap="square" rtlCol="0">
            <a:spAutoFit/>
          </a:bodyPr>
          <a:lstStyle/>
          <a:p>
            <a:r>
              <a:rPr lang="en-GB" sz="2400" dirty="0">
                <a:latin typeface="Calibri" panose="020F0502020204030204" pitchFamily="34" charset="0"/>
                <a:ea typeface="Century Gothic" charset="0"/>
                <a:cs typeface="Century Gothic" charset="0"/>
              </a:rPr>
              <a:t>Here are some ways that you can adapt your communication to help individuals with autism:</a:t>
            </a:r>
          </a:p>
        </p:txBody>
      </p:sp>
      <p:grpSp>
        <p:nvGrpSpPr>
          <p:cNvPr id="9" name="Group 8"/>
          <p:cNvGrpSpPr/>
          <p:nvPr/>
        </p:nvGrpSpPr>
        <p:grpSpPr>
          <a:xfrm>
            <a:off x="35496" y="44624"/>
            <a:ext cx="5940152" cy="890782"/>
            <a:chOff x="0" y="17938"/>
            <a:chExt cx="7056784" cy="906147"/>
          </a:xfrm>
        </p:grpSpPr>
        <p:grpSp>
          <p:nvGrpSpPr>
            <p:cNvPr id="10" name="Group 9"/>
            <p:cNvGrpSpPr/>
            <p:nvPr/>
          </p:nvGrpSpPr>
          <p:grpSpPr>
            <a:xfrm>
              <a:off x="0" y="17938"/>
              <a:ext cx="7056784" cy="906147"/>
              <a:chOff x="0" y="73153"/>
              <a:chExt cx="7056784" cy="906147"/>
            </a:xfrm>
          </p:grpSpPr>
          <p:sp>
            <p:nvSpPr>
              <p:cNvPr id="17" name="Rounded Rectangle 16"/>
              <p:cNvSpPr/>
              <p:nvPr/>
            </p:nvSpPr>
            <p:spPr>
              <a:xfrm>
                <a:off x="0" y="73153"/>
                <a:ext cx="7056784" cy="906147"/>
              </a:xfrm>
              <a:prstGeom prst="roundRect">
                <a:avLst>
                  <a:gd name="adj" fmla="val 10000"/>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18" name="Rounded Rectangle 4"/>
              <p:cNvSpPr/>
              <p:nvPr/>
            </p:nvSpPr>
            <p:spPr>
              <a:xfrm>
                <a:off x="1501971" y="73153"/>
                <a:ext cx="5554812" cy="90614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GB" sz="2800" b="1" dirty="0">
                    <a:latin typeface="Calibri" panose="020F0502020204030204" pitchFamily="34" charset="0"/>
                    <a:ea typeface="Century Gothic" charset="0"/>
                    <a:cs typeface="Century Gothic" charset="0"/>
                  </a:rPr>
                  <a:t>S</a:t>
                </a:r>
                <a:r>
                  <a:rPr lang="en-GB" kern="1200" dirty="0">
                    <a:latin typeface="Calibri" panose="020F0502020204030204" pitchFamily="34" charset="0"/>
                    <a:ea typeface="Century Gothic" charset="0"/>
                    <a:cs typeface="Century Gothic" charset="0"/>
                  </a:rPr>
                  <a:t>ocial</a:t>
                </a:r>
                <a:r>
                  <a:rPr lang="en-GB" sz="1800" kern="1200" dirty="0">
                    <a:latin typeface="Calibri" panose="020F0502020204030204" pitchFamily="34" charset="0"/>
                    <a:ea typeface="Century Gothic" charset="0"/>
                    <a:cs typeface="Century Gothic" charset="0"/>
                  </a:rPr>
                  <a:t> Interaction and Verbal Communication are Impaired </a:t>
                </a:r>
              </a:p>
            </p:txBody>
          </p:sp>
        </p:grpSp>
        <p:sp>
          <p:nvSpPr>
            <p:cNvPr id="11" name="Rounded Rectangle 10"/>
            <p:cNvSpPr/>
            <p:nvPr/>
          </p:nvSpPr>
          <p:spPr>
            <a:xfrm>
              <a:off x="90614" y="108552"/>
              <a:ext cx="1411356" cy="724918"/>
            </a:xfrm>
            <a:prstGeom prst="roundRect">
              <a:avLst>
                <a:gd name="adj" fmla="val 10000"/>
              </a:avLst>
            </a:prstGeom>
            <a:blipFill>
              <a:blip r:embed="rId7" cstate="print">
                <a:extLst>
                  <a:ext uri="{28A0092B-C50C-407E-A947-70E740481C1C}">
                    <a14:useLocalDpi xmlns:a14="http://schemas.microsoft.com/office/drawing/2010/main" val="0"/>
                  </a:ext>
                </a:extLst>
              </a:blip>
              <a:srcRect/>
              <a:stretch>
                <a:fillRect t="-49000" b="-49000"/>
              </a:stretch>
            </a:blipFill>
          </p:spPr>
          <p:style>
            <a:lnRef idx="2">
              <a:schemeClr val="lt1">
                <a:hueOff val="0"/>
                <a:satOff val="0"/>
                <a:lumOff val="0"/>
                <a:alphaOff val="0"/>
              </a:schemeClr>
            </a:lnRef>
            <a:fillRef idx="1">
              <a:scrgbClr r="0" g="0" b="0"/>
            </a:fillRef>
            <a:effectRef idx="0">
              <a:schemeClr val="accent2">
                <a:tint val="50000"/>
                <a:hueOff val="0"/>
                <a:satOff val="0"/>
                <a:lumOff val="0"/>
                <a:alphaOff val="0"/>
              </a:schemeClr>
            </a:effectRef>
            <a:fontRef idx="minor">
              <a:schemeClr val="lt1">
                <a:hueOff val="0"/>
                <a:satOff val="0"/>
                <a:lumOff val="0"/>
                <a:alphaOff val="0"/>
              </a:schemeClr>
            </a:fontRef>
          </p:style>
        </p:sp>
      </p:grpSp>
    </p:spTree>
    <p:extLst>
      <p:ext uri="{BB962C8B-B14F-4D97-AF65-F5344CB8AC3E}">
        <p14:creationId xmlns:p14="http://schemas.microsoft.com/office/powerpoint/2010/main" val="3414587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theme/theme1.xml><?xml version="1.0" encoding="utf-8"?>
<a:theme xmlns:a="http://schemas.openxmlformats.org/drawingml/2006/main" name="Office Theme">
  <a:themeElements>
    <a:clrScheme name="rainbow matcher">
      <a:dk1>
        <a:srgbClr val="000000"/>
      </a:dk1>
      <a:lt1>
        <a:srgbClr val="FFFFFF"/>
      </a:lt1>
      <a:dk2>
        <a:srgbClr val="464646"/>
      </a:dk2>
      <a:lt2>
        <a:srgbClr val="DEF5FA"/>
      </a:lt2>
      <a:accent1>
        <a:srgbClr val="932092"/>
      </a:accent1>
      <a:accent2>
        <a:srgbClr val="D31F29"/>
      </a:accent2>
      <a:accent3>
        <a:srgbClr val="D5953C"/>
      </a:accent3>
      <a:accent4>
        <a:srgbClr val="D9D721"/>
      </a:accent4>
      <a:accent5>
        <a:srgbClr val="70A33E"/>
      </a:accent5>
      <a:accent6>
        <a:srgbClr val="1A61A2"/>
      </a:accent6>
      <a:hlink>
        <a:srgbClr val="1A61A2"/>
      </a:hlink>
      <a:folHlink>
        <a:srgbClr val="70A33E"/>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SD_x0020_3 xmlns="4c4b4a05-e67f-41ba-841a-d2b86b8dea1a">
      <Value>leisure</Value>
    </ASD_x0020_3>
    <_x0041_SD2 xmlns="4c4b4a05-e67f-41ba-841a-d2b86b8dea1a"/>
    <ASD_x0020_4 xmlns="4c4b4a05-e67f-41ba-841a-d2b86b8dea1a"/>
    <_x0041_SD1 xmlns="4c4b4a05-e67f-41ba-841a-d2b86b8dea1a">
      <Value>training/ presentation</Value>
    </_x0041_SD1>
    <Status xmlns="4c4b4a05-e67f-41ba-841a-d2b86b8dea1a"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DA652FBAE78D346A790DAA5308633FC" ma:contentTypeVersion="12" ma:contentTypeDescription="Create a new document." ma:contentTypeScope="" ma:versionID="3259b49128238df170f19f26b58acf97">
  <xsd:schema xmlns:xsd="http://www.w3.org/2001/XMLSchema" xmlns:xs="http://www.w3.org/2001/XMLSchema" xmlns:p="http://schemas.microsoft.com/office/2006/metadata/properties" xmlns:ns2="4c4b4a05-e67f-41ba-841a-d2b86b8dea1a" xmlns:ns3="6c50f7f4-66d8-485e-84df-f704837f8ff2" targetNamespace="http://schemas.microsoft.com/office/2006/metadata/properties" ma:root="true" ma:fieldsID="c2fc086202bd861d6e19e0c483e3d552" ns2:_="" ns3:_="">
    <xsd:import namespace="4c4b4a05-e67f-41ba-841a-d2b86b8dea1a"/>
    <xsd:import namespace="6c50f7f4-66d8-485e-84df-f704837f8ff2"/>
    <xsd:element name="properties">
      <xsd:complexType>
        <xsd:sequence>
          <xsd:element name="documentManagement">
            <xsd:complexType>
              <xsd:all>
                <xsd:element ref="ns2:MediaServiceMetadata" minOccurs="0"/>
                <xsd:element ref="ns2:MediaServiceFastMetadata" minOccurs="0"/>
                <xsd:element ref="ns2:_x0041_SD1" minOccurs="0"/>
                <xsd:element ref="ns2:_x0041_SD2" minOccurs="0"/>
                <xsd:element ref="ns2:ASD_x0020_3" minOccurs="0"/>
                <xsd:element ref="ns2:ASD_x0020_4" minOccurs="0"/>
                <xsd:element ref="ns2:MediaServiceDateTaken" minOccurs="0"/>
                <xsd:element ref="ns2:MediaServiceAutoTags" minOccurs="0"/>
                <xsd:element ref="ns3:SharedWithUsers" minOccurs="0"/>
                <xsd:element ref="ns3:SharedWithDetails"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4b4a05-e67f-41ba-841a-d2b86b8dea1a"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_x0041_SD1" ma:index="10" nillable="true" ma:displayName="ASD1" ma:internalName="_x0041_SD1">
      <xsd:complexType>
        <xsd:complexContent>
          <xsd:extension base="dms:MultiChoice">
            <xsd:sequence>
              <xsd:element name="Value" maxOccurs="unbounded" minOccurs="0" nillable="true">
                <xsd:simpleType>
                  <xsd:restriction base="dms:Choice">
                    <xsd:enumeration value="don't know"/>
                    <xsd:enumeration value="delete"/>
                    <xsd:enumeration value="area or region doc"/>
                    <xsd:enumeration value="assessment and diagnosis children"/>
                    <xsd:enumeration value="best practice"/>
                    <xsd:enumeration value="CMS"/>
                    <xsd:enumeration value="employment"/>
                    <xsd:enumeration value="finance"/>
                    <xsd:enumeration value="image"/>
                    <xsd:enumeration value="integrated autism service"/>
                    <xsd:enumeration value="LIN"/>
                    <xsd:enumeration value="NOMS"/>
                    <xsd:enumeration value="team docs"/>
                    <xsd:enumeration value="training/ presentation"/>
                    <xsd:enumeration value="translation"/>
                    <xsd:enumeration value="website"/>
                    <xsd:enumeration value="WG official docs"/>
                  </xsd:restriction>
                </xsd:simpleType>
              </xsd:element>
            </xsd:sequence>
          </xsd:extension>
        </xsd:complexContent>
      </xsd:complexType>
    </xsd:element>
    <xsd:element name="_x0041_SD2" ma:index="11" nillable="true" ma:displayName="ASD2" ma:description="area or health board" ma:internalName="_x0041_SD2">
      <xsd:complexType>
        <xsd:complexContent>
          <xsd:extension base="dms:MultiChoice">
            <xsd:sequence>
              <xsd:element name="Value" maxOccurs="unbounded" minOccurs="0" nillable="true">
                <xsd:simpleType>
                  <xsd:restriction base="dms:Choice">
                    <xsd:enumeration value="ABMU HB"/>
                    <xsd:enumeration value="Aneurin Bevan"/>
                    <xsd:enumeration value="Anglesey"/>
                    <xsd:enumeration value="Betsi Cadwallader"/>
                    <xsd:enumeration value="Blaenau Gwent"/>
                    <xsd:enumeration value="Bridgend"/>
                    <xsd:enumeration value="Caerphilly"/>
                    <xsd:enumeration value="Cardiff"/>
                    <xsd:enumeration value="Cardiff Vale HB"/>
                    <xsd:enumeration value="Carms"/>
                    <xsd:enumeration value="Ceredigion"/>
                    <xsd:enumeration value="Conwy"/>
                    <xsd:enumeration value="Cwm Taf"/>
                    <xsd:enumeration value="Denbighshire"/>
                    <xsd:enumeration value="Flintshire"/>
                    <xsd:enumeration value="Gwynedd"/>
                    <xsd:enumeration value="Hywel Dda"/>
                    <xsd:enumeration value="Merthyr"/>
                    <xsd:enumeration value="Monmouthshire"/>
                    <xsd:enumeration value="Newport"/>
                    <xsd:enumeration value="NPT"/>
                    <xsd:enumeration value="Pembs"/>
                    <xsd:enumeration value="Powys"/>
                    <xsd:enumeration value="Powys HB"/>
                    <xsd:enumeration value="RCT"/>
                    <xsd:enumeration value="Swansea"/>
                    <xsd:enumeration value="Torfaen"/>
                    <xsd:enumeration value="VoG"/>
                    <xsd:enumeration value="WG"/>
                    <xsd:enumeration value="WLGA"/>
                    <xsd:enumeration value="Wrexham"/>
                  </xsd:restriction>
                </xsd:simpleType>
              </xsd:element>
            </xsd:sequence>
          </xsd:extension>
        </xsd:complexContent>
      </xsd:complexType>
    </xsd:element>
    <xsd:element name="ASD_x0020_3" ma:index="12" nillable="true" ma:displayName="ASD 3" ma:description="schemes and web areas" ma:internalName="ASD_x0020_3">
      <xsd:complexType>
        <xsd:complexContent>
          <xsd:extension base="dms:MultiChoice">
            <xsd:sequence>
              <xsd:element name="Value" maxOccurs="unbounded" minOccurs="0" nillable="true">
                <xsd:simpleType>
                  <xsd:restriction base="dms:Choice">
                    <xsd:enumeration value="ASD aware"/>
                    <xsd:enumeration value="can you see me"/>
                    <xsd:enumeration value="Clinician toolkit ADHD child"/>
                    <xsd:enumeration value="Clinician toolkit ASD adult"/>
                    <xsd:enumeration value="Clinician toolkit ASD child"/>
                    <xsd:enumeration value="CMS"/>
                    <xsd:enumeration value="emergency services"/>
                    <xsd:enumeration value="further education"/>
                    <xsd:enumeration value="growing with autism"/>
                    <xsd:enumeration value="health and social care"/>
                    <xsd:enumeration value="housing"/>
                    <xsd:enumeration value="IAS"/>
                    <xsd:enumeration value="LA pages"/>
                    <xsd:enumeration value="learning with autism"/>
                    <xsd:enumeration value="leisure"/>
                    <xsd:enumeration value="living with autism"/>
                    <xsd:enumeration value="Practitioner toolkit ADHD adult"/>
                    <xsd:enumeration value="Practitioner toolkit ASD Adult"/>
                    <xsd:enumeration value="Practitioner toolkit ASD child"/>
                    <xsd:enumeration value="secure area"/>
                    <xsd:enumeration value="service directory"/>
                    <xsd:enumeration value="Strategy area"/>
                    <xsd:enumeration value="training directory"/>
                    <xsd:enumeration value="working with autism"/>
                  </xsd:restriction>
                </xsd:simpleType>
              </xsd:element>
            </xsd:sequence>
          </xsd:extension>
        </xsd:complexContent>
      </xsd:complexType>
    </xsd:element>
    <xsd:element name="ASD_x0020_4" ma:index="13" nillable="true" ma:displayName="ASD 4" ma:description="IAS sub categories" ma:internalName="ASD_x0020_4">
      <xsd:complexType>
        <xsd:complexContent>
          <xsd:extension base="dms:MultiChoice">
            <xsd:sequence>
              <xsd:element name="Value" maxOccurs="unbounded" minOccurs="0" nillable="true">
                <xsd:simpleType>
                  <xsd:restriction base="dms:Choice">
                    <xsd:enumeration value="data collection"/>
                    <xsd:enumeration value="ISPs"/>
                    <xsd:enumeration value="newsletters"/>
                    <xsd:enumeration value="presentations"/>
                    <xsd:enumeration value="reporting"/>
                    <xsd:enumeration value="template documents"/>
                  </xsd:restriction>
                </xsd:simpleType>
              </xsd:element>
            </xsd:sequence>
          </xsd:extension>
        </xsd:complexContent>
      </xsd:complex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AutoTags" ma:index="15" nillable="true" ma:displayName="MediaServiceAutoTags" ma:description="" ma:internalName="MediaServiceAutoTags" ma:readOnly="true">
      <xsd:simpleType>
        <xsd:restriction base="dms:Text"/>
      </xsd:simpleType>
    </xsd:element>
    <xsd:element name="Status" ma:index="18" nillable="true" ma:displayName="ASD 5" ma:format="Dropdown" ma:internalName="Status">
      <xsd:simpleType>
        <xsd:restriction base="dms:Choice">
          <xsd:enumeration value="Draft"/>
          <xsd:enumeration value="Final"/>
        </xsd:restriction>
      </xsd:simpleType>
    </xsd:element>
  </xsd:schema>
  <xsd:schema xmlns:xsd="http://www.w3.org/2001/XMLSchema" xmlns:xs="http://www.w3.org/2001/XMLSchema" xmlns:dms="http://schemas.microsoft.com/office/2006/documentManagement/types" xmlns:pc="http://schemas.microsoft.com/office/infopath/2007/PartnerControls" targetNamespace="6c50f7f4-66d8-485e-84df-f704837f8ff2" elementFormDefault="qualified">
    <xsd:import namespace="http://schemas.microsoft.com/office/2006/documentManagement/types"/>
    <xsd:import namespace="http://schemas.microsoft.com/office/infopath/2007/PartnerControls"/>
    <xsd:element name="SharedWithUsers" ma:index="16"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8A7AE1E-F3D5-4A95-90A9-DE81DFAD9381}">
  <ds:schemaRefs>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6c50f7f4-66d8-485e-84df-f704837f8ff2"/>
    <ds:schemaRef ds:uri="http://purl.org/dc/elements/1.1/"/>
    <ds:schemaRef ds:uri="4c4b4a05-e67f-41ba-841a-d2b86b8dea1a"/>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40286388-B302-4EC1-96EB-1E804D04E4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4b4a05-e67f-41ba-841a-d2b86b8dea1a"/>
    <ds:schemaRef ds:uri="6c50f7f4-66d8-485e-84df-f704837f8ff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6E27D77-EAA7-49DF-A1AB-349876E189E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9420</TotalTime>
  <Words>2520</Words>
  <Application>Microsoft Office PowerPoint</Application>
  <PresentationFormat>On-screen Show (4:3)</PresentationFormat>
  <Paragraphs>228</Paragraphs>
  <Slides>32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32</vt:i4>
      </vt:variant>
    </vt:vector>
  </HeadingPairs>
  <TitlesOfParts>
    <vt:vector size="35" baseType="lpstr">
      <vt:lpstr>Arial</vt:lpstr>
      <vt:lpstr>Calibri</vt:lpstr>
      <vt:lpstr>Office Theme</vt:lpstr>
      <vt:lpstr>Supporting Children and Adults with Autism to Access Sports and Leisure Activities  </vt:lpstr>
      <vt:lpstr>PowerPoint Presentation</vt:lpstr>
      <vt:lpstr>Autism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johanna</dc:creator>
  <cp:lastModifiedBy>Tracy Hinton</cp:lastModifiedBy>
  <cp:revision>146</cp:revision>
  <cp:lastPrinted>2017-01-04T11:44:35Z</cp:lastPrinted>
  <dcterms:created xsi:type="dcterms:W3CDTF">2015-01-12T09:34:45Z</dcterms:created>
  <dcterms:modified xsi:type="dcterms:W3CDTF">2020-09-24T12:42:01Z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0x0101007DA652FBAE78D346A790DAA5308633FC</vt:lpwstr>
  </property>
</Properties>
</file>