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3.jpg" ContentType="image/jpeg"/>
  <Override PartName="/ppt/notesSlides/notesSlide4.xml" ContentType="application/vnd.openxmlformats-officedocument.presentationml.notesSlide+xml"/>
  <Override PartName="/ppt/media/image15.jpg" ContentType="image/jpeg"/>
  <Override PartName="/ppt/media/image16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93" r:id="rId5"/>
    <p:sldId id="412" r:id="rId6"/>
    <p:sldId id="443" r:id="rId7"/>
    <p:sldId id="447" r:id="rId8"/>
    <p:sldId id="452" r:id="rId9"/>
    <p:sldId id="450" r:id="rId10"/>
    <p:sldId id="455" r:id="rId11"/>
    <p:sldId id="453" r:id="rId12"/>
    <p:sldId id="456" r:id="rId13"/>
    <p:sldId id="449" r:id="rId14"/>
    <p:sldId id="457" r:id="rId15"/>
    <p:sldId id="438" r:id="rId16"/>
    <p:sldId id="454" r:id="rId17"/>
    <p:sldId id="442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inter" initials="SW" lastIdx="1" clrIdx="0">
    <p:extLst>
      <p:ext uri="{19B8F6BF-5375-455C-9EA6-DF929625EA0E}">
        <p15:presenceInfo xmlns:p15="http://schemas.microsoft.com/office/powerpoint/2012/main" userId="S::sarah.winter@careerswales.gov.wales::b5e1d977-4ba9-48af-9ce8-ec979ff35f59" providerId="AD"/>
      </p:ext>
    </p:extLst>
  </p:cmAuthor>
  <p:cmAuthor id="2" name="Gareth Jones" initials="GJ" lastIdx="1" clrIdx="1">
    <p:extLst>
      <p:ext uri="{19B8F6BF-5375-455C-9EA6-DF929625EA0E}">
        <p15:presenceInfo xmlns:p15="http://schemas.microsoft.com/office/powerpoint/2012/main" userId="S::gareth.jones@careerswales.gov.wales::405415e8-e179-4453-beef-e97f49a209e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96BEF8-5533-4562-B5A1-5C1EA6EDDFF1}" v="204" dt="2021-12-01T15:58:20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4974" autoAdjust="0"/>
  </p:normalViewPr>
  <p:slideViewPr>
    <p:cSldViewPr snapToGrid="0">
      <p:cViewPr varScale="1">
        <p:scale>
          <a:sx n="77" d="100"/>
          <a:sy n="77" d="100"/>
        </p:scale>
        <p:origin x="28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Greene" userId="5f5ec5fb-160d-40f1-a425-a8e60a948169" providerId="ADAL" clId="{B496BEF8-5533-4562-B5A1-5C1EA6EDDFF1}"/>
    <pc:docChg chg="undo redo custSel addSld delSld modSld sldOrd">
      <pc:chgData name="Chloe Greene" userId="5f5ec5fb-160d-40f1-a425-a8e60a948169" providerId="ADAL" clId="{B496BEF8-5533-4562-B5A1-5C1EA6EDDFF1}" dt="2021-12-01T15:58:20.165" v="3226"/>
      <pc:docMkLst>
        <pc:docMk/>
      </pc:docMkLst>
      <pc:sldChg chg="delSp del mod">
        <pc:chgData name="Chloe Greene" userId="5f5ec5fb-160d-40f1-a425-a8e60a948169" providerId="ADAL" clId="{B496BEF8-5533-4562-B5A1-5C1EA6EDDFF1}" dt="2021-11-25T17:38:06.758" v="183" actId="2696"/>
        <pc:sldMkLst>
          <pc:docMk/>
          <pc:sldMk cId="0" sldId="264"/>
        </pc:sldMkLst>
        <pc:spChg chg="del">
          <ac:chgData name="Chloe Greene" userId="5f5ec5fb-160d-40f1-a425-a8e60a948169" providerId="ADAL" clId="{B496BEF8-5533-4562-B5A1-5C1EA6EDDFF1}" dt="2021-11-25T17:35:11.789" v="166" actId="21"/>
          <ac:spMkLst>
            <pc:docMk/>
            <pc:sldMk cId="0" sldId="264"/>
            <ac:spMk id="3" creationId="{8E40FC83-BF9E-4F1C-95B9-76DE86598FDE}"/>
          </ac:spMkLst>
        </pc:spChg>
        <pc:picChg chg="del">
          <ac:chgData name="Chloe Greene" userId="5f5ec5fb-160d-40f1-a425-a8e60a948169" providerId="ADAL" clId="{B496BEF8-5533-4562-B5A1-5C1EA6EDDFF1}" dt="2021-11-25T17:33:51.573" v="157"/>
          <ac:picMkLst>
            <pc:docMk/>
            <pc:sldMk cId="0" sldId="264"/>
            <ac:picMk id="4" creationId="{242855EA-1FFA-4F8E-8420-900C5DD2CD72}"/>
          </ac:picMkLst>
        </pc:picChg>
        <pc:picChg chg="del">
          <ac:chgData name="Chloe Greene" userId="5f5ec5fb-160d-40f1-a425-a8e60a948169" providerId="ADAL" clId="{B496BEF8-5533-4562-B5A1-5C1EA6EDDFF1}" dt="2021-11-25T17:37:27.755" v="177" actId="21"/>
          <ac:picMkLst>
            <pc:docMk/>
            <pc:sldMk cId="0" sldId="264"/>
            <ac:picMk id="22" creationId="{16CD05D0-F217-46FB-9E04-DDFCA2E071FE}"/>
          </ac:picMkLst>
        </pc:picChg>
      </pc:sldChg>
      <pc:sldChg chg="del">
        <pc:chgData name="Chloe Greene" userId="5f5ec5fb-160d-40f1-a425-a8e60a948169" providerId="ADAL" clId="{B496BEF8-5533-4562-B5A1-5C1EA6EDDFF1}" dt="2021-11-25T17:34:38.836" v="164" actId="2696"/>
        <pc:sldMkLst>
          <pc:docMk/>
          <pc:sldMk cId="3353324188" sldId="407"/>
        </pc:sldMkLst>
      </pc:sldChg>
      <pc:sldChg chg="addSp delSp modSp mod modAnim">
        <pc:chgData name="Chloe Greene" userId="5f5ec5fb-160d-40f1-a425-a8e60a948169" providerId="ADAL" clId="{B496BEF8-5533-4562-B5A1-5C1EA6EDDFF1}" dt="2021-11-30T16:08:54.550" v="3054" actId="14100"/>
        <pc:sldMkLst>
          <pc:docMk/>
          <pc:sldMk cId="2091406963" sldId="412"/>
        </pc:sldMkLst>
        <pc:spChg chg="del mod">
          <ac:chgData name="Chloe Greene" userId="5f5ec5fb-160d-40f1-a425-a8e60a948169" providerId="ADAL" clId="{B496BEF8-5533-4562-B5A1-5C1EA6EDDFF1}" dt="2021-11-30T16:07:42.313" v="3036" actId="478"/>
          <ac:spMkLst>
            <pc:docMk/>
            <pc:sldMk cId="2091406963" sldId="412"/>
            <ac:spMk id="2" creationId="{ABC6ADDF-093E-4FCE-BA94-9F1DD33AC027}"/>
          </ac:spMkLst>
        </pc:spChg>
        <pc:spChg chg="del">
          <ac:chgData name="Chloe Greene" userId="5f5ec5fb-160d-40f1-a425-a8e60a948169" providerId="ADAL" clId="{B496BEF8-5533-4562-B5A1-5C1EA6EDDFF1}" dt="2021-11-25T17:35:39.492" v="169" actId="478"/>
          <ac:spMkLst>
            <pc:docMk/>
            <pc:sldMk cId="2091406963" sldId="412"/>
            <ac:spMk id="8" creationId="{00000000-0000-0000-0000-000000000000}"/>
          </ac:spMkLst>
        </pc:spChg>
        <pc:spChg chg="del">
          <ac:chgData name="Chloe Greene" userId="5f5ec5fb-160d-40f1-a425-a8e60a948169" providerId="ADAL" clId="{B496BEF8-5533-4562-B5A1-5C1EA6EDDFF1}" dt="2021-11-30T16:08:28.553" v="3047" actId="21"/>
          <ac:spMkLst>
            <pc:docMk/>
            <pc:sldMk cId="2091406963" sldId="412"/>
            <ac:spMk id="11" creationId="{00000000-0000-0000-0000-000000000000}"/>
          </ac:spMkLst>
        </pc:spChg>
        <pc:spChg chg="del">
          <ac:chgData name="Chloe Greene" userId="5f5ec5fb-160d-40f1-a425-a8e60a948169" providerId="ADAL" clId="{B496BEF8-5533-4562-B5A1-5C1EA6EDDFF1}" dt="2021-11-30T16:08:24.550" v="3046" actId="21"/>
          <ac:spMkLst>
            <pc:docMk/>
            <pc:sldMk cId="2091406963" sldId="412"/>
            <ac:spMk id="12" creationId="{00000000-0000-0000-0000-000000000000}"/>
          </ac:spMkLst>
        </pc:spChg>
        <pc:spChg chg="del">
          <ac:chgData name="Chloe Greene" userId="5f5ec5fb-160d-40f1-a425-a8e60a948169" providerId="ADAL" clId="{B496BEF8-5533-4562-B5A1-5C1EA6EDDFF1}" dt="2021-11-30T16:08:35.864" v="3049" actId="21"/>
          <ac:spMkLst>
            <pc:docMk/>
            <pc:sldMk cId="2091406963" sldId="412"/>
            <ac:spMk id="13" creationId="{00000000-0000-0000-0000-000000000000}"/>
          </ac:spMkLst>
        </pc:spChg>
        <pc:spChg chg="del">
          <ac:chgData name="Chloe Greene" userId="5f5ec5fb-160d-40f1-a425-a8e60a948169" providerId="ADAL" clId="{B496BEF8-5533-4562-B5A1-5C1EA6EDDFF1}" dt="2021-11-30T16:08:17.515" v="3044" actId="21"/>
          <ac:spMkLst>
            <pc:docMk/>
            <pc:sldMk cId="2091406963" sldId="412"/>
            <ac:spMk id="14" creationId="{00000000-0000-0000-0000-000000000000}"/>
          </ac:spMkLst>
        </pc:spChg>
        <pc:spChg chg="del">
          <ac:chgData name="Chloe Greene" userId="5f5ec5fb-160d-40f1-a425-a8e60a948169" providerId="ADAL" clId="{B496BEF8-5533-4562-B5A1-5C1EA6EDDFF1}" dt="2021-11-30T16:08:39.758" v="3050" actId="21"/>
          <ac:spMkLst>
            <pc:docMk/>
            <pc:sldMk cId="2091406963" sldId="412"/>
            <ac:spMk id="15" creationId="{00000000-0000-0000-0000-000000000000}"/>
          </ac:spMkLst>
        </pc:spChg>
        <pc:spChg chg="del">
          <ac:chgData name="Chloe Greene" userId="5f5ec5fb-160d-40f1-a425-a8e60a948169" providerId="ADAL" clId="{B496BEF8-5533-4562-B5A1-5C1EA6EDDFF1}" dt="2021-11-30T16:08:13.063" v="3043" actId="21"/>
          <ac:spMkLst>
            <pc:docMk/>
            <pc:sldMk cId="2091406963" sldId="412"/>
            <ac:spMk id="16" creationId="{00000000-0000-0000-0000-000000000000}"/>
          </ac:spMkLst>
        </pc:spChg>
        <pc:spChg chg="del">
          <ac:chgData name="Chloe Greene" userId="5f5ec5fb-160d-40f1-a425-a8e60a948169" providerId="ADAL" clId="{B496BEF8-5533-4562-B5A1-5C1EA6EDDFF1}" dt="2021-11-30T16:08:32.488" v="3048" actId="21"/>
          <ac:spMkLst>
            <pc:docMk/>
            <pc:sldMk cId="2091406963" sldId="412"/>
            <ac:spMk id="17" creationId="{00000000-0000-0000-0000-000000000000}"/>
          </ac:spMkLst>
        </pc:spChg>
        <pc:spChg chg="del">
          <ac:chgData name="Chloe Greene" userId="5f5ec5fb-160d-40f1-a425-a8e60a948169" providerId="ADAL" clId="{B496BEF8-5533-4562-B5A1-5C1EA6EDDFF1}" dt="2021-11-30T16:08:21.183" v="3045" actId="21"/>
          <ac:spMkLst>
            <pc:docMk/>
            <pc:sldMk cId="2091406963" sldId="412"/>
            <ac:spMk id="18" creationId="{00000000-0000-0000-0000-000000000000}"/>
          </ac:spMkLst>
        </pc:spChg>
        <pc:picChg chg="add del mod">
          <ac:chgData name="Chloe Greene" userId="5f5ec5fb-160d-40f1-a425-a8e60a948169" providerId="ADAL" clId="{B496BEF8-5533-4562-B5A1-5C1EA6EDDFF1}" dt="2021-11-30T16:08:09.945" v="3042" actId="21"/>
          <ac:picMkLst>
            <pc:docMk/>
            <pc:sldMk cId="2091406963" sldId="412"/>
            <ac:picMk id="3" creationId="{F6A4FA17-4234-4B8B-A471-86C4B9CC9485}"/>
          </ac:picMkLst>
        </pc:picChg>
        <pc:picChg chg="add mod">
          <ac:chgData name="Chloe Greene" userId="5f5ec5fb-160d-40f1-a425-a8e60a948169" providerId="ADAL" clId="{B496BEF8-5533-4562-B5A1-5C1EA6EDDFF1}" dt="2021-11-30T16:08:54.550" v="3054" actId="14100"/>
          <ac:picMkLst>
            <pc:docMk/>
            <pc:sldMk cId="2091406963" sldId="412"/>
            <ac:picMk id="4" creationId="{B435CFB8-5523-48FB-829C-C1AF36C705BD}"/>
          </ac:picMkLst>
        </pc:picChg>
        <pc:picChg chg="del">
          <ac:chgData name="Chloe Greene" userId="5f5ec5fb-160d-40f1-a425-a8e60a948169" providerId="ADAL" clId="{B496BEF8-5533-4562-B5A1-5C1EA6EDDFF1}" dt="2021-11-30T16:07:27.377" v="3034" actId="21"/>
          <ac:picMkLst>
            <pc:docMk/>
            <pc:sldMk cId="2091406963" sldId="412"/>
            <ac:picMk id="6" creationId="{E59B824D-4AF6-446B-927C-A5A40146C5AE}"/>
          </ac:picMkLst>
        </pc:picChg>
      </pc:sldChg>
      <pc:sldChg chg="del">
        <pc:chgData name="Chloe Greene" userId="5f5ec5fb-160d-40f1-a425-a8e60a948169" providerId="ADAL" clId="{B496BEF8-5533-4562-B5A1-5C1EA6EDDFF1}" dt="2021-11-25T17:34:48.371" v="165" actId="2696"/>
        <pc:sldMkLst>
          <pc:docMk/>
          <pc:sldMk cId="1475748678" sldId="436"/>
        </pc:sldMkLst>
      </pc:sldChg>
      <pc:sldChg chg="addSp delSp modSp add del mod ord modAnim">
        <pc:chgData name="Chloe Greene" userId="5f5ec5fb-160d-40f1-a425-a8e60a948169" providerId="ADAL" clId="{B496BEF8-5533-4562-B5A1-5C1EA6EDDFF1}" dt="2021-11-30T16:12:06.565" v="3067" actId="14100"/>
        <pc:sldMkLst>
          <pc:docMk/>
          <pc:sldMk cId="1166009086" sldId="438"/>
        </pc:sldMkLst>
        <pc:spChg chg="mod">
          <ac:chgData name="Chloe Greene" userId="5f5ec5fb-160d-40f1-a425-a8e60a948169" providerId="ADAL" clId="{B496BEF8-5533-4562-B5A1-5C1EA6EDDFF1}" dt="2021-11-30T16:11:13.311" v="3060" actId="21"/>
          <ac:spMkLst>
            <pc:docMk/>
            <pc:sldMk cId="1166009086" sldId="438"/>
            <ac:spMk id="22" creationId="{63807810-02E7-4B70-8BFB-0ED7319DE63F}"/>
          </ac:spMkLst>
        </pc:spChg>
        <pc:picChg chg="add mod">
          <ac:chgData name="Chloe Greene" userId="5f5ec5fb-160d-40f1-a425-a8e60a948169" providerId="ADAL" clId="{B496BEF8-5533-4562-B5A1-5C1EA6EDDFF1}" dt="2021-11-30T16:12:06.565" v="3067" actId="14100"/>
          <ac:picMkLst>
            <pc:docMk/>
            <pc:sldMk cId="1166009086" sldId="438"/>
            <ac:picMk id="2" creationId="{8EEEB452-3CBD-4056-A77B-54C85B41BD53}"/>
          </ac:picMkLst>
        </pc:picChg>
        <pc:picChg chg="del">
          <ac:chgData name="Chloe Greene" userId="5f5ec5fb-160d-40f1-a425-a8e60a948169" providerId="ADAL" clId="{B496BEF8-5533-4562-B5A1-5C1EA6EDDFF1}" dt="2021-11-30T16:10:55.695" v="3056" actId="21"/>
          <ac:picMkLst>
            <pc:docMk/>
            <pc:sldMk cId="1166009086" sldId="438"/>
            <ac:picMk id="5" creationId="{7768B012-6925-4EBD-BF82-D7BDEADBF7E4}"/>
          </ac:picMkLst>
        </pc:picChg>
        <pc:picChg chg="del">
          <ac:chgData name="Chloe Greene" userId="5f5ec5fb-160d-40f1-a425-a8e60a948169" providerId="ADAL" clId="{B496BEF8-5533-4562-B5A1-5C1EA6EDDFF1}" dt="2021-11-30T16:11:00.720" v="3057" actId="21"/>
          <ac:picMkLst>
            <pc:docMk/>
            <pc:sldMk cId="1166009086" sldId="438"/>
            <ac:picMk id="3074" creationId="{3D17F55C-A436-4ED1-A399-B5283ACD8674}"/>
          </ac:picMkLst>
        </pc:picChg>
      </pc:sldChg>
      <pc:sldChg chg="addSp delSp modSp mod delCm">
        <pc:chgData name="Chloe Greene" userId="5f5ec5fb-160d-40f1-a425-a8e60a948169" providerId="ADAL" clId="{B496BEF8-5533-4562-B5A1-5C1EA6EDDFF1}" dt="2021-11-30T16:09:58.047" v="3055" actId="1076"/>
        <pc:sldMkLst>
          <pc:docMk/>
          <pc:sldMk cId="2618901077" sldId="443"/>
        </pc:sldMkLst>
        <pc:spChg chg="mod">
          <ac:chgData name="Chloe Greene" userId="5f5ec5fb-160d-40f1-a425-a8e60a948169" providerId="ADAL" clId="{B496BEF8-5533-4562-B5A1-5C1EA6EDDFF1}" dt="2021-11-27T14:47:45.002" v="2807" actId="13926"/>
          <ac:spMkLst>
            <pc:docMk/>
            <pc:sldMk cId="2618901077" sldId="443"/>
            <ac:spMk id="20" creationId="{3CB6F82E-A18D-4B87-9A17-56FE7232F050}"/>
          </ac:spMkLst>
        </pc:spChg>
        <pc:spChg chg="del mod">
          <ac:chgData name="Chloe Greene" userId="5f5ec5fb-160d-40f1-a425-a8e60a948169" providerId="ADAL" clId="{B496BEF8-5533-4562-B5A1-5C1EA6EDDFF1}" dt="2021-11-27T14:56:58.714" v="2839"/>
          <ac:spMkLst>
            <pc:docMk/>
            <pc:sldMk cId="2618901077" sldId="443"/>
            <ac:spMk id="21" creationId="{4FEAB31E-AD28-4D26-BB13-2B4E43E22FCB}"/>
          </ac:spMkLst>
        </pc:spChg>
        <pc:picChg chg="add del mod">
          <ac:chgData name="Chloe Greene" userId="5f5ec5fb-160d-40f1-a425-a8e60a948169" providerId="ADAL" clId="{B496BEF8-5533-4562-B5A1-5C1EA6EDDFF1}" dt="2021-11-27T14:38:59.561" v="2768"/>
          <ac:picMkLst>
            <pc:docMk/>
            <pc:sldMk cId="2618901077" sldId="443"/>
            <ac:picMk id="2" creationId="{E833C18A-9D93-48D6-ACB2-F781F5A1B195}"/>
          </ac:picMkLst>
        </pc:picChg>
        <pc:picChg chg="add del">
          <ac:chgData name="Chloe Greene" userId="5f5ec5fb-160d-40f1-a425-a8e60a948169" providerId="ADAL" clId="{B496BEF8-5533-4562-B5A1-5C1EA6EDDFF1}" dt="2021-11-27T14:39:32.346" v="2773" actId="478"/>
          <ac:picMkLst>
            <pc:docMk/>
            <pc:sldMk cId="2618901077" sldId="443"/>
            <ac:picMk id="3" creationId="{2006B076-7C78-41AF-83DB-7E2B2186885E}"/>
          </ac:picMkLst>
        </pc:picChg>
        <pc:picChg chg="add del">
          <ac:chgData name="Chloe Greene" userId="5f5ec5fb-160d-40f1-a425-a8e60a948169" providerId="ADAL" clId="{B496BEF8-5533-4562-B5A1-5C1EA6EDDFF1}" dt="2021-11-27T14:38:47.314" v="2763"/>
          <ac:picMkLst>
            <pc:docMk/>
            <pc:sldMk cId="2618901077" sldId="443"/>
            <ac:picMk id="4" creationId="{9C20D9D3-6B20-405D-8277-07CF90FC66E3}"/>
          </ac:picMkLst>
        </pc:picChg>
        <pc:picChg chg="add mod">
          <ac:chgData name="Chloe Greene" userId="5f5ec5fb-160d-40f1-a425-a8e60a948169" providerId="ADAL" clId="{B496BEF8-5533-4562-B5A1-5C1EA6EDDFF1}" dt="2021-11-30T16:09:58.047" v="3055" actId="1076"/>
          <ac:picMkLst>
            <pc:docMk/>
            <pc:sldMk cId="2618901077" sldId="443"/>
            <ac:picMk id="5" creationId="{03F1515F-67A1-4106-82A8-9ECCC81F247A}"/>
          </ac:picMkLst>
        </pc:picChg>
      </pc:sldChg>
      <pc:sldChg chg="del">
        <pc:chgData name="Chloe Greene" userId="5f5ec5fb-160d-40f1-a425-a8e60a948169" providerId="ADAL" clId="{B496BEF8-5533-4562-B5A1-5C1EA6EDDFF1}" dt="2021-11-25T17:36:42.154" v="173" actId="2696"/>
        <pc:sldMkLst>
          <pc:docMk/>
          <pc:sldMk cId="857130228" sldId="444"/>
        </pc:sldMkLst>
      </pc:sldChg>
      <pc:sldChg chg="del">
        <pc:chgData name="Chloe Greene" userId="5f5ec5fb-160d-40f1-a425-a8e60a948169" providerId="ADAL" clId="{B496BEF8-5533-4562-B5A1-5C1EA6EDDFF1}" dt="2021-11-25T17:34:28.304" v="162" actId="2696"/>
        <pc:sldMkLst>
          <pc:docMk/>
          <pc:sldMk cId="887382926" sldId="445"/>
        </pc:sldMkLst>
      </pc:sldChg>
      <pc:sldChg chg="del">
        <pc:chgData name="Chloe Greene" userId="5f5ec5fb-160d-40f1-a425-a8e60a948169" providerId="ADAL" clId="{B496BEF8-5533-4562-B5A1-5C1EA6EDDFF1}" dt="2021-11-25T17:34:33.991" v="163" actId="2696"/>
        <pc:sldMkLst>
          <pc:docMk/>
          <pc:sldMk cId="2123903029" sldId="446"/>
        </pc:sldMkLst>
      </pc:sldChg>
      <pc:sldChg chg="addSp delSp modSp mod">
        <pc:chgData name="Chloe Greene" userId="5f5ec5fb-160d-40f1-a425-a8e60a948169" providerId="ADAL" clId="{B496BEF8-5533-4562-B5A1-5C1EA6EDDFF1}" dt="2021-11-30T15:49:51.260" v="3032" actId="20577"/>
        <pc:sldMkLst>
          <pc:docMk/>
          <pc:sldMk cId="396346541" sldId="447"/>
        </pc:sldMkLst>
        <pc:spChg chg="mod">
          <ac:chgData name="Chloe Greene" userId="5f5ec5fb-160d-40f1-a425-a8e60a948169" providerId="ADAL" clId="{B496BEF8-5533-4562-B5A1-5C1EA6EDDFF1}" dt="2021-11-30T15:49:51.260" v="3032" actId="20577"/>
          <ac:spMkLst>
            <pc:docMk/>
            <pc:sldMk cId="396346541" sldId="447"/>
            <ac:spMk id="22" creationId="{63807810-02E7-4B70-8BFB-0ED7319DE63F}"/>
          </ac:spMkLst>
        </pc:spChg>
        <pc:picChg chg="add del">
          <ac:chgData name="Chloe Greene" userId="5f5ec5fb-160d-40f1-a425-a8e60a948169" providerId="ADAL" clId="{B496BEF8-5533-4562-B5A1-5C1EA6EDDFF1}" dt="2021-11-25T17:37:21.592" v="176"/>
          <ac:picMkLst>
            <pc:docMk/>
            <pc:sldMk cId="396346541" sldId="447"/>
            <ac:picMk id="2" creationId="{3FE0D462-7AC3-43FC-9918-440DB4F1F314}"/>
          </ac:picMkLst>
        </pc:picChg>
        <pc:picChg chg="add mod">
          <ac:chgData name="Chloe Greene" userId="5f5ec5fb-160d-40f1-a425-a8e60a948169" providerId="ADAL" clId="{B496BEF8-5533-4562-B5A1-5C1EA6EDDFF1}" dt="2021-11-25T17:37:46.341" v="182" actId="1076"/>
          <ac:picMkLst>
            <pc:docMk/>
            <pc:sldMk cId="396346541" sldId="447"/>
            <ac:picMk id="3" creationId="{145879C4-330F-4359-BBC8-42ACB37EC79E}"/>
          </ac:picMkLst>
        </pc:picChg>
        <pc:picChg chg="del">
          <ac:chgData name="Chloe Greene" userId="5f5ec5fb-160d-40f1-a425-a8e60a948169" providerId="ADAL" clId="{B496BEF8-5533-4562-B5A1-5C1EA6EDDFF1}" dt="2021-11-25T17:37:14.826" v="174" actId="478"/>
          <ac:picMkLst>
            <pc:docMk/>
            <pc:sldMk cId="396346541" sldId="447"/>
            <ac:picMk id="6" creationId="{C6BDC050-6E63-4DAA-8FA8-0A09A2896EC0}"/>
          </ac:picMkLst>
        </pc:picChg>
      </pc:sldChg>
      <pc:sldChg chg="addSp delSp del mod">
        <pc:chgData name="Chloe Greene" userId="5f5ec5fb-160d-40f1-a425-a8e60a948169" providerId="ADAL" clId="{B496BEF8-5533-4562-B5A1-5C1EA6EDDFF1}" dt="2021-11-27T14:40:04.880" v="2779" actId="2696"/>
        <pc:sldMkLst>
          <pc:docMk/>
          <pc:sldMk cId="2820600216" sldId="448"/>
        </pc:sldMkLst>
        <pc:picChg chg="add del">
          <ac:chgData name="Chloe Greene" userId="5f5ec5fb-160d-40f1-a425-a8e60a948169" providerId="ADAL" clId="{B496BEF8-5533-4562-B5A1-5C1EA6EDDFF1}" dt="2021-11-27T14:39:00.980" v="2770" actId="21"/>
          <ac:picMkLst>
            <pc:docMk/>
            <pc:sldMk cId="2820600216" sldId="448"/>
            <ac:picMk id="4" creationId="{34CE5C9B-7546-4CC8-A5A0-4120B57A5427}"/>
          </ac:picMkLst>
        </pc:picChg>
        <pc:picChg chg="del">
          <ac:chgData name="Chloe Greene" userId="5f5ec5fb-160d-40f1-a425-a8e60a948169" providerId="ADAL" clId="{B496BEF8-5533-4562-B5A1-5C1EA6EDDFF1}" dt="2021-11-25T17:36:32.794" v="172" actId="21"/>
          <ac:picMkLst>
            <pc:docMk/>
            <pc:sldMk cId="2820600216" sldId="448"/>
            <ac:picMk id="7" creationId="{F00EF375-3222-49F3-BACE-FF9630525574}"/>
          </ac:picMkLst>
        </pc:picChg>
      </pc:sldChg>
      <pc:sldChg chg="addSp delSp modSp new mod setBg modClrScheme addAnim delAnim modAnim chgLayout">
        <pc:chgData name="Chloe Greene" userId="5f5ec5fb-160d-40f1-a425-a8e60a948169" providerId="ADAL" clId="{B496BEF8-5533-4562-B5A1-5C1EA6EDDFF1}" dt="2021-12-01T15:58:20.165" v="3226"/>
        <pc:sldMkLst>
          <pc:docMk/>
          <pc:sldMk cId="2171183552" sldId="449"/>
        </pc:sldMkLst>
        <pc:spChg chg="mod ord">
          <ac:chgData name="Chloe Greene" userId="5f5ec5fb-160d-40f1-a425-a8e60a948169" providerId="ADAL" clId="{B496BEF8-5533-4562-B5A1-5C1EA6EDDFF1}" dt="2021-12-01T15:45:49.893" v="3213" actId="21"/>
          <ac:spMkLst>
            <pc:docMk/>
            <pc:sldMk cId="2171183552" sldId="449"/>
            <ac:spMk id="2" creationId="{2B05F9C5-5CF3-4DBE-9B50-46C77267E5C2}"/>
          </ac:spMkLst>
        </pc:spChg>
        <pc:spChg chg="del mod">
          <ac:chgData name="Chloe Greene" userId="5f5ec5fb-160d-40f1-a425-a8e60a948169" providerId="ADAL" clId="{B496BEF8-5533-4562-B5A1-5C1EA6EDDFF1}" dt="2021-11-27T13:08:44.278" v="2274" actId="478"/>
          <ac:spMkLst>
            <pc:docMk/>
            <pc:sldMk cId="2171183552" sldId="449"/>
            <ac:spMk id="3" creationId="{BBD20E11-C505-431F-A265-6A9EBC460D06}"/>
          </ac:spMkLst>
        </pc:spChg>
        <pc:spChg chg="add mod">
          <ac:chgData name="Chloe Greene" userId="5f5ec5fb-160d-40f1-a425-a8e60a948169" providerId="ADAL" clId="{B496BEF8-5533-4562-B5A1-5C1EA6EDDFF1}" dt="2021-11-30T16:32:05.219" v="3113" actId="14100"/>
          <ac:spMkLst>
            <pc:docMk/>
            <pc:sldMk cId="2171183552" sldId="449"/>
            <ac:spMk id="3" creationId="{C87E7C98-A68F-4BDC-943C-6B2EE79D7187}"/>
          </ac:spMkLst>
        </pc:spChg>
        <pc:spChg chg="add mod">
          <ac:chgData name="Chloe Greene" userId="5f5ec5fb-160d-40f1-a425-a8e60a948169" providerId="ADAL" clId="{B496BEF8-5533-4562-B5A1-5C1EA6EDDFF1}" dt="2021-11-30T16:33:10.090" v="3120" actId="14100"/>
          <ac:spMkLst>
            <pc:docMk/>
            <pc:sldMk cId="2171183552" sldId="449"/>
            <ac:spMk id="4" creationId="{065F261D-903A-4EC2-B046-763E761DD2A1}"/>
          </ac:spMkLst>
        </pc:spChg>
        <pc:spChg chg="add del mod">
          <ac:chgData name="Chloe Greene" userId="5f5ec5fb-160d-40f1-a425-a8e60a948169" providerId="ADAL" clId="{B496BEF8-5533-4562-B5A1-5C1EA6EDDFF1}" dt="2021-11-27T13:11:49.894" v="2277"/>
          <ac:spMkLst>
            <pc:docMk/>
            <pc:sldMk cId="2171183552" sldId="449"/>
            <ac:spMk id="5" creationId="{3DB8D443-17F8-416B-AE32-B3DB591A258F}"/>
          </ac:spMkLst>
        </pc:spChg>
        <pc:spChg chg="add mod">
          <ac:chgData name="Chloe Greene" userId="5f5ec5fb-160d-40f1-a425-a8e60a948169" providerId="ADAL" clId="{B496BEF8-5533-4562-B5A1-5C1EA6EDDFF1}" dt="2021-12-01T15:44:13.149" v="3197" actId="14100"/>
          <ac:spMkLst>
            <pc:docMk/>
            <pc:sldMk cId="2171183552" sldId="449"/>
            <ac:spMk id="5" creationId="{C5AB1747-FE47-4606-A2C4-5FAC032D7F25}"/>
          </ac:spMkLst>
        </pc:spChg>
        <pc:spChg chg="add del mod">
          <ac:chgData name="Chloe Greene" userId="5f5ec5fb-160d-40f1-a425-a8e60a948169" providerId="ADAL" clId="{B496BEF8-5533-4562-B5A1-5C1EA6EDDFF1}" dt="2021-12-01T15:39:47.273" v="3140" actId="767"/>
          <ac:spMkLst>
            <pc:docMk/>
            <pc:sldMk cId="2171183552" sldId="449"/>
            <ac:spMk id="7" creationId="{3E2E514C-C6E5-42F1-9E02-3169B5008F63}"/>
          </ac:spMkLst>
        </pc:spChg>
        <pc:spChg chg="add del mod ord">
          <ac:chgData name="Chloe Greene" userId="5f5ec5fb-160d-40f1-a425-a8e60a948169" providerId="ADAL" clId="{B496BEF8-5533-4562-B5A1-5C1EA6EDDFF1}" dt="2021-11-30T16:15:52.848" v="3082" actId="478"/>
          <ac:spMkLst>
            <pc:docMk/>
            <pc:sldMk cId="2171183552" sldId="449"/>
            <ac:spMk id="7" creationId="{777E8B96-230E-45D7-8A17-183D56CC5C48}"/>
          </ac:spMkLst>
        </pc:spChg>
        <pc:spChg chg="add del mod">
          <ac:chgData name="Chloe Greene" userId="5f5ec5fb-160d-40f1-a425-a8e60a948169" providerId="ADAL" clId="{B496BEF8-5533-4562-B5A1-5C1EA6EDDFF1}" dt="2021-12-01T15:39:45.322" v="3139" actId="767"/>
          <ac:spMkLst>
            <pc:docMk/>
            <pc:sldMk cId="2171183552" sldId="449"/>
            <ac:spMk id="8" creationId="{AD1C211B-E152-4939-8A98-E6A75795FA8E}"/>
          </ac:spMkLst>
        </pc:spChg>
        <pc:spChg chg="add del mod">
          <ac:chgData name="Chloe Greene" userId="5f5ec5fb-160d-40f1-a425-a8e60a948169" providerId="ADAL" clId="{B496BEF8-5533-4562-B5A1-5C1EA6EDDFF1}" dt="2021-12-01T15:40:37.870" v="3147" actId="767"/>
          <ac:spMkLst>
            <pc:docMk/>
            <pc:sldMk cId="2171183552" sldId="449"/>
            <ac:spMk id="9" creationId="{EDFCF913-B1AF-413A-AF6F-9AA1F9E8F2AB}"/>
          </ac:spMkLst>
        </pc:spChg>
        <pc:spChg chg="add del mod">
          <ac:chgData name="Chloe Greene" userId="5f5ec5fb-160d-40f1-a425-a8e60a948169" providerId="ADAL" clId="{B496BEF8-5533-4562-B5A1-5C1EA6EDDFF1}" dt="2021-12-01T15:40:32.958" v="3146" actId="767"/>
          <ac:spMkLst>
            <pc:docMk/>
            <pc:sldMk cId="2171183552" sldId="449"/>
            <ac:spMk id="10" creationId="{861BAA05-1988-47A5-8E90-F228072DB00C}"/>
          </ac:spMkLst>
        </pc:spChg>
        <pc:spChg chg="add del">
          <ac:chgData name="Chloe Greene" userId="5f5ec5fb-160d-40f1-a425-a8e60a948169" providerId="ADAL" clId="{B496BEF8-5533-4562-B5A1-5C1EA6EDDFF1}" dt="2021-11-27T13:13:23.192" v="2284" actId="26606"/>
          <ac:spMkLst>
            <pc:docMk/>
            <pc:sldMk cId="2171183552" sldId="449"/>
            <ac:spMk id="11" creationId="{9B7AD9F6-8CE7-4299-8FC6-328F4DCD3FF9}"/>
          </ac:spMkLst>
        </pc:spChg>
        <pc:spChg chg="add mod">
          <ac:chgData name="Chloe Greene" userId="5f5ec5fb-160d-40f1-a425-a8e60a948169" providerId="ADAL" clId="{B496BEF8-5533-4562-B5A1-5C1EA6EDDFF1}" dt="2021-12-01T15:44:26.080" v="3199" actId="20577"/>
          <ac:spMkLst>
            <pc:docMk/>
            <pc:sldMk cId="2171183552" sldId="449"/>
            <ac:spMk id="11" creationId="{BB73132B-19AB-4E78-A2C1-72BED2D8DECB}"/>
          </ac:spMkLst>
        </pc:spChg>
        <pc:spChg chg="add del mod">
          <ac:chgData name="Chloe Greene" userId="5f5ec5fb-160d-40f1-a425-a8e60a948169" providerId="ADAL" clId="{B496BEF8-5533-4562-B5A1-5C1EA6EDDFF1}" dt="2021-12-01T15:46:18.446" v="3218"/>
          <ac:spMkLst>
            <pc:docMk/>
            <pc:sldMk cId="2171183552" sldId="449"/>
            <ac:spMk id="12" creationId="{339DA35D-99B6-4EB6-870E-DED291E0834E}"/>
          </ac:spMkLst>
        </pc:spChg>
        <pc:spChg chg="add mod">
          <ac:chgData name="Chloe Greene" userId="5f5ec5fb-160d-40f1-a425-a8e60a948169" providerId="ADAL" clId="{B496BEF8-5533-4562-B5A1-5C1EA6EDDFF1}" dt="2021-12-01T15:44:33.821" v="3200" actId="14100"/>
          <ac:spMkLst>
            <pc:docMk/>
            <pc:sldMk cId="2171183552" sldId="449"/>
            <ac:spMk id="13" creationId="{DF4FE68A-2189-4CD3-BA37-958038F09757}"/>
          </ac:spMkLst>
        </pc:spChg>
        <pc:spChg chg="add del">
          <ac:chgData name="Chloe Greene" userId="5f5ec5fb-160d-40f1-a425-a8e60a948169" providerId="ADAL" clId="{B496BEF8-5533-4562-B5A1-5C1EA6EDDFF1}" dt="2021-11-27T13:13:23.192" v="2284" actId="26606"/>
          <ac:spMkLst>
            <pc:docMk/>
            <pc:sldMk cId="2171183552" sldId="449"/>
            <ac:spMk id="13" creationId="{F49775AF-8896-43EE-92C6-83497D6DC56F}"/>
          </ac:spMkLst>
        </pc:spChg>
        <pc:spChg chg="add del">
          <ac:chgData name="Chloe Greene" userId="5f5ec5fb-160d-40f1-a425-a8e60a948169" providerId="ADAL" clId="{B496BEF8-5533-4562-B5A1-5C1EA6EDDFF1}" dt="2021-12-01T15:46:18.446" v="3220"/>
          <ac:spMkLst>
            <pc:docMk/>
            <pc:sldMk cId="2171183552" sldId="449"/>
            <ac:spMk id="14" creationId="{507CE087-11FF-40C6-9708-097749BC6407}"/>
          </ac:spMkLst>
        </pc:spChg>
        <pc:spChg chg="add del">
          <ac:chgData name="Chloe Greene" userId="5f5ec5fb-160d-40f1-a425-a8e60a948169" providerId="ADAL" clId="{B496BEF8-5533-4562-B5A1-5C1EA6EDDFF1}" dt="2021-12-01T15:46:18.446" v="3222"/>
          <ac:spMkLst>
            <pc:docMk/>
            <pc:sldMk cId="2171183552" sldId="449"/>
            <ac:spMk id="15" creationId="{D80DEE43-E9C2-4471-83F5-0ABB494EE3D5}"/>
          </ac:spMkLst>
        </pc:spChg>
        <pc:spChg chg="add del mod">
          <ac:chgData name="Chloe Greene" userId="5f5ec5fb-160d-40f1-a425-a8e60a948169" providerId="ADAL" clId="{B496BEF8-5533-4562-B5A1-5C1EA6EDDFF1}" dt="2021-12-01T15:46:18.462" v="3224"/>
          <ac:spMkLst>
            <pc:docMk/>
            <pc:sldMk cId="2171183552" sldId="449"/>
            <ac:spMk id="16" creationId="{C0A2E6F5-DDE1-4B84-B01D-5F2AFCF5F69E}"/>
          </ac:spMkLst>
        </pc:spChg>
        <pc:spChg chg="add mod">
          <ac:chgData name="Chloe Greene" userId="5f5ec5fb-160d-40f1-a425-a8e60a948169" providerId="ADAL" clId="{B496BEF8-5533-4562-B5A1-5C1EA6EDDFF1}" dt="2021-12-01T15:46:08.868" v="3216" actId="14100"/>
          <ac:spMkLst>
            <pc:docMk/>
            <pc:sldMk cId="2171183552" sldId="449"/>
            <ac:spMk id="17" creationId="{043B8CB3-D65A-45BD-8086-17AFB1B3C692}"/>
          </ac:spMkLst>
        </pc:spChg>
        <pc:picChg chg="add mod">
          <ac:chgData name="Chloe Greene" userId="5f5ec5fb-160d-40f1-a425-a8e60a948169" providerId="ADAL" clId="{B496BEF8-5533-4562-B5A1-5C1EA6EDDFF1}" dt="2021-11-30T16:30:57.816" v="3106" actId="1076"/>
          <ac:picMkLst>
            <pc:docMk/>
            <pc:sldMk cId="2171183552" sldId="449"/>
            <ac:picMk id="6" creationId="{49441A70-6EF8-4A27-900E-1C97A1442E7E}"/>
          </ac:picMkLst>
        </pc:picChg>
      </pc:sldChg>
      <pc:sldChg chg="addSp delSp modSp new mod">
        <pc:chgData name="Chloe Greene" userId="5f5ec5fb-160d-40f1-a425-a8e60a948169" providerId="ADAL" clId="{B496BEF8-5533-4562-B5A1-5C1EA6EDDFF1}" dt="2021-11-27T14:47:36.090" v="2805" actId="207"/>
        <pc:sldMkLst>
          <pc:docMk/>
          <pc:sldMk cId="3009717499" sldId="450"/>
        </pc:sldMkLst>
        <pc:spChg chg="mod">
          <ac:chgData name="Chloe Greene" userId="5f5ec5fb-160d-40f1-a425-a8e60a948169" providerId="ADAL" clId="{B496BEF8-5533-4562-B5A1-5C1EA6EDDFF1}" dt="2021-11-27T14:47:36.090" v="2805" actId="207"/>
          <ac:spMkLst>
            <pc:docMk/>
            <pc:sldMk cId="3009717499" sldId="450"/>
            <ac:spMk id="2" creationId="{D6D795B4-E344-4524-BBEA-6D671E6423C1}"/>
          </ac:spMkLst>
        </pc:spChg>
        <pc:spChg chg="del mod">
          <ac:chgData name="Chloe Greene" userId="5f5ec5fb-160d-40f1-a425-a8e60a948169" providerId="ADAL" clId="{B496BEF8-5533-4562-B5A1-5C1EA6EDDFF1}" dt="2021-11-27T11:54:39.506" v="1725" actId="478"/>
          <ac:spMkLst>
            <pc:docMk/>
            <pc:sldMk cId="3009717499" sldId="450"/>
            <ac:spMk id="3" creationId="{940473F7-5AA3-478D-82B4-F6E359CF9EBD}"/>
          </ac:spMkLst>
        </pc:spChg>
        <pc:picChg chg="del mod">
          <ac:chgData name="Chloe Greene" userId="5f5ec5fb-160d-40f1-a425-a8e60a948169" providerId="ADAL" clId="{B496BEF8-5533-4562-B5A1-5C1EA6EDDFF1}" dt="2021-11-27T11:53:02.483" v="1712" actId="21"/>
          <ac:picMkLst>
            <pc:docMk/>
            <pc:sldMk cId="3009717499" sldId="450"/>
            <ac:picMk id="4" creationId="{7006AC95-D443-47A2-B7DF-1AE808F1862E}"/>
          </ac:picMkLst>
        </pc:picChg>
        <pc:picChg chg="add mod">
          <ac:chgData name="Chloe Greene" userId="5f5ec5fb-160d-40f1-a425-a8e60a948169" providerId="ADAL" clId="{B496BEF8-5533-4562-B5A1-5C1EA6EDDFF1}" dt="2021-11-27T11:54:11.320" v="1720" actId="1076"/>
          <ac:picMkLst>
            <pc:docMk/>
            <pc:sldMk cId="3009717499" sldId="450"/>
            <ac:picMk id="5" creationId="{B5B0EBE7-7E15-454B-A2B7-43DA4428358B}"/>
          </ac:picMkLst>
        </pc:picChg>
        <pc:picChg chg="add mod">
          <ac:chgData name="Chloe Greene" userId="5f5ec5fb-160d-40f1-a425-a8e60a948169" providerId="ADAL" clId="{B496BEF8-5533-4562-B5A1-5C1EA6EDDFF1}" dt="2021-11-27T11:58:23.089" v="1817" actId="14100"/>
          <ac:picMkLst>
            <pc:docMk/>
            <pc:sldMk cId="3009717499" sldId="450"/>
            <ac:picMk id="6" creationId="{F8E6F32B-44BA-4096-A000-3B3E22E4DF1D}"/>
          </ac:picMkLst>
        </pc:picChg>
      </pc:sldChg>
      <pc:sldChg chg="addSp delSp modSp new del mod setBg addAnim delAnim setClrOvrMap">
        <pc:chgData name="Chloe Greene" userId="5f5ec5fb-160d-40f1-a425-a8e60a948169" providerId="ADAL" clId="{B496BEF8-5533-4562-B5A1-5C1EA6EDDFF1}" dt="2021-11-27T14:48:50.216" v="2812" actId="2696"/>
        <pc:sldMkLst>
          <pc:docMk/>
          <pc:sldMk cId="37385550" sldId="451"/>
        </pc:sldMkLst>
        <pc:spChg chg="mod">
          <ac:chgData name="Chloe Greene" userId="5f5ec5fb-160d-40f1-a425-a8e60a948169" providerId="ADAL" clId="{B496BEF8-5533-4562-B5A1-5C1EA6EDDFF1}" dt="2021-11-27T13:05:21.459" v="2262" actId="26606"/>
          <ac:spMkLst>
            <pc:docMk/>
            <pc:sldMk cId="37385550" sldId="451"/>
            <ac:spMk id="2" creationId="{8F7AD3C5-9A50-40BE-822F-3D0EF4E7D6BB}"/>
          </ac:spMkLst>
        </pc:spChg>
        <pc:spChg chg="mod">
          <ac:chgData name="Chloe Greene" userId="5f5ec5fb-160d-40f1-a425-a8e60a948169" providerId="ADAL" clId="{B496BEF8-5533-4562-B5A1-5C1EA6EDDFF1}" dt="2021-11-27T13:05:21.459" v="2262" actId="26606"/>
          <ac:spMkLst>
            <pc:docMk/>
            <pc:sldMk cId="37385550" sldId="451"/>
            <ac:spMk id="3" creationId="{80447027-DB60-40C8-A414-3FFCDEE19CED}"/>
          </ac:spMkLst>
        </pc:spChg>
        <pc:spChg chg="add del">
          <ac:chgData name="Chloe Greene" userId="5f5ec5fb-160d-40f1-a425-a8e60a948169" providerId="ADAL" clId="{B496BEF8-5533-4562-B5A1-5C1EA6EDDFF1}" dt="2021-11-25T17:42:47.703" v="200" actId="22"/>
          <ac:spMkLst>
            <pc:docMk/>
            <pc:sldMk cId="37385550" sldId="451"/>
            <ac:spMk id="5" creationId="{B9FF4354-F02C-4785-8A50-C1B696F7A6B2}"/>
          </ac:spMkLst>
        </pc:spChg>
        <pc:spChg chg="add del">
          <ac:chgData name="Chloe Greene" userId="5f5ec5fb-160d-40f1-a425-a8e60a948169" providerId="ADAL" clId="{B496BEF8-5533-4562-B5A1-5C1EA6EDDFF1}" dt="2021-11-27T13:04:46.657" v="2261" actId="26606"/>
          <ac:spMkLst>
            <pc:docMk/>
            <pc:sldMk cId="37385550" sldId="451"/>
            <ac:spMk id="6" creationId="{E91DC736-0EF8-4F87-9146-EBF1D2EE4D3D}"/>
          </ac:spMkLst>
        </pc:spChg>
        <pc:spChg chg="add">
          <ac:chgData name="Chloe Greene" userId="5f5ec5fb-160d-40f1-a425-a8e60a948169" providerId="ADAL" clId="{B496BEF8-5533-4562-B5A1-5C1EA6EDDFF1}" dt="2021-11-27T13:05:21.459" v="2262" actId="26606"/>
          <ac:spMkLst>
            <pc:docMk/>
            <pc:sldMk cId="37385550" sldId="451"/>
            <ac:spMk id="8" creationId="{D928DD85-BB99-450D-A702-2683E0296282}"/>
          </ac:spMkLst>
        </pc:spChg>
        <pc:spChg chg="add del">
          <ac:chgData name="Chloe Greene" userId="5f5ec5fb-160d-40f1-a425-a8e60a948169" providerId="ADAL" clId="{B496BEF8-5533-4562-B5A1-5C1EA6EDDFF1}" dt="2021-11-27T13:04:19.110" v="2256" actId="26606"/>
          <ac:spMkLst>
            <pc:docMk/>
            <pc:sldMk cId="37385550" sldId="451"/>
            <ac:spMk id="9" creationId="{71B2258F-86CA-4D4D-8270-BC05FCDEBFB3}"/>
          </ac:spMkLst>
        </pc:spChg>
        <pc:spChg chg="add">
          <ac:chgData name="Chloe Greene" userId="5f5ec5fb-160d-40f1-a425-a8e60a948169" providerId="ADAL" clId="{B496BEF8-5533-4562-B5A1-5C1EA6EDDFF1}" dt="2021-11-27T13:05:21.459" v="2262" actId="26606"/>
          <ac:spMkLst>
            <pc:docMk/>
            <pc:sldMk cId="37385550" sldId="451"/>
            <ac:spMk id="10" creationId="{240E5BD2-4019-4012-A1AA-628900E659E9}"/>
          </ac:spMkLst>
        </pc:spChg>
        <pc:spChg chg="add del">
          <ac:chgData name="Chloe Greene" userId="5f5ec5fb-160d-40f1-a425-a8e60a948169" providerId="ADAL" clId="{B496BEF8-5533-4562-B5A1-5C1EA6EDDFF1}" dt="2021-11-27T13:04:46.657" v="2261" actId="26606"/>
          <ac:spMkLst>
            <pc:docMk/>
            <pc:sldMk cId="37385550" sldId="451"/>
            <ac:spMk id="11" creationId="{097CD68E-23E3-4007-8847-CD0944C4F7BE}"/>
          </ac:spMkLst>
        </pc:spChg>
        <pc:spChg chg="add del">
          <ac:chgData name="Chloe Greene" userId="5f5ec5fb-160d-40f1-a425-a8e60a948169" providerId="ADAL" clId="{B496BEF8-5533-4562-B5A1-5C1EA6EDDFF1}" dt="2021-11-27T13:04:46.657" v="2261" actId="26606"/>
          <ac:spMkLst>
            <pc:docMk/>
            <pc:sldMk cId="37385550" sldId="451"/>
            <ac:spMk id="13" creationId="{AF2F604E-43BE-4DC3-B983-E071523364F8}"/>
          </ac:spMkLst>
        </pc:spChg>
        <pc:spChg chg="add del">
          <ac:chgData name="Chloe Greene" userId="5f5ec5fb-160d-40f1-a425-a8e60a948169" providerId="ADAL" clId="{B496BEF8-5533-4562-B5A1-5C1EA6EDDFF1}" dt="2021-11-27T13:04:46.657" v="2261" actId="26606"/>
          <ac:spMkLst>
            <pc:docMk/>
            <pc:sldMk cId="37385550" sldId="451"/>
            <ac:spMk id="15" creationId="{08C9B587-E65E-4B52-B37C-ABEBB6E87928}"/>
          </ac:spMkLst>
        </pc:spChg>
        <pc:picChg chg="add mod ord">
          <ac:chgData name="Chloe Greene" userId="5f5ec5fb-160d-40f1-a425-a8e60a948169" providerId="ADAL" clId="{B496BEF8-5533-4562-B5A1-5C1EA6EDDFF1}" dt="2021-11-27T13:05:21.459" v="2262" actId="26606"/>
          <ac:picMkLst>
            <pc:docMk/>
            <pc:sldMk cId="37385550" sldId="451"/>
            <ac:picMk id="4" creationId="{260CF3B2-C604-460E-A8F4-940D88D88F7F}"/>
          </ac:picMkLst>
        </pc:picChg>
        <pc:picChg chg="add del">
          <ac:chgData name="Chloe Greene" userId="5f5ec5fb-160d-40f1-a425-a8e60a948169" providerId="ADAL" clId="{B496BEF8-5533-4562-B5A1-5C1EA6EDDFF1}" dt="2021-11-25T17:43:01.583" v="202" actId="478"/>
          <ac:picMkLst>
            <pc:docMk/>
            <pc:sldMk cId="37385550" sldId="451"/>
            <ac:picMk id="7" creationId="{FC61BE5F-C127-40EB-86C1-22C04B6FE7EB}"/>
          </ac:picMkLst>
        </pc:picChg>
      </pc:sldChg>
      <pc:sldChg chg="addSp modSp new mod setBg">
        <pc:chgData name="Chloe Greene" userId="5f5ec5fb-160d-40f1-a425-a8e60a948169" providerId="ADAL" clId="{B496BEF8-5533-4562-B5A1-5C1EA6EDDFF1}" dt="2021-11-30T15:09:25.904" v="2985" actId="20577"/>
        <pc:sldMkLst>
          <pc:docMk/>
          <pc:sldMk cId="498190761" sldId="452"/>
        </pc:sldMkLst>
        <pc:spChg chg="mod">
          <ac:chgData name="Chloe Greene" userId="5f5ec5fb-160d-40f1-a425-a8e60a948169" providerId="ADAL" clId="{B496BEF8-5533-4562-B5A1-5C1EA6EDDFF1}" dt="2021-11-27T14:46:40.211" v="2802" actId="26606"/>
          <ac:spMkLst>
            <pc:docMk/>
            <pc:sldMk cId="498190761" sldId="452"/>
            <ac:spMk id="2" creationId="{191607FF-2023-40F2-B29B-B9870E6264B5}"/>
          </ac:spMkLst>
        </pc:spChg>
        <pc:spChg chg="mod">
          <ac:chgData name="Chloe Greene" userId="5f5ec5fb-160d-40f1-a425-a8e60a948169" providerId="ADAL" clId="{B496BEF8-5533-4562-B5A1-5C1EA6EDDFF1}" dt="2021-11-30T15:09:25.904" v="2985" actId="20577"/>
          <ac:spMkLst>
            <pc:docMk/>
            <pc:sldMk cId="498190761" sldId="452"/>
            <ac:spMk id="3" creationId="{229AD2C2-6E2D-436C-890A-9E2705BDB98F}"/>
          </ac:spMkLst>
        </pc:spChg>
        <pc:picChg chg="add mod">
          <ac:chgData name="Chloe Greene" userId="5f5ec5fb-160d-40f1-a425-a8e60a948169" providerId="ADAL" clId="{B496BEF8-5533-4562-B5A1-5C1EA6EDDFF1}" dt="2021-11-27T14:46:40.211" v="2802" actId="26606"/>
          <ac:picMkLst>
            <pc:docMk/>
            <pc:sldMk cId="498190761" sldId="452"/>
            <ac:picMk id="4" creationId="{AD02981A-6978-400E-BB0F-552FE8161960}"/>
          </ac:picMkLst>
        </pc:picChg>
      </pc:sldChg>
      <pc:sldChg chg="addSp delSp modSp new mod">
        <pc:chgData name="Chloe Greene" userId="5f5ec5fb-160d-40f1-a425-a8e60a948169" providerId="ADAL" clId="{B496BEF8-5533-4562-B5A1-5C1EA6EDDFF1}" dt="2021-11-27T14:48:43.027" v="2811" actId="13926"/>
        <pc:sldMkLst>
          <pc:docMk/>
          <pc:sldMk cId="1152161397" sldId="453"/>
        </pc:sldMkLst>
        <pc:spChg chg="mod">
          <ac:chgData name="Chloe Greene" userId="5f5ec5fb-160d-40f1-a425-a8e60a948169" providerId="ADAL" clId="{B496BEF8-5533-4562-B5A1-5C1EA6EDDFF1}" dt="2021-11-27T14:48:43.027" v="2811" actId="13926"/>
          <ac:spMkLst>
            <pc:docMk/>
            <pc:sldMk cId="1152161397" sldId="453"/>
            <ac:spMk id="2" creationId="{A88F8F40-6F3A-44FE-89F4-731EFAB2BDC6}"/>
          </ac:spMkLst>
        </pc:spChg>
        <pc:spChg chg="del mod">
          <ac:chgData name="Chloe Greene" userId="5f5ec5fb-160d-40f1-a425-a8e60a948169" providerId="ADAL" clId="{B496BEF8-5533-4562-B5A1-5C1EA6EDDFF1}" dt="2021-11-27T12:25:42.818" v="2214" actId="478"/>
          <ac:spMkLst>
            <pc:docMk/>
            <pc:sldMk cId="1152161397" sldId="453"/>
            <ac:spMk id="3" creationId="{8EFA6DE5-3347-455D-9A34-3E9798416109}"/>
          </ac:spMkLst>
        </pc:spChg>
        <pc:picChg chg="add mod">
          <ac:chgData name="Chloe Greene" userId="5f5ec5fb-160d-40f1-a425-a8e60a948169" providerId="ADAL" clId="{B496BEF8-5533-4562-B5A1-5C1EA6EDDFF1}" dt="2021-11-27T12:13:09.348" v="2186" actId="14100"/>
          <ac:picMkLst>
            <pc:docMk/>
            <pc:sldMk cId="1152161397" sldId="453"/>
            <ac:picMk id="4" creationId="{21ADF099-1E86-429C-BFDE-3CC7332FA70A}"/>
          </ac:picMkLst>
        </pc:picChg>
        <pc:picChg chg="add del">
          <ac:chgData name="Chloe Greene" userId="5f5ec5fb-160d-40f1-a425-a8e60a948169" providerId="ADAL" clId="{B496BEF8-5533-4562-B5A1-5C1EA6EDDFF1}" dt="2021-11-27T12:14:54.370" v="2206"/>
          <ac:picMkLst>
            <pc:docMk/>
            <pc:sldMk cId="1152161397" sldId="453"/>
            <ac:picMk id="5" creationId="{4A68084D-C632-48C9-B7A9-8C56B27C1CEC}"/>
          </ac:picMkLst>
        </pc:picChg>
        <pc:picChg chg="add del">
          <ac:chgData name="Chloe Greene" userId="5f5ec5fb-160d-40f1-a425-a8e60a948169" providerId="ADAL" clId="{B496BEF8-5533-4562-B5A1-5C1EA6EDDFF1}" dt="2021-11-27T12:14:45.452" v="2205"/>
          <ac:picMkLst>
            <pc:docMk/>
            <pc:sldMk cId="1152161397" sldId="453"/>
            <ac:picMk id="6" creationId="{40A26F4E-58B6-4513-91FD-AC923EBCF9C3}"/>
          </ac:picMkLst>
        </pc:picChg>
        <pc:picChg chg="add mod">
          <ac:chgData name="Chloe Greene" userId="5f5ec5fb-160d-40f1-a425-a8e60a948169" providerId="ADAL" clId="{B496BEF8-5533-4562-B5A1-5C1EA6EDDFF1}" dt="2021-11-27T12:26:41.361" v="2220" actId="14100"/>
          <ac:picMkLst>
            <pc:docMk/>
            <pc:sldMk cId="1152161397" sldId="453"/>
            <ac:picMk id="7" creationId="{0D9D6DCB-ACDB-40F9-A50C-489FB6EC153B}"/>
          </ac:picMkLst>
        </pc:picChg>
        <pc:picChg chg="add mod">
          <ac:chgData name="Chloe Greene" userId="5f5ec5fb-160d-40f1-a425-a8e60a948169" providerId="ADAL" clId="{B496BEF8-5533-4562-B5A1-5C1EA6EDDFF1}" dt="2021-11-27T12:27:44.049" v="2236" actId="1076"/>
          <ac:picMkLst>
            <pc:docMk/>
            <pc:sldMk cId="1152161397" sldId="453"/>
            <ac:picMk id="8" creationId="{23DC01D8-0023-4E7B-8421-274F93078F3B}"/>
          </ac:picMkLst>
        </pc:picChg>
        <pc:picChg chg="add mod">
          <ac:chgData name="Chloe Greene" userId="5f5ec5fb-160d-40f1-a425-a8e60a948169" providerId="ADAL" clId="{B496BEF8-5533-4562-B5A1-5C1EA6EDDFF1}" dt="2021-11-27T12:27:09.363" v="2229" actId="1076"/>
          <ac:picMkLst>
            <pc:docMk/>
            <pc:sldMk cId="1152161397" sldId="453"/>
            <ac:picMk id="9" creationId="{50CAF88A-4F40-49A8-B570-FED28A7BDF45}"/>
          </ac:picMkLst>
        </pc:picChg>
        <pc:picChg chg="add mod">
          <ac:chgData name="Chloe Greene" userId="5f5ec5fb-160d-40f1-a425-a8e60a948169" providerId="ADAL" clId="{B496BEF8-5533-4562-B5A1-5C1EA6EDDFF1}" dt="2021-11-27T12:27:40.270" v="2235" actId="1076"/>
          <ac:picMkLst>
            <pc:docMk/>
            <pc:sldMk cId="1152161397" sldId="453"/>
            <ac:picMk id="10" creationId="{7FA8CCC1-1786-4D46-BDED-07DE42655943}"/>
          </ac:picMkLst>
        </pc:picChg>
      </pc:sldChg>
      <pc:sldChg chg="addSp modSp new mod setBg addAnim">
        <pc:chgData name="Chloe Greene" userId="5f5ec5fb-160d-40f1-a425-a8e60a948169" providerId="ADAL" clId="{B496BEF8-5533-4562-B5A1-5C1EA6EDDFF1}" dt="2021-11-27T14:17:57.344" v="2667"/>
        <pc:sldMkLst>
          <pc:docMk/>
          <pc:sldMk cId="395829640" sldId="454"/>
        </pc:sldMkLst>
        <pc:spChg chg="mod">
          <ac:chgData name="Chloe Greene" userId="5f5ec5fb-160d-40f1-a425-a8e60a948169" providerId="ADAL" clId="{B496BEF8-5533-4562-B5A1-5C1EA6EDDFF1}" dt="2021-11-27T14:17:57.344" v="2666" actId="26606"/>
          <ac:spMkLst>
            <pc:docMk/>
            <pc:sldMk cId="395829640" sldId="454"/>
            <ac:spMk id="2" creationId="{0E1E538E-9AFA-4DBA-BF19-7D95BF2CDECA}"/>
          </ac:spMkLst>
        </pc:spChg>
        <pc:spChg chg="mod">
          <ac:chgData name="Chloe Greene" userId="5f5ec5fb-160d-40f1-a425-a8e60a948169" providerId="ADAL" clId="{B496BEF8-5533-4562-B5A1-5C1EA6EDDFF1}" dt="2021-11-27T14:17:57.344" v="2666" actId="26606"/>
          <ac:spMkLst>
            <pc:docMk/>
            <pc:sldMk cId="395829640" sldId="454"/>
            <ac:spMk id="3" creationId="{BF8CAE0F-64F6-463A-976F-2F832DD0854E}"/>
          </ac:spMkLst>
        </pc:spChg>
        <pc:spChg chg="add">
          <ac:chgData name="Chloe Greene" userId="5f5ec5fb-160d-40f1-a425-a8e60a948169" providerId="ADAL" clId="{B496BEF8-5533-4562-B5A1-5C1EA6EDDFF1}" dt="2021-11-27T14:17:57.344" v="2666" actId="26606"/>
          <ac:spMkLst>
            <pc:docMk/>
            <pc:sldMk cId="395829640" sldId="454"/>
            <ac:spMk id="9" creationId="{5A92BC41-5AE1-432E-87C7-12BF9E03D928}"/>
          </ac:spMkLst>
        </pc:spChg>
        <pc:picChg chg="add mod">
          <ac:chgData name="Chloe Greene" userId="5f5ec5fb-160d-40f1-a425-a8e60a948169" providerId="ADAL" clId="{B496BEF8-5533-4562-B5A1-5C1EA6EDDFF1}" dt="2021-11-27T14:17:57.344" v="2666" actId="26606"/>
          <ac:picMkLst>
            <pc:docMk/>
            <pc:sldMk cId="395829640" sldId="454"/>
            <ac:picMk id="4" creationId="{0EC503F4-0BE2-427F-9351-A2A99B57D0E0}"/>
          </ac:picMkLst>
        </pc:picChg>
        <pc:cxnChg chg="add">
          <ac:chgData name="Chloe Greene" userId="5f5ec5fb-160d-40f1-a425-a8e60a948169" providerId="ADAL" clId="{B496BEF8-5533-4562-B5A1-5C1EA6EDDFF1}" dt="2021-11-27T14:17:57.344" v="2666" actId="26606"/>
          <ac:cxnSpMkLst>
            <pc:docMk/>
            <pc:sldMk cId="395829640" sldId="454"/>
            <ac:cxnSpMk id="11" creationId="{DC0E1208-0B30-4396-AE7C-AEBFFAEE66DB}"/>
          </ac:cxnSpMkLst>
        </pc:cxnChg>
      </pc:sldChg>
      <pc:sldChg chg="addSp modSp new mod">
        <pc:chgData name="Chloe Greene" userId="5f5ec5fb-160d-40f1-a425-a8e60a948169" providerId="ADAL" clId="{B496BEF8-5533-4562-B5A1-5C1EA6EDDFF1}" dt="2021-11-30T15:37:53.301" v="3019" actId="20577"/>
        <pc:sldMkLst>
          <pc:docMk/>
          <pc:sldMk cId="2346404528" sldId="455"/>
        </pc:sldMkLst>
        <pc:spChg chg="mod">
          <ac:chgData name="Chloe Greene" userId="5f5ec5fb-160d-40f1-a425-a8e60a948169" providerId="ADAL" clId="{B496BEF8-5533-4562-B5A1-5C1EA6EDDFF1}" dt="2021-11-27T14:48:30.022" v="2809" actId="207"/>
          <ac:spMkLst>
            <pc:docMk/>
            <pc:sldMk cId="2346404528" sldId="455"/>
            <ac:spMk id="2" creationId="{9A965DC1-59BD-4284-9C7D-66E32BF1327E}"/>
          </ac:spMkLst>
        </pc:spChg>
        <pc:spChg chg="mod">
          <ac:chgData name="Chloe Greene" userId="5f5ec5fb-160d-40f1-a425-a8e60a948169" providerId="ADAL" clId="{B496BEF8-5533-4562-B5A1-5C1EA6EDDFF1}" dt="2021-11-30T15:37:53.301" v="3019" actId="20577"/>
          <ac:spMkLst>
            <pc:docMk/>
            <pc:sldMk cId="2346404528" sldId="455"/>
            <ac:spMk id="3" creationId="{DBEE15FF-A889-4316-A3DD-882DC3D1AA52}"/>
          </ac:spMkLst>
        </pc:spChg>
        <pc:picChg chg="add mod">
          <ac:chgData name="Chloe Greene" userId="5f5ec5fb-160d-40f1-a425-a8e60a948169" providerId="ADAL" clId="{B496BEF8-5533-4562-B5A1-5C1EA6EDDFF1}" dt="2021-11-27T12:02:57.596" v="1824" actId="1076"/>
          <ac:picMkLst>
            <pc:docMk/>
            <pc:sldMk cId="2346404528" sldId="455"/>
            <ac:picMk id="4" creationId="{2B2262A5-7EA3-4595-B9CF-D569167290CB}"/>
          </ac:picMkLst>
        </pc:picChg>
      </pc:sldChg>
      <pc:sldChg chg="new del">
        <pc:chgData name="Chloe Greene" userId="5f5ec5fb-160d-40f1-a425-a8e60a948169" providerId="ADAL" clId="{B496BEF8-5533-4562-B5A1-5C1EA6EDDFF1}" dt="2021-11-25T18:03:28.273" v="1694" actId="2696"/>
        <pc:sldMkLst>
          <pc:docMk/>
          <pc:sldMk cId="3110651433" sldId="455"/>
        </pc:sldMkLst>
      </pc:sldChg>
      <pc:sldChg chg="addSp delSp modSp new del mod">
        <pc:chgData name="Chloe Greene" userId="5f5ec5fb-160d-40f1-a425-a8e60a948169" providerId="ADAL" clId="{B496BEF8-5533-4562-B5A1-5C1EA6EDDFF1}" dt="2021-11-27T14:15:08.609" v="2596" actId="680"/>
        <pc:sldMkLst>
          <pc:docMk/>
          <pc:sldMk cId="1728802061" sldId="456"/>
        </pc:sldMkLst>
        <pc:spChg chg="mod">
          <ac:chgData name="Chloe Greene" userId="5f5ec5fb-160d-40f1-a425-a8e60a948169" providerId="ADAL" clId="{B496BEF8-5533-4562-B5A1-5C1EA6EDDFF1}" dt="2021-11-27T14:15:08.324" v="2595" actId="207"/>
          <ac:spMkLst>
            <pc:docMk/>
            <pc:sldMk cId="1728802061" sldId="456"/>
            <ac:spMk id="2" creationId="{410A8C7B-5EF2-4C10-950F-92B7F0A823A7}"/>
          </ac:spMkLst>
        </pc:spChg>
        <pc:spChg chg="mod">
          <ac:chgData name="Chloe Greene" userId="5f5ec5fb-160d-40f1-a425-a8e60a948169" providerId="ADAL" clId="{B496BEF8-5533-4562-B5A1-5C1EA6EDDFF1}" dt="2021-11-27T14:15:04.365" v="2584" actId="14100"/>
          <ac:spMkLst>
            <pc:docMk/>
            <pc:sldMk cId="1728802061" sldId="456"/>
            <ac:spMk id="3" creationId="{A998D9FF-AFB7-49CA-83CF-06FD20D27B9A}"/>
          </ac:spMkLst>
        </pc:spChg>
        <pc:picChg chg="add del">
          <ac:chgData name="Chloe Greene" userId="5f5ec5fb-160d-40f1-a425-a8e60a948169" providerId="ADAL" clId="{B496BEF8-5533-4562-B5A1-5C1EA6EDDFF1}" dt="2021-11-27T14:15:06.489" v="2589"/>
          <ac:picMkLst>
            <pc:docMk/>
            <pc:sldMk cId="1728802061" sldId="456"/>
            <ac:picMk id="4" creationId="{94448EFA-44D1-4D68-8431-35581D35B241}"/>
          </ac:picMkLst>
        </pc:picChg>
      </pc:sldChg>
      <pc:sldChg chg="modSp new del mod">
        <pc:chgData name="Chloe Greene" userId="5f5ec5fb-160d-40f1-a425-a8e60a948169" providerId="ADAL" clId="{B496BEF8-5533-4562-B5A1-5C1EA6EDDFF1}" dt="2021-11-27T14:06:00.993" v="2458" actId="680"/>
        <pc:sldMkLst>
          <pc:docMk/>
          <pc:sldMk cId="2397185341" sldId="456"/>
        </pc:sldMkLst>
        <pc:spChg chg="mod">
          <ac:chgData name="Chloe Greene" userId="5f5ec5fb-160d-40f1-a425-a8e60a948169" providerId="ADAL" clId="{B496BEF8-5533-4562-B5A1-5C1EA6EDDFF1}" dt="2021-11-27T14:05:59.595" v="2457"/>
          <ac:spMkLst>
            <pc:docMk/>
            <pc:sldMk cId="2397185341" sldId="456"/>
            <ac:spMk id="2" creationId="{0AB2553D-9B83-4F75-9CE0-BEC7578E4CB9}"/>
          </ac:spMkLst>
        </pc:spChg>
      </pc:sldChg>
      <pc:sldChg chg="addSp delSp modSp new mod modAnim">
        <pc:chgData name="Chloe Greene" userId="5f5ec5fb-160d-40f1-a425-a8e60a948169" providerId="ADAL" clId="{B496BEF8-5533-4562-B5A1-5C1EA6EDDFF1}" dt="2021-12-01T15:54:00.211" v="3225"/>
        <pc:sldMkLst>
          <pc:docMk/>
          <pc:sldMk cId="3228114393" sldId="456"/>
        </pc:sldMkLst>
        <pc:spChg chg="mod">
          <ac:chgData name="Chloe Greene" userId="5f5ec5fb-160d-40f1-a425-a8e60a948169" providerId="ADAL" clId="{B496BEF8-5533-4562-B5A1-5C1EA6EDDFF1}" dt="2021-11-27T14:49:59.809" v="2815" actId="13926"/>
          <ac:spMkLst>
            <pc:docMk/>
            <pc:sldMk cId="3228114393" sldId="456"/>
            <ac:spMk id="2" creationId="{27A306B8-452A-4DD0-8514-108489E0942F}"/>
          </ac:spMkLst>
        </pc:spChg>
        <pc:spChg chg="del mod">
          <ac:chgData name="Chloe Greene" userId="5f5ec5fb-160d-40f1-a425-a8e60a948169" providerId="ADAL" clId="{B496BEF8-5533-4562-B5A1-5C1EA6EDDFF1}" dt="2021-11-30T15:29:34.315" v="2990" actId="478"/>
          <ac:spMkLst>
            <pc:docMk/>
            <pc:sldMk cId="3228114393" sldId="456"/>
            <ac:spMk id="3" creationId="{6E3171B8-A33B-435E-BA4E-2E57EC2DD583}"/>
          </ac:spMkLst>
        </pc:spChg>
        <pc:picChg chg="add del mod">
          <ac:chgData name="Chloe Greene" userId="5f5ec5fb-160d-40f1-a425-a8e60a948169" providerId="ADAL" clId="{B496BEF8-5533-4562-B5A1-5C1EA6EDDFF1}" dt="2021-11-30T15:29:41.107" v="2991" actId="21"/>
          <ac:picMkLst>
            <pc:docMk/>
            <pc:sldMk cId="3228114393" sldId="456"/>
            <ac:picMk id="4" creationId="{CE5A49C8-9DA3-4311-9C8F-4A209FD8297A}"/>
          </ac:picMkLst>
        </pc:picChg>
        <pc:picChg chg="add mod">
          <ac:chgData name="Chloe Greene" userId="5f5ec5fb-160d-40f1-a425-a8e60a948169" providerId="ADAL" clId="{B496BEF8-5533-4562-B5A1-5C1EA6EDDFF1}" dt="2021-11-30T15:30:30.108" v="2999" actId="14100"/>
          <ac:picMkLst>
            <pc:docMk/>
            <pc:sldMk cId="3228114393" sldId="456"/>
            <ac:picMk id="5" creationId="{C6934A3D-2669-4F45-9893-AB7DFF00F972}"/>
          </ac:picMkLst>
        </pc:picChg>
      </pc:sldChg>
      <pc:sldChg chg="addSp delSp modSp new mod setBg">
        <pc:chgData name="Chloe Greene" userId="5f5ec5fb-160d-40f1-a425-a8e60a948169" providerId="ADAL" clId="{B496BEF8-5533-4562-B5A1-5C1EA6EDDFF1}" dt="2021-11-27T14:34:30.922" v="2754" actId="14100"/>
        <pc:sldMkLst>
          <pc:docMk/>
          <pc:sldMk cId="2952421058" sldId="457"/>
        </pc:sldMkLst>
        <pc:spChg chg="add del mod">
          <ac:chgData name="Chloe Greene" userId="5f5ec5fb-160d-40f1-a425-a8e60a948169" providerId="ADAL" clId="{B496BEF8-5533-4562-B5A1-5C1EA6EDDFF1}" dt="2021-11-27T14:29:13.877" v="2742" actId="20577"/>
          <ac:spMkLst>
            <pc:docMk/>
            <pc:sldMk cId="2952421058" sldId="457"/>
            <ac:spMk id="2" creationId="{79220C62-37A4-4FA1-AC69-745029A84CD8}"/>
          </ac:spMkLst>
        </pc:spChg>
        <pc:spChg chg="add del mod">
          <ac:chgData name="Chloe Greene" userId="5f5ec5fb-160d-40f1-a425-a8e60a948169" providerId="ADAL" clId="{B496BEF8-5533-4562-B5A1-5C1EA6EDDFF1}" dt="2021-11-27T14:34:30.922" v="2754" actId="14100"/>
          <ac:spMkLst>
            <pc:docMk/>
            <pc:sldMk cId="2952421058" sldId="457"/>
            <ac:spMk id="3" creationId="{981BDAE5-C4D7-4007-88E5-20F00077E82C}"/>
          </ac:spMkLst>
        </pc:spChg>
        <pc:spChg chg="add del">
          <ac:chgData name="Chloe Greene" userId="5f5ec5fb-160d-40f1-a425-a8e60a948169" providerId="ADAL" clId="{B496BEF8-5533-4562-B5A1-5C1EA6EDDFF1}" dt="2021-11-27T14:23:40.129" v="2676" actId="26606"/>
          <ac:spMkLst>
            <pc:docMk/>
            <pc:sldMk cId="2952421058" sldId="457"/>
            <ac:spMk id="9" creationId="{F3060C83-F051-4F0E-ABAD-AA0DFC48B218}"/>
          </ac:spMkLst>
        </pc:spChg>
        <pc:spChg chg="add del">
          <ac:chgData name="Chloe Greene" userId="5f5ec5fb-160d-40f1-a425-a8e60a948169" providerId="ADAL" clId="{B496BEF8-5533-4562-B5A1-5C1EA6EDDFF1}" dt="2021-11-27T14:23:40.129" v="2676" actId="26606"/>
          <ac:spMkLst>
            <pc:docMk/>
            <pc:sldMk cId="2952421058" sldId="457"/>
            <ac:spMk id="11" creationId="{83C98ABE-055B-441F-B07E-44F97F083C39}"/>
          </ac:spMkLst>
        </pc:spChg>
        <pc:spChg chg="add del">
          <ac:chgData name="Chloe Greene" userId="5f5ec5fb-160d-40f1-a425-a8e60a948169" providerId="ADAL" clId="{B496BEF8-5533-4562-B5A1-5C1EA6EDDFF1}" dt="2021-11-27T14:23:40.129" v="2676" actId="26606"/>
          <ac:spMkLst>
            <pc:docMk/>
            <pc:sldMk cId="2952421058" sldId="457"/>
            <ac:spMk id="13" creationId="{29FDB030-9B49-4CED-8CCD-4D99382388AC}"/>
          </ac:spMkLst>
        </pc:spChg>
        <pc:spChg chg="add del">
          <ac:chgData name="Chloe Greene" userId="5f5ec5fb-160d-40f1-a425-a8e60a948169" providerId="ADAL" clId="{B496BEF8-5533-4562-B5A1-5C1EA6EDDFF1}" dt="2021-11-27T14:23:40.129" v="2676" actId="26606"/>
          <ac:spMkLst>
            <pc:docMk/>
            <pc:sldMk cId="2952421058" sldId="457"/>
            <ac:spMk id="15" creationId="{3783CA14-24A1-485C-8B30-D6A5D87987AD}"/>
          </ac:spMkLst>
        </pc:spChg>
        <pc:spChg chg="add del">
          <ac:chgData name="Chloe Greene" userId="5f5ec5fb-160d-40f1-a425-a8e60a948169" providerId="ADAL" clId="{B496BEF8-5533-4562-B5A1-5C1EA6EDDFF1}" dt="2021-11-27T14:23:40.129" v="2676" actId="26606"/>
          <ac:spMkLst>
            <pc:docMk/>
            <pc:sldMk cId="2952421058" sldId="457"/>
            <ac:spMk id="17" creationId="{9A97C86A-04D6-40F7-AE84-31AB43E6A846}"/>
          </ac:spMkLst>
        </pc:spChg>
        <pc:spChg chg="add del">
          <ac:chgData name="Chloe Greene" userId="5f5ec5fb-160d-40f1-a425-a8e60a948169" providerId="ADAL" clId="{B496BEF8-5533-4562-B5A1-5C1EA6EDDFF1}" dt="2021-11-27T14:23:40.129" v="2676" actId="26606"/>
          <ac:spMkLst>
            <pc:docMk/>
            <pc:sldMk cId="2952421058" sldId="457"/>
            <ac:spMk id="19" creationId="{FF9F2414-84E8-453E-B1F3-389FDE8192D9}"/>
          </ac:spMkLst>
        </pc:spChg>
        <pc:spChg chg="add del">
          <ac:chgData name="Chloe Greene" userId="5f5ec5fb-160d-40f1-a425-a8e60a948169" providerId="ADAL" clId="{B496BEF8-5533-4562-B5A1-5C1EA6EDDFF1}" dt="2021-11-27T14:23:40.129" v="2676" actId="26606"/>
          <ac:spMkLst>
            <pc:docMk/>
            <pc:sldMk cId="2952421058" sldId="457"/>
            <ac:spMk id="21" creationId="{3ECA69A1-7536-43AC-85EF-C7106179F5ED}"/>
          </ac:spMkLst>
        </pc:spChg>
        <pc:picChg chg="add mod">
          <ac:chgData name="Chloe Greene" userId="5f5ec5fb-160d-40f1-a425-a8e60a948169" providerId="ADAL" clId="{B496BEF8-5533-4562-B5A1-5C1EA6EDDFF1}" dt="2021-11-27T14:26:17.079" v="2720" actId="14100"/>
          <ac:picMkLst>
            <pc:docMk/>
            <pc:sldMk cId="2952421058" sldId="457"/>
            <ac:picMk id="4" creationId="{7D4A7697-8DF1-42EB-8714-A322E2B09F9F}"/>
          </ac:picMkLst>
        </pc:picChg>
        <pc:picChg chg="add del mod">
          <ac:chgData name="Chloe Greene" userId="5f5ec5fb-160d-40f1-a425-a8e60a948169" providerId="ADAL" clId="{B496BEF8-5533-4562-B5A1-5C1EA6EDDFF1}" dt="2021-11-27T14:29:08.466" v="2737"/>
          <ac:picMkLst>
            <pc:docMk/>
            <pc:sldMk cId="2952421058" sldId="457"/>
            <ac:picMk id="5" creationId="{15C55F82-F6AB-4B3A-A6F7-325C15CF200E}"/>
          </ac:picMkLst>
        </pc:picChg>
        <pc:picChg chg="add mod">
          <ac:chgData name="Chloe Greene" userId="5f5ec5fb-160d-40f1-a425-a8e60a948169" providerId="ADAL" clId="{B496BEF8-5533-4562-B5A1-5C1EA6EDDFF1}" dt="2021-11-27T14:32:56.842" v="2752" actId="14100"/>
          <ac:picMkLst>
            <pc:docMk/>
            <pc:sldMk cId="2952421058" sldId="457"/>
            <ac:picMk id="6" creationId="{07324360-2F50-4013-9F23-7063843DA64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0BC96-B77C-4176-A9A2-2F22BAFB6B67}" type="datetimeFigureOut">
              <a:rPr lang="en-GB" smtClean="0"/>
              <a:t>01/12/2021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32DE5-A154-4229-A575-31AF4BB099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0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61B82-DEBF-4A66-AB5F-D0E759204C9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77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61B82-DEBF-4A66-AB5F-D0E759204C9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1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61B82-DEBF-4A66-AB5F-D0E759204C9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0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61B82-DEBF-4A66-AB5F-D0E759204C9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8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61B82-DEBF-4A66-AB5F-D0E759204C9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20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61B82-DEBF-4A66-AB5F-D0E759204C95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1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65"/>
              <a:t>Cymru’n </a:t>
            </a:r>
            <a:r>
              <a:rPr spc="-50"/>
              <a:t>Gweithio </a:t>
            </a:r>
            <a:r>
              <a:rPr spc="-35"/>
              <a:t>•</a:t>
            </a:r>
            <a:r>
              <a:rPr spc="-200"/>
              <a:t> </a:t>
            </a:r>
            <a:r>
              <a:rPr spc="-45"/>
              <a:t>#newiddystori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35"/>
              <a:t>Working Wales •</a:t>
            </a:r>
            <a:r>
              <a:rPr spc="-215"/>
              <a:t> </a:t>
            </a:r>
            <a:r>
              <a:rPr spc="-45"/>
              <a:t>#changeyourstory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484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65"/>
              <a:t>Cymru’n </a:t>
            </a:r>
            <a:r>
              <a:rPr spc="-50"/>
              <a:t>Gweithio </a:t>
            </a:r>
            <a:r>
              <a:rPr spc="-35"/>
              <a:t>•</a:t>
            </a:r>
            <a:r>
              <a:rPr spc="-200"/>
              <a:t> </a:t>
            </a:r>
            <a:r>
              <a:rPr spc="-45"/>
              <a:t>#newiddystori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35"/>
              <a:t>Working Wales •</a:t>
            </a:r>
            <a:r>
              <a:rPr spc="-215"/>
              <a:t> </a:t>
            </a:r>
            <a:r>
              <a:rPr spc="-45"/>
              <a:t>#changeyourstory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23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2621" y="1572259"/>
            <a:ext cx="3037204" cy="4135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552015" y="1767340"/>
            <a:ext cx="3042920" cy="3538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65"/>
              <a:t>Cymru’n </a:t>
            </a:r>
            <a:r>
              <a:rPr spc="-50"/>
              <a:t>Gweithio </a:t>
            </a:r>
            <a:r>
              <a:rPr spc="-35"/>
              <a:t>•</a:t>
            </a:r>
            <a:r>
              <a:rPr spc="-200"/>
              <a:t> </a:t>
            </a:r>
            <a:r>
              <a:rPr spc="-45"/>
              <a:t>#newiddystori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35"/>
              <a:t>Working Wales •</a:t>
            </a:r>
            <a:r>
              <a:rPr spc="-215"/>
              <a:t> </a:t>
            </a:r>
            <a:r>
              <a:rPr spc="-45"/>
              <a:t>#changeyourstory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43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65"/>
              <a:t>Cymru’n </a:t>
            </a:r>
            <a:r>
              <a:rPr spc="-50"/>
              <a:t>Gweithio </a:t>
            </a:r>
            <a:r>
              <a:rPr spc="-35"/>
              <a:t>•</a:t>
            </a:r>
            <a:r>
              <a:rPr spc="-200"/>
              <a:t> </a:t>
            </a:r>
            <a:r>
              <a:rPr spc="-45"/>
              <a:t>#newiddystori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35"/>
              <a:t>Working Wales •</a:t>
            </a:r>
            <a:r>
              <a:rPr spc="-215"/>
              <a:t> </a:t>
            </a:r>
            <a:r>
              <a:rPr spc="-45"/>
              <a:t>#changeyourstory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1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0078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1991" y="0"/>
                </a:lnTo>
                <a:lnTo>
                  <a:pt x="12191991" y="6857994"/>
                </a:lnTo>
                <a:lnTo>
                  <a:pt x="0" y="6857994"/>
                </a:lnTo>
                <a:lnTo>
                  <a:pt x="0" y="0"/>
                </a:lnTo>
                <a:close/>
              </a:path>
            </a:pathLst>
          </a:custGeom>
          <a:ln w="6349">
            <a:solidFill>
              <a:srgbClr val="00AC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712717" y="2568892"/>
            <a:ext cx="4961890" cy="1946910"/>
          </a:xfrm>
          <a:custGeom>
            <a:avLst/>
            <a:gdLst/>
            <a:ahLst/>
            <a:cxnLst/>
            <a:rect l="l" t="t" r="r" b="b"/>
            <a:pathLst>
              <a:path w="4961890" h="1946910">
                <a:moveTo>
                  <a:pt x="0" y="1946478"/>
                </a:moveTo>
                <a:lnTo>
                  <a:pt x="4961369" y="1946478"/>
                </a:lnTo>
                <a:lnTo>
                  <a:pt x="4961369" y="0"/>
                </a:lnTo>
                <a:lnTo>
                  <a:pt x="0" y="0"/>
                </a:lnTo>
                <a:lnTo>
                  <a:pt x="0" y="1946478"/>
                </a:lnTo>
                <a:close/>
              </a:path>
            </a:pathLst>
          </a:custGeom>
          <a:solidFill>
            <a:srgbClr val="00A3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517900" y="2343657"/>
            <a:ext cx="4961890" cy="1946910"/>
          </a:xfrm>
          <a:custGeom>
            <a:avLst/>
            <a:gdLst/>
            <a:ahLst/>
            <a:cxnLst/>
            <a:rect l="l" t="t" r="r" b="b"/>
            <a:pathLst>
              <a:path w="4961890" h="1946910">
                <a:moveTo>
                  <a:pt x="0" y="1946440"/>
                </a:moveTo>
                <a:lnTo>
                  <a:pt x="4961382" y="1946440"/>
                </a:lnTo>
                <a:lnTo>
                  <a:pt x="4961382" y="0"/>
                </a:lnTo>
                <a:lnTo>
                  <a:pt x="0" y="0"/>
                </a:lnTo>
                <a:lnTo>
                  <a:pt x="0" y="1946440"/>
                </a:lnTo>
                <a:close/>
              </a:path>
            </a:pathLst>
          </a:custGeom>
          <a:solidFill>
            <a:srgbClr val="E830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65"/>
              <a:t>Cymru’n </a:t>
            </a:r>
            <a:r>
              <a:rPr spc="-50"/>
              <a:t>Gweithio </a:t>
            </a:r>
            <a:r>
              <a:rPr spc="-35"/>
              <a:t>•</a:t>
            </a:r>
            <a:r>
              <a:rPr spc="-200"/>
              <a:t> </a:t>
            </a:r>
            <a:r>
              <a:rPr spc="-45"/>
              <a:t>#newiddystori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35"/>
              <a:t>Working Wales •</a:t>
            </a:r>
            <a:r>
              <a:rPr spc="-215"/>
              <a:t> </a:t>
            </a:r>
            <a:r>
              <a:rPr spc="-45"/>
              <a:t>#changeyourstory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7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0" y="401269"/>
            <a:ext cx="12192000" cy="71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65394" y="6442064"/>
            <a:ext cx="21748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65"/>
              <a:t>Cymru’n </a:t>
            </a:r>
            <a:r>
              <a:rPr spc="-50"/>
              <a:t>Gweithio </a:t>
            </a:r>
            <a:r>
              <a:rPr spc="-35"/>
              <a:t>•</a:t>
            </a:r>
            <a:r>
              <a:rPr spc="-200"/>
              <a:t> </a:t>
            </a:r>
            <a:r>
              <a:rPr spc="-45"/>
              <a:t>#newiddystori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570176" y="6444795"/>
            <a:ext cx="22256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F7F7F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pc="-35"/>
              <a:t>Working Wales •</a:t>
            </a:r>
            <a:r>
              <a:rPr spc="-215"/>
              <a:t> </a:t>
            </a:r>
            <a:r>
              <a:rPr spc="-45"/>
              <a:t>#changeyourstory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28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areerswales.gov.wal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PsqVcT1hxI?feature=oembed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kingwales.gov.wales/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3.jp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1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SRdro9Aqfk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anaticcook.com/2018/04/19/in-order-to-prove-how-the-illness-was-caused-a-scientist-purposely-gave-himself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2341" y="-381775"/>
            <a:ext cx="9715500" cy="647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9427" y="3216729"/>
            <a:ext cx="5300873" cy="2143977"/>
          </a:xfrm>
          <a:custGeom>
            <a:avLst/>
            <a:gdLst/>
            <a:ahLst/>
            <a:cxnLst/>
            <a:rect l="l" t="t" r="r" b="b"/>
            <a:pathLst>
              <a:path w="2938779" h="1153160">
                <a:moveTo>
                  <a:pt x="0" y="1152925"/>
                </a:moveTo>
                <a:lnTo>
                  <a:pt x="2938678" y="1152925"/>
                </a:lnTo>
                <a:lnTo>
                  <a:pt x="2938678" y="0"/>
                </a:lnTo>
                <a:lnTo>
                  <a:pt x="0" y="0"/>
                </a:lnTo>
                <a:lnTo>
                  <a:pt x="0" y="1152925"/>
                </a:lnTo>
                <a:close/>
              </a:path>
            </a:pathLst>
          </a:custGeom>
          <a:solidFill>
            <a:srgbClr val="E8308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05336" y="2958299"/>
            <a:ext cx="5038264" cy="2165395"/>
          </a:xfrm>
          <a:custGeom>
            <a:avLst/>
            <a:gdLst/>
            <a:ahLst/>
            <a:cxnLst/>
            <a:rect l="l" t="t" r="r" b="b"/>
            <a:pathLst>
              <a:path w="2938779" h="1153160">
                <a:moveTo>
                  <a:pt x="0" y="1152902"/>
                </a:moveTo>
                <a:lnTo>
                  <a:pt x="2938691" y="1152902"/>
                </a:lnTo>
                <a:lnTo>
                  <a:pt x="2938691" y="0"/>
                </a:lnTo>
                <a:lnTo>
                  <a:pt x="0" y="0"/>
                </a:lnTo>
                <a:lnTo>
                  <a:pt x="0" y="1152902"/>
                </a:lnTo>
                <a:close/>
              </a:path>
            </a:pathLst>
          </a:custGeom>
          <a:solidFill>
            <a:srgbClr val="0063AF"/>
          </a:solidFill>
        </p:spPr>
        <p:txBody>
          <a:bodyPr wrap="square" lIns="0" tIns="0" rIns="0" bIns="0" rtlCol="0"/>
          <a:lstStyle/>
          <a:p>
            <a:pPr marL="0" marR="110489" lvl="0" indent="0" algn="ctr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2826" y="3826329"/>
            <a:ext cx="4709517" cy="1036181"/>
          </a:xfrm>
          <a:prstGeom prst="rect">
            <a:avLst/>
          </a:prstGeom>
          <a:solidFill>
            <a:srgbClr val="0063AF"/>
          </a:solidFill>
        </p:spPr>
        <p:txBody>
          <a:bodyPr vert="horz" wrap="square" lIns="0" tIns="0" rIns="0" bIns="0" rtlCol="0">
            <a:spAutoFit/>
          </a:bodyPr>
          <a:lstStyle/>
          <a:p>
            <a:pPr marL="0" marR="110489" lvl="0" indent="0" algn="ctr" defTabSz="914400" rtl="0" eaLnBrk="1" fontAlgn="auto" latinLnBrk="0" hangingPunct="1">
              <a:lnSpc>
                <a:spcPts val="15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-5" normalizeH="0" baseline="0" noProof="0" dirty="0" err="1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Cymru’n</a:t>
            </a:r>
            <a:r>
              <a:rPr kumimoji="0" lang="en-GB" sz="4000" b="1" i="0" u="none" strike="noStrike" kern="1200" cap="none" spc="-5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 </a:t>
            </a:r>
            <a:r>
              <a:rPr kumimoji="0" sz="4000" b="1" i="0" u="none" strike="noStrike" kern="1200" cap="none" spc="-5" normalizeH="0" baseline="0" noProof="0" dirty="0" err="1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Gweithio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Arial"/>
            </a:endParaRPr>
          </a:p>
          <a:p>
            <a:pPr marL="0" marR="111125" lvl="0" indent="0" algn="ctr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-10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Working</a:t>
            </a:r>
            <a:r>
              <a:rPr kumimoji="0" sz="4000" b="1" i="0" u="none" strike="noStrike" kern="1200" cap="none" spc="-15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 </a:t>
            </a:r>
            <a:r>
              <a:rPr kumimoji="0" sz="4000" b="1" i="0" u="none" strike="noStrike" kern="1200" cap="none" spc="-20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</a:rPr>
              <a:t>Wales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cs typeface="Arial"/>
            </a:endParaRPr>
          </a:p>
          <a:p>
            <a:pPr marR="110489" algn="ctr">
              <a:spcBef>
                <a:spcPts val="40"/>
              </a:spcBef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335893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19"/>
                </a:moveTo>
                <a:lnTo>
                  <a:pt x="402336" y="402319"/>
                </a:lnTo>
                <a:lnTo>
                  <a:pt x="402336" y="0"/>
                </a:lnTo>
                <a:lnTo>
                  <a:pt x="0" y="0"/>
                </a:lnTo>
                <a:lnTo>
                  <a:pt x="0" y="402319"/>
                </a:lnTo>
                <a:close/>
              </a:path>
            </a:pathLst>
          </a:custGeom>
          <a:solidFill>
            <a:srgbClr val="00A3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1550" y="466598"/>
            <a:ext cx="179241" cy="151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5287" y="3907421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89">
                <a:moveTo>
                  <a:pt x="0" y="402336"/>
                </a:moveTo>
                <a:lnTo>
                  <a:pt x="402319" y="402336"/>
                </a:lnTo>
                <a:lnTo>
                  <a:pt x="402319" y="0"/>
                </a:lnTo>
                <a:lnTo>
                  <a:pt x="0" y="0"/>
                </a:lnTo>
                <a:lnTo>
                  <a:pt x="0" y="402336"/>
                </a:lnTo>
                <a:close/>
              </a:path>
            </a:pathLst>
          </a:custGeom>
          <a:solidFill>
            <a:srgbClr val="FFDE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5924" y="4018064"/>
            <a:ext cx="181049" cy="1810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18421" y="2856725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89">
                <a:moveTo>
                  <a:pt x="0" y="402336"/>
                </a:moveTo>
                <a:lnTo>
                  <a:pt x="402336" y="402336"/>
                </a:lnTo>
                <a:lnTo>
                  <a:pt x="402336" y="0"/>
                </a:lnTo>
                <a:lnTo>
                  <a:pt x="0" y="0"/>
                </a:lnTo>
                <a:lnTo>
                  <a:pt x="0" y="402336"/>
                </a:lnTo>
                <a:close/>
              </a:path>
            </a:pathLst>
          </a:custGeom>
          <a:solidFill>
            <a:srgbClr val="E8308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19475" y="2958299"/>
            <a:ext cx="200215" cy="1991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714367" y="5162550"/>
            <a:ext cx="1100404" cy="3832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823371" y="5757306"/>
            <a:ext cx="991400" cy="7181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820400" y="0"/>
            <a:ext cx="994371" cy="11532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F9C5-5CF3-4DBE-9B50-46C77267E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572000" y="0"/>
            <a:ext cx="7262906" cy="12311063"/>
          </a:xfrm>
        </p:spPr>
        <p:txBody>
          <a:bodyPr/>
          <a:lstStyle/>
          <a:p>
            <a:r>
              <a:rPr lang="en-GB" dirty="0">
                <a:highlight>
                  <a:srgbClr val="800080"/>
                </a:highlight>
              </a:rPr>
              <a:t>Can you think of any activities that can help increase your skills and qualities?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	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441A70-6EF8-4A27-900E-1C97A1442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700" y="0"/>
            <a:ext cx="457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7E7C98-A68F-4BDC-943C-6B2EE79D7187}"/>
              </a:ext>
            </a:extLst>
          </p:cNvPr>
          <p:cNvSpPr txBox="1"/>
          <p:nvPr/>
        </p:nvSpPr>
        <p:spPr>
          <a:xfrm>
            <a:off x="4895850" y="1574800"/>
            <a:ext cx="46164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b="1" kern="0" dirty="0">
                <a:solidFill>
                  <a:prstClr val="black"/>
                </a:solidFill>
                <a:latin typeface="Arial"/>
                <a:ea typeface="+mj-ea"/>
                <a:cs typeface="Arial"/>
              </a:rPr>
              <a:t>Volunteering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F261D-903A-4EC2-B046-763E761DD2A1}"/>
              </a:ext>
            </a:extLst>
          </p:cNvPr>
          <p:cNvSpPr txBox="1"/>
          <p:nvPr/>
        </p:nvSpPr>
        <p:spPr>
          <a:xfrm>
            <a:off x="4895850" y="1034018"/>
            <a:ext cx="2736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b="1" dirty="0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B1747-FE47-4606-A2C4-5FAC032D7F25}"/>
              </a:ext>
            </a:extLst>
          </p:cNvPr>
          <p:cNvSpPr txBox="1"/>
          <p:nvPr/>
        </p:nvSpPr>
        <p:spPr>
          <a:xfrm>
            <a:off x="4895850" y="2115582"/>
            <a:ext cx="52993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Helping-out </a:t>
            </a:r>
            <a:r>
              <a:rPr lang="en-GB" sz="2500" b="1" kern="0" noProof="0" dirty="0">
                <a:solidFill>
                  <a:prstClr val="black"/>
                </a:solidFill>
                <a:latin typeface="Arial"/>
                <a:ea typeface="+mj-ea"/>
                <a:cs typeface="Arial"/>
              </a:rPr>
              <a:t>around your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home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73132B-19AB-4E78-A2C1-72BED2D8DECB}"/>
              </a:ext>
            </a:extLst>
          </p:cNvPr>
          <p:cNvSpPr txBox="1"/>
          <p:nvPr/>
        </p:nvSpPr>
        <p:spPr>
          <a:xfrm>
            <a:off x="4895849" y="2592636"/>
            <a:ext cx="44223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Helping-out in the garden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FE68A-2189-4CD3-BA37-958038F09757}"/>
              </a:ext>
            </a:extLst>
          </p:cNvPr>
          <p:cNvSpPr txBox="1"/>
          <p:nvPr/>
        </p:nvSpPr>
        <p:spPr>
          <a:xfrm>
            <a:off x="4895848" y="3197291"/>
            <a:ext cx="67549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b="1" kern="0" dirty="0">
                <a:solidFill>
                  <a:prstClr val="black"/>
                </a:solidFill>
                <a:latin typeface="Arial"/>
                <a:ea typeface="+mj-ea"/>
                <a:cs typeface="Arial"/>
              </a:rPr>
              <a:t>Helping friends and family with things like childcare or cleaning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3B8CB3-D65A-45BD-8086-17AFB1B3C692}"/>
              </a:ext>
            </a:extLst>
          </p:cNvPr>
          <p:cNvSpPr txBox="1"/>
          <p:nvPr/>
        </p:nvSpPr>
        <p:spPr>
          <a:xfrm>
            <a:off x="4895848" y="4103709"/>
            <a:ext cx="63879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Free online and community courses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18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0C62-37A4-4FA1-AC69-745029A8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1269"/>
            <a:ext cx="12192000" cy="769441"/>
          </a:xfrm>
        </p:spPr>
        <p:txBody>
          <a:bodyPr/>
          <a:lstStyle/>
          <a:p>
            <a:pPr algn="ctr"/>
            <a:r>
              <a:rPr lang="en-GB" dirty="0">
                <a:hlinkClick r:id="rId2"/>
              </a:rPr>
              <a:t>     Careers Wales | Careers Wales (</a:t>
            </a:r>
            <a:r>
              <a:rPr lang="en-GB" dirty="0" err="1">
                <a:hlinkClick r:id="rId2"/>
              </a:rPr>
              <a:t>gov.wales</a:t>
            </a:r>
            <a:r>
              <a:rPr lang="en-GB" dirty="0">
                <a:hlinkClick r:id="rId2"/>
              </a:rPr>
              <a:t>)</a:t>
            </a:r>
            <a:br>
              <a:rPr lang="en-GB" dirty="0"/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A7697-8DF1-42EB-8714-A322E2B0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395" y="972879"/>
            <a:ext cx="8192386" cy="5172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24360-2F50-4013-9F23-7063843DA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083442" cy="67835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BDAE5-C4D7-4007-88E5-20F00077E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0" y="1577340"/>
            <a:ext cx="8153400" cy="452628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42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551" y="289763"/>
            <a:ext cx="3844754" cy="35137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2200" spc="-5" dirty="0" err="1"/>
              <a:t>Cefnogaeth</a:t>
            </a:r>
            <a:r>
              <a:rPr lang="en-GB" sz="2200" spc="-5" dirty="0"/>
              <a:t> ar </a:t>
            </a:r>
            <a:r>
              <a:rPr lang="en-GB" sz="2200" spc="-5" dirty="0" err="1"/>
              <a:t>ôl</a:t>
            </a:r>
            <a:r>
              <a:rPr lang="en-GB" sz="2200" spc="-5" dirty="0"/>
              <a:t> </a:t>
            </a:r>
            <a:r>
              <a:rPr lang="en-GB" sz="2200" spc="-5" dirty="0" err="1"/>
              <a:t>colli</a:t>
            </a:r>
            <a:r>
              <a:rPr lang="en-GB" sz="2200" spc="-5" dirty="0"/>
              <a:t> </a:t>
            </a:r>
            <a:r>
              <a:rPr lang="en-GB" sz="2200" spc="-5" dirty="0" err="1"/>
              <a:t>swydd</a:t>
            </a:r>
            <a:endParaRPr lang="en-GB" sz="2200" spc="-5" dirty="0"/>
          </a:p>
        </p:txBody>
      </p:sp>
      <p:sp>
        <p:nvSpPr>
          <p:cNvPr id="8" name="object 8"/>
          <p:cNvSpPr/>
          <p:nvPr/>
        </p:nvSpPr>
        <p:spPr>
          <a:xfrm>
            <a:off x="3877247" y="6372633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19"/>
                </a:moveTo>
                <a:lnTo>
                  <a:pt x="402336" y="402319"/>
                </a:lnTo>
                <a:lnTo>
                  <a:pt x="402336" y="0"/>
                </a:lnTo>
                <a:lnTo>
                  <a:pt x="0" y="0"/>
                </a:lnTo>
                <a:lnTo>
                  <a:pt x="0" y="402319"/>
                </a:lnTo>
                <a:close/>
              </a:path>
            </a:pathLst>
          </a:custGeom>
          <a:solidFill>
            <a:srgbClr val="F8AA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67303" y="6474348"/>
            <a:ext cx="174264" cy="1991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789664" y="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35"/>
                </a:moveTo>
                <a:lnTo>
                  <a:pt x="402319" y="402335"/>
                </a:lnTo>
                <a:lnTo>
                  <a:pt x="402319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00A3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90717" y="100520"/>
            <a:ext cx="200215" cy="1991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99864" y="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90">
                <a:moveTo>
                  <a:pt x="0" y="402335"/>
                </a:moveTo>
                <a:lnTo>
                  <a:pt x="402336" y="402335"/>
                </a:lnTo>
                <a:lnTo>
                  <a:pt x="402336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5E35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01439" y="112979"/>
            <a:ext cx="199174" cy="1751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95806" y="6455663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19"/>
                </a:moveTo>
                <a:lnTo>
                  <a:pt x="402319" y="402319"/>
                </a:lnTo>
                <a:lnTo>
                  <a:pt x="402319" y="0"/>
                </a:lnTo>
                <a:lnTo>
                  <a:pt x="0" y="0"/>
                </a:lnTo>
                <a:lnTo>
                  <a:pt x="0" y="402319"/>
                </a:lnTo>
                <a:close/>
              </a:path>
            </a:pathLst>
          </a:custGeom>
          <a:solidFill>
            <a:srgbClr val="FFDE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97381" y="6557258"/>
            <a:ext cx="199161" cy="1991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CB6F82E-A18D-4B87-9A17-56FE7232F050}"/>
              </a:ext>
            </a:extLst>
          </p:cNvPr>
          <p:cNvSpPr/>
          <p:nvPr/>
        </p:nvSpPr>
        <p:spPr>
          <a:xfrm>
            <a:off x="2925441" y="0"/>
            <a:ext cx="5374915" cy="716280"/>
          </a:xfrm>
          <a:custGeom>
            <a:avLst/>
            <a:gdLst/>
            <a:ahLst/>
            <a:cxnLst/>
            <a:rect l="l" t="t" r="r" b="b"/>
            <a:pathLst>
              <a:path w="2983865" h="716280">
                <a:moveTo>
                  <a:pt x="0" y="0"/>
                </a:moveTo>
                <a:lnTo>
                  <a:pt x="2983445" y="0"/>
                </a:lnTo>
                <a:lnTo>
                  <a:pt x="2983445" y="716178"/>
                </a:lnTo>
                <a:lnTo>
                  <a:pt x="0" y="716178"/>
                </a:lnTo>
                <a:lnTo>
                  <a:pt x="0" y="0"/>
                </a:lnTo>
                <a:close/>
              </a:path>
            </a:pathLst>
          </a:custGeom>
          <a:solidFill>
            <a:srgbClr val="724A8F"/>
          </a:solidFill>
        </p:spPr>
        <p:txBody>
          <a:bodyPr wrap="square" lIns="0" tIns="0" rIns="0" bIns="0" rtlCol="0"/>
          <a:lstStyle/>
          <a:p>
            <a:pPr>
              <a:defRPr/>
            </a:pPr>
            <a:r>
              <a:rPr lang="en-GB" sz="2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GB" sz="2800" b="1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Stori</a:t>
            </a:r>
            <a:r>
              <a:rPr lang="en-GB" sz="28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Ellie </a:t>
            </a:r>
            <a:r>
              <a:rPr lang="en-GB" sz="2800" b="1" spc="-15" dirty="0">
                <a:solidFill>
                  <a:schemeClr val="bg1"/>
                </a:solidFill>
                <a:latin typeface="Comic Sans MS" panose="030F0702030302020204" pitchFamily="66" charset="0"/>
              </a:rPr>
              <a:t>/ </a:t>
            </a:r>
            <a:r>
              <a:rPr lang="en-GB" sz="2800" b="1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Ellie's 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07810-02E7-4B70-8BFB-0ED7319DE63F}"/>
              </a:ext>
            </a:extLst>
          </p:cNvPr>
          <p:cNvSpPr txBox="1"/>
          <p:nvPr/>
        </p:nvSpPr>
        <p:spPr>
          <a:xfrm>
            <a:off x="5195579" y="5117859"/>
            <a:ext cx="4600453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Online Media 1" title="Ellie - Little Tigers Day Care">
            <a:hlinkClick r:id="" action="ppaction://media"/>
            <a:extLst>
              <a:ext uri="{FF2B5EF4-FFF2-40B4-BE49-F238E27FC236}">
                <a16:creationId xmlns:a16="http://schemas.microsoft.com/office/drawing/2014/main" id="{8EEEB452-3CBD-4056-A77B-54C85B41BD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96686" y="901959"/>
            <a:ext cx="10300996" cy="53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0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rgbClr val="826E4D">
              <a:alpha val="9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E538E-9AFA-4DBA-BF19-7D95BF2CD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495" y="1179095"/>
            <a:ext cx="5956353" cy="34044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4800" kern="1200">
                <a:solidFill>
                  <a:srgbClr val="FFFFFF"/>
                </a:solidFill>
                <a:latin typeface="+mj-lt"/>
                <a:cs typeface="+mj-cs"/>
              </a:rPr>
              <a:t>Any Questions</a:t>
            </a:r>
            <a:br>
              <a:rPr lang="en-US" sz="4800" kern="1200">
                <a:solidFill>
                  <a:srgbClr val="FFFFFF"/>
                </a:solidFill>
                <a:latin typeface="+mj-lt"/>
                <a:cs typeface="+mj-cs"/>
              </a:rPr>
            </a:br>
            <a:endParaRPr lang="en-US" sz="4800" kern="120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CAE0F-64F6-463A-976F-2F832DD08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1495" y="4866870"/>
            <a:ext cx="5956353" cy="1247274"/>
          </a:xfrm>
        </p:spPr>
        <p:txBody>
          <a:bodyPr vert="horz" lIns="91440" tIns="45720" rIns="91440" bIns="45720" rtlCol="0">
            <a:normAutofit/>
          </a:bodyPr>
          <a:lstStyle/>
          <a:p>
            <a:pPr algn="l" rtl="0"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rgbClr val="FFFFFF"/>
                </a:solidFill>
              </a:rPr>
              <a:t>Pop them into chat or raise your hand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EC503F4-0BE2-427F-9351-A2A99B57D0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" r="2" b="2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210" y="289763"/>
            <a:ext cx="4000617" cy="35137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GB" sz="2200" spc="-5" dirty="0" err="1"/>
              <a:t>Cefnogaeth</a:t>
            </a:r>
            <a:r>
              <a:rPr lang="en-GB" sz="2200" spc="-5" dirty="0"/>
              <a:t> ar </a:t>
            </a:r>
            <a:r>
              <a:rPr lang="en-GB" sz="2200" spc="-5" dirty="0" err="1"/>
              <a:t>ôl</a:t>
            </a:r>
            <a:r>
              <a:rPr lang="en-GB" sz="2200" spc="-5" dirty="0"/>
              <a:t> </a:t>
            </a:r>
            <a:r>
              <a:rPr lang="en-GB" sz="2200" spc="-5" dirty="0" err="1"/>
              <a:t>colli</a:t>
            </a:r>
            <a:r>
              <a:rPr lang="en-GB" sz="2200" spc="-5" dirty="0"/>
              <a:t> </a:t>
            </a:r>
            <a:r>
              <a:rPr lang="en-GB" sz="2200" spc="-5" dirty="0" err="1"/>
              <a:t>swydd</a:t>
            </a:r>
            <a:endParaRPr lang="en-US" sz="2200" dirty="0"/>
          </a:p>
        </p:txBody>
      </p:sp>
      <p:sp>
        <p:nvSpPr>
          <p:cNvPr id="10" name="object 10"/>
          <p:cNvSpPr/>
          <p:nvPr/>
        </p:nvSpPr>
        <p:spPr>
          <a:xfrm>
            <a:off x="11789664" y="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35"/>
                </a:moveTo>
                <a:lnTo>
                  <a:pt x="402319" y="402335"/>
                </a:lnTo>
                <a:lnTo>
                  <a:pt x="402319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00A3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90717" y="100520"/>
            <a:ext cx="200215" cy="199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99864" y="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90">
                <a:moveTo>
                  <a:pt x="0" y="402335"/>
                </a:moveTo>
                <a:lnTo>
                  <a:pt x="402336" y="402335"/>
                </a:lnTo>
                <a:lnTo>
                  <a:pt x="402336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5E35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01439" y="112979"/>
            <a:ext cx="199174" cy="175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75413" y="6650692"/>
            <a:ext cx="2174875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65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rebuchet MS"/>
                <a:ea typeface="+mn-ea"/>
              </a:rPr>
              <a:t>Cymru’n </a:t>
            </a:r>
            <a:r>
              <a:rPr kumimoji="0" sz="1200" b="0" i="0" u="none" strike="noStrike" kern="1200" cap="none" spc="-5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rebuchet MS"/>
                <a:ea typeface="+mn-ea"/>
              </a:rPr>
              <a:t>Gweithio </a:t>
            </a:r>
            <a:r>
              <a:rPr kumimoji="0" sz="1200" b="0" i="0" u="none" strike="noStrike" kern="1200" cap="none" spc="-35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rebuchet MS"/>
                <a:ea typeface="+mn-ea"/>
              </a:rPr>
              <a:t>•</a:t>
            </a:r>
            <a:r>
              <a:rPr kumimoji="0" sz="1200" b="0" i="0" u="none" strike="noStrike" kern="1200" cap="none" spc="-20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rebuchet MS"/>
                <a:ea typeface="+mn-ea"/>
              </a:rPr>
              <a:t> </a:t>
            </a:r>
            <a:r>
              <a:rPr kumimoji="0" sz="1200" b="0" i="0" u="none" strike="noStrike" kern="1200" cap="none" spc="-45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rebuchet MS"/>
                <a:ea typeface="+mn-ea"/>
              </a:rPr>
              <a:t>#newiddystori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CB6F82E-A18D-4B87-9A17-56FE7232F050}"/>
              </a:ext>
            </a:extLst>
          </p:cNvPr>
          <p:cNvSpPr/>
          <p:nvPr/>
        </p:nvSpPr>
        <p:spPr>
          <a:xfrm>
            <a:off x="2980563" y="0"/>
            <a:ext cx="4108288" cy="884860"/>
          </a:xfrm>
          <a:custGeom>
            <a:avLst/>
            <a:gdLst/>
            <a:ahLst/>
            <a:cxnLst/>
            <a:rect l="l" t="t" r="r" b="b"/>
            <a:pathLst>
              <a:path w="2983865" h="716280">
                <a:moveTo>
                  <a:pt x="0" y="0"/>
                </a:moveTo>
                <a:lnTo>
                  <a:pt x="2983445" y="0"/>
                </a:lnTo>
                <a:lnTo>
                  <a:pt x="2983445" y="716178"/>
                </a:lnTo>
                <a:lnTo>
                  <a:pt x="0" y="716178"/>
                </a:lnTo>
                <a:lnTo>
                  <a:pt x="0" y="0"/>
                </a:lnTo>
                <a:close/>
              </a:path>
            </a:pathLst>
          </a:custGeom>
          <a:solidFill>
            <a:srgbClr val="724A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4FEAB31E-AD28-4D26-BB13-2B4E43E22FCB}"/>
              </a:ext>
            </a:extLst>
          </p:cNvPr>
          <p:cNvSpPr txBox="1">
            <a:spLocks/>
          </p:cNvSpPr>
          <p:nvPr/>
        </p:nvSpPr>
        <p:spPr>
          <a:xfrm>
            <a:off x="3206071" y="133372"/>
            <a:ext cx="533883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Sut </a:t>
            </a:r>
            <a:r>
              <a:rPr kumimoji="0" lang="en-GB" sz="2400" b="1" i="0" u="none" strike="noStrike" kern="0" cap="none" spc="-1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i</a:t>
            </a:r>
            <a:r>
              <a:rPr kumimoji="0" lang="en-GB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GB" sz="2400" b="1" i="0" u="none" strike="noStrike" kern="0" cap="none" spc="-1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gysylltu</a:t>
            </a:r>
            <a:r>
              <a:rPr kumimoji="0" lang="en-GB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GB" sz="2400" b="1" i="0" u="none" strike="noStrike" kern="0" cap="none" spc="-1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ni</a:t>
            </a:r>
            <a:r>
              <a:rPr kumimoji="0" lang="en-GB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/               How </a:t>
            </a:r>
            <a:r>
              <a:rPr kumimoji="0" lang="en-GB" sz="2400" b="1" i="0" u="none" strike="noStrike" kern="0" cap="none" spc="-1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How</a:t>
            </a:r>
            <a:r>
              <a:rPr kumimoji="0" lang="en-GB" sz="2400" b="1" i="0" u="none" strike="noStrike" kern="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</a:rPr>
              <a:t> to find us?</a:t>
            </a:r>
            <a:endParaRPr kumimoji="0" lang="en-GB" sz="2400" b="1" i="0" u="none" strike="noStrike" kern="0" cap="none" spc="-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FEA3E397-44C4-4CA5-823E-9E1FA06B963B}"/>
              </a:ext>
            </a:extLst>
          </p:cNvPr>
          <p:cNvSpPr/>
          <p:nvPr/>
        </p:nvSpPr>
        <p:spPr>
          <a:xfrm>
            <a:off x="-20035" y="1"/>
            <a:ext cx="2992006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A66519-449F-441A-A400-5702BD6AF831}"/>
              </a:ext>
            </a:extLst>
          </p:cNvPr>
          <p:cNvSpPr txBox="1"/>
          <p:nvPr/>
        </p:nvSpPr>
        <p:spPr>
          <a:xfrm>
            <a:off x="5233888" y="2337706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dirty="0">
                <a:latin typeface="Comic Sans MS" panose="030F0702030302020204" pitchFamily="66" charset="0"/>
                <a:hlinkClick r:id="rId6"/>
              </a:rPr>
              <a:t>https://workingwales.gov.wales/</a:t>
            </a:r>
          </a:p>
        </p:txBody>
      </p:sp>
      <p:pic>
        <p:nvPicPr>
          <p:cNvPr id="6" name="Graphic 5" descr="Telephone">
            <a:extLst>
              <a:ext uri="{FF2B5EF4-FFF2-40B4-BE49-F238E27FC236}">
                <a16:creationId xmlns:a16="http://schemas.microsoft.com/office/drawing/2014/main" id="{85BF7EC8-37C4-440D-AAFB-9D99E6F73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65437" y="814562"/>
            <a:ext cx="914400" cy="914400"/>
          </a:xfrm>
          <a:prstGeom prst="rect">
            <a:avLst/>
          </a:prstGeom>
        </p:spPr>
      </p:pic>
      <p:pic>
        <p:nvPicPr>
          <p:cNvPr id="26" name="Graphic 25" descr="Internet">
            <a:extLst>
              <a:ext uri="{FF2B5EF4-FFF2-40B4-BE49-F238E27FC236}">
                <a16:creationId xmlns:a16="http://schemas.microsoft.com/office/drawing/2014/main" id="{5AD10A2D-C198-4E2B-96C5-C93CCE1B34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65437" y="1926367"/>
            <a:ext cx="914400" cy="914400"/>
          </a:xfrm>
          <a:prstGeom prst="rect">
            <a:avLst/>
          </a:prstGeom>
        </p:spPr>
      </p:pic>
      <p:pic>
        <p:nvPicPr>
          <p:cNvPr id="28" name="Graphic 27" descr="Envelope">
            <a:extLst>
              <a:ext uri="{FF2B5EF4-FFF2-40B4-BE49-F238E27FC236}">
                <a16:creationId xmlns:a16="http://schemas.microsoft.com/office/drawing/2014/main" id="{E4D3AFAE-F406-4CA1-9CDB-813AA2EE41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87215" y="3053819"/>
            <a:ext cx="914400" cy="9144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02B56DF-4A03-4AD1-9327-6409670EFD23}"/>
              </a:ext>
            </a:extLst>
          </p:cNvPr>
          <p:cNvSpPr txBox="1"/>
          <p:nvPr/>
        </p:nvSpPr>
        <p:spPr>
          <a:xfrm>
            <a:off x="5233888" y="3324117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dirty="0" err="1">
                <a:latin typeface="Comic Sans MS" panose="030F0702030302020204" pitchFamily="66" charset="0"/>
                <a:hlinkClick r:id="rId6"/>
              </a:rPr>
              <a:t>post@workingwales.gov.wales</a:t>
            </a:r>
            <a:endParaRPr lang="en-GB" sz="1800" dirty="0">
              <a:latin typeface="Comic Sans MS" panose="030F0702030302020204" pitchFamily="66" charset="0"/>
              <a:hlinkClick r:id="rId6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EB3A05-6E9E-47A6-BF49-88EC153FA547}"/>
              </a:ext>
            </a:extLst>
          </p:cNvPr>
          <p:cNvSpPr txBox="1"/>
          <p:nvPr/>
        </p:nvSpPr>
        <p:spPr>
          <a:xfrm>
            <a:off x="5233888" y="1166629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dirty="0">
                <a:latin typeface="Comic Sans MS" panose="030F0702030302020204" pitchFamily="66" charset="0"/>
              </a:rPr>
              <a:t>0800 0284844</a:t>
            </a:r>
            <a:endParaRPr lang="en-GB" sz="1800" dirty="0">
              <a:latin typeface="Comic Sans MS" panose="030F0702030302020204" pitchFamily="66" charset="0"/>
              <a:hlinkClick r:id="rId6"/>
            </a:endParaRPr>
          </a:p>
        </p:txBody>
      </p:sp>
      <p:pic>
        <p:nvPicPr>
          <p:cNvPr id="34" name="Graphic 33" descr="Boardroom">
            <a:extLst>
              <a:ext uri="{FF2B5EF4-FFF2-40B4-BE49-F238E27FC236}">
                <a16:creationId xmlns:a16="http://schemas.microsoft.com/office/drawing/2014/main" id="{6D908C83-05C2-4B31-9A28-60D0F431AC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64350" y="4165624"/>
            <a:ext cx="914400" cy="914400"/>
          </a:xfrm>
          <a:prstGeom prst="rect">
            <a:avLst/>
          </a:prstGeom>
        </p:spPr>
      </p:pic>
      <p:pic>
        <p:nvPicPr>
          <p:cNvPr id="2052" name="Picture 4" descr="A Guide to Using Social Media Logos in Advertising | Quality Logo Products®">
            <a:extLst>
              <a:ext uri="{FF2B5EF4-FFF2-40B4-BE49-F238E27FC236}">
                <a16:creationId xmlns:a16="http://schemas.microsoft.com/office/drawing/2014/main" id="{9DEA576E-7804-4D14-BB77-59BD3AE96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01" y="5260828"/>
            <a:ext cx="1197938" cy="8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E608C82-6303-4AB7-92F2-F93BC9A7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54" y="5315482"/>
            <a:ext cx="815331" cy="8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icon download | Twitter">
            <a:extLst>
              <a:ext uri="{FF2B5EF4-FFF2-40B4-BE49-F238E27FC236}">
                <a16:creationId xmlns:a16="http://schemas.microsoft.com/office/drawing/2014/main" id="{45C5CF99-FCF5-45C3-AF04-477ABC6E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08716"/>
            <a:ext cx="767443" cy="76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8F328F4-F11E-42EB-8979-31C09478F048}"/>
              </a:ext>
            </a:extLst>
          </p:cNvPr>
          <p:cNvSpPr txBox="1"/>
          <p:nvPr/>
        </p:nvSpPr>
        <p:spPr>
          <a:xfrm>
            <a:off x="5233888" y="4438158"/>
            <a:ext cx="6123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dirty="0">
                <a:latin typeface="Comic Sans MS" panose="030F0702030302020204" pitchFamily="66" charset="0"/>
              </a:rPr>
              <a:t>Careers Centres</a:t>
            </a:r>
            <a:endParaRPr lang="en-GB" sz="1800" dirty="0">
              <a:latin typeface="Comic Sans MS" panose="030F0702030302020204" pitchFamily="66" charset="0"/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369339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5632" y="2746260"/>
            <a:ext cx="4766945" cy="800860"/>
          </a:xfrm>
          <a:prstGeom prst="rect">
            <a:avLst/>
          </a:prstGeom>
          <a:solidFill>
            <a:srgbClr val="E8308A"/>
          </a:solidFill>
        </p:spPr>
        <p:txBody>
          <a:bodyPr vert="horz" wrap="square" lIns="0" tIns="71755" rIns="0" bIns="0" rtlCol="0">
            <a:spAutoFit/>
          </a:bodyPr>
          <a:lstStyle/>
          <a:p>
            <a:pPr marL="0" marR="182245" lvl="0" indent="0" algn="ctr" defTabSz="914400" rtl="0" eaLnBrk="1" fontAlgn="auto" latinLnBrk="0" hangingPunct="1">
              <a:lnSpc>
                <a:spcPts val="284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Cymru’n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 err="1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Gweithio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182880" lvl="0" indent="0" algn="ctr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Working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FFDE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Wales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67250" y="4854350"/>
            <a:ext cx="2857500" cy="302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0800 0284844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22079" y="234367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89">
                <a:moveTo>
                  <a:pt x="0" y="402336"/>
                </a:moveTo>
                <a:lnTo>
                  <a:pt x="402319" y="402336"/>
                </a:lnTo>
                <a:lnTo>
                  <a:pt x="402319" y="0"/>
                </a:lnTo>
                <a:lnTo>
                  <a:pt x="0" y="0"/>
                </a:lnTo>
                <a:lnTo>
                  <a:pt x="0" y="402336"/>
                </a:lnTo>
                <a:close/>
              </a:path>
            </a:pathLst>
          </a:custGeom>
          <a:solidFill>
            <a:srgbClr val="FFDE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32721" y="2454325"/>
            <a:ext cx="181038" cy="1810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024868" y="49504"/>
            <a:ext cx="6385831" cy="580287"/>
          </a:xfrm>
          <a:prstGeom prst="rect">
            <a:avLst/>
          </a:prstGeom>
          <a:solidFill>
            <a:srgbClr val="0078BE"/>
          </a:solidFill>
        </p:spPr>
        <p:txBody>
          <a:bodyPr vert="horz" wrap="square" lIns="0" tIns="147955" rIns="0" bIns="0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Cymru’n</a:t>
            </a:r>
            <a:r>
              <a:rPr lang="en-GB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Gweithio</a:t>
            </a:r>
            <a:r>
              <a:rPr lang="en-GB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/ Working Wales</a:t>
            </a:r>
          </a:p>
        </p:txBody>
      </p:sp>
      <p:sp>
        <p:nvSpPr>
          <p:cNvPr id="9" name="object 9"/>
          <p:cNvSpPr/>
          <p:nvPr/>
        </p:nvSpPr>
        <p:spPr>
          <a:xfrm>
            <a:off x="3520112" y="3026409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19"/>
                </a:moveTo>
                <a:lnTo>
                  <a:pt x="402336" y="402319"/>
                </a:lnTo>
                <a:lnTo>
                  <a:pt x="402336" y="0"/>
                </a:lnTo>
                <a:lnTo>
                  <a:pt x="0" y="0"/>
                </a:lnTo>
                <a:lnTo>
                  <a:pt x="0" y="402319"/>
                </a:lnTo>
                <a:close/>
              </a:path>
            </a:pathLst>
          </a:custGeom>
          <a:solidFill>
            <a:srgbClr val="F8AA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34275" y="3128123"/>
            <a:ext cx="174264" cy="1991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nline Media 3" title="Working Wales careers guidance">
            <a:hlinkClick r:id="" action="ppaction://media"/>
            <a:extLst>
              <a:ext uri="{FF2B5EF4-FFF2-40B4-BE49-F238E27FC236}">
                <a16:creationId xmlns:a16="http://schemas.microsoft.com/office/drawing/2014/main" id="{B435CFB8-5523-48FB-829C-C1AF36C705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10073" y="746449"/>
            <a:ext cx="11115870" cy="58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3877247" y="6372633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19"/>
                </a:moveTo>
                <a:lnTo>
                  <a:pt x="402336" y="402319"/>
                </a:lnTo>
                <a:lnTo>
                  <a:pt x="402336" y="0"/>
                </a:lnTo>
                <a:lnTo>
                  <a:pt x="0" y="0"/>
                </a:lnTo>
                <a:lnTo>
                  <a:pt x="0" y="402319"/>
                </a:lnTo>
                <a:close/>
              </a:path>
            </a:pathLst>
          </a:custGeom>
          <a:solidFill>
            <a:srgbClr val="F8AA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67303" y="6474348"/>
            <a:ext cx="174264" cy="199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789664" y="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35"/>
                </a:moveTo>
                <a:lnTo>
                  <a:pt x="402319" y="402335"/>
                </a:lnTo>
                <a:lnTo>
                  <a:pt x="402319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00A3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90717" y="100520"/>
            <a:ext cx="200215" cy="1991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99864" y="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90">
                <a:moveTo>
                  <a:pt x="0" y="402335"/>
                </a:moveTo>
                <a:lnTo>
                  <a:pt x="402336" y="402335"/>
                </a:lnTo>
                <a:lnTo>
                  <a:pt x="402336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5E35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01439" y="112979"/>
            <a:ext cx="199174" cy="1751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95806" y="6455663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19"/>
                </a:moveTo>
                <a:lnTo>
                  <a:pt x="402319" y="402319"/>
                </a:lnTo>
                <a:lnTo>
                  <a:pt x="402319" y="0"/>
                </a:lnTo>
                <a:lnTo>
                  <a:pt x="0" y="0"/>
                </a:lnTo>
                <a:lnTo>
                  <a:pt x="0" y="402319"/>
                </a:lnTo>
                <a:close/>
              </a:path>
            </a:pathLst>
          </a:custGeom>
          <a:solidFill>
            <a:srgbClr val="FFDE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97381" y="6557258"/>
            <a:ext cx="199161" cy="1991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CB6F82E-A18D-4B87-9A17-56FE7232F050}"/>
              </a:ext>
            </a:extLst>
          </p:cNvPr>
          <p:cNvSpPr/>
          <p:nvPr/>
        </p:nvSpPr>
        <p:spPr>
          <a:xfrm>
            <a:off x="3737343" y="30507"/>
            <a:ext cx="7910624" cy="716280"/>
          </a:xfrm>
          <a:custGeom>
            <a:avLst/>
            <a:gdLst/>
            <a:ahLst/>
            <a:cxnLst/>
            <a:rect l="l" t="t" r="r" b="b"/>
            <a:pathLst>
              <a:path w="2983865" h="716280">
                <a:moveTo>
                  <a:pt x="0" y="0"/>
                </a:moveTo>
                <a:lnTo>
                  <a:pt x="2983445" y="0"/>
                </a:lnTo>
                <a:lnTo>
                  <a:pt x="2983445" y="716178"/>
                </a:lnTo>
                <a:lnTo>
                  <a:pt x="0" y="716178"/>
                </a:lnTo>
                <a:lnTo>
                  <a:pt x="0" y="0"/>
                </a:lnTo>
                <a:close/>
              </a:path>
            </a:pathLst>
          </a:custGeom>
          <a:solidFill>
            <a:srgbClr val="724A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2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Newid</a:t>
            </a:r>
            <a:r>
              <a:rPr lang="en-GB" sz="2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Dy </a:t>
            </a:r>
            <a:r>
              <a:rPr lang="en-GB" sz="25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</a:t>
            </a:r>
            <a:r>
              <a:rPr lang="en-GB" sz="2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Your Story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07810-02E7-4B70-8BFB-0ED7319DE63F}"/>
              </a:ext>
            </a:extLst>
          </p:cNvPr>
          <p:cNvSpPr txBox="1"/>
          <p:nvPr/>
        </p:nvSpPr>
        <p:spPr>
          <a:xfrm>
            <a:off x="3234189" y="919372"/>
            <a:ext cx="5304900" cy="70173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0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a Careers Adviser?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work with people of all ages, once they have left fulltime education</a:t>
            </a:r>
          </a:p>
          <a:p>
            <a:endParaRPr lang="en-GB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strive to be Accessible to all.</a:t>
            </a:r>
          </a:p>
          <a:p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We have Hearing Loops in reception</a:t>
            </a:r>
          </a:p>
          <a:p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areas, and we are able to offer BSL</a:t>
            </a:r>
          </a:p>
          <a:p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interpreters.  We offer telephone or </a:t>
            </a:r>
          </a:p>
          <a:p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video sessions, as well as face to face, </a:t>
            </a:r>
          </a:p>
          <a:p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or even text or email.</a:t>
            </a:r>
          </a:p>
          <a:p>
            <a:endParaRPr lang="en-GB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 Careers Wales have inhouse Employability Coaches, who can help with CVs, Job Search and Interview Skills.</a:t>
            </a:r>
          </a:p>
          <a:p>
            <a:endParaRPr lang="en-GB" sz="2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endParaRPr lang="en-GB" sz="22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E2086496-27E7-427A-91D6-B5F821BE0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86" y="1738941"/>
            <a:ext cx="3527938" cy="3214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1515F-67A1-4106-82A8-9ECCC81F2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176" y="158212"/>
            <a:ext cx="3310038" cy="65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01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3877247" y="6372633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19"/>
                </a:moveTo>
                <a:lnTo>
                  <a:pt x="402336" y="402319"/>
                </a:lnTo>
                <a:lnTo>
                  <a:pt x="402336" y="0"/>
                </a:lnTo>
                <a:lnTo>
                  <a:pt x="0" y="0"/>
                </a:lnTo>
                <a:lnTo>
                  <a:pt x="0" y="402319"/>
                </a:lnTo>
                <a:close/>
              </a:path>
            </a:pathLst>
          </a:custGeom>
          <a:solidFill>
            <a:srgbClr val="F8AA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67303" y="6474348"/>
            <a:ext cx="174264" cy="199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789664" y="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35"/>
                </a:moveTo>
                <a:lnTo>
                  <a:pt x="402319" y="402335"/>
                </a:lnTo>
                <a:lnTo>
                  <a:pt x="402319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00A3A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890717" y="100520"/>
            <a:ext cx="200215" cy="1991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99864" y="0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90">
                <a:moveTo>
                  <a:pt x="0" y="402335"/>
                </a:moveTo>
                <a:lnTo>
                  <a:pt x="402336" y="402335"/>
                </a:lnTo>
                <a:lnTo>
                  <a:pt x="402336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5E357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01439" y="112979"/>
            <a:ext cx="199174" cy="1751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95806" y="6455663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0" y="402319"/>
                </a:moveTo>
                <a:lnTo>
                  <a:pt x="402319" y="402319"/>
                </a:lnTo>
                <a:lnTo>
                  <a:pt x="402319" y="0"/>
                </a:lnTo>
                <a:lnTo>
                  <a:pt x="0" y="0"/>
                </a:lnTo>
                <a:lnTo>
                  <a:pt x="0" y="402319"/>
                </a:lnTo>
                <a:close/>
              </a:path>
            </a:pathLst>
          </a:custGeom>
          <a:solidFill>
            <a:srgbClr val="FFDE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97381" y="6557258"/>
            <a:ext cx="199161" cy="1991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3CB6F82E-A18D-4B87-9A17-56FE7232F050}"/>
              </a:ext>
            </a:extLst>
          </p:cNvPr>
          <p:cNvSpPr/>
          <p:nvPr/>
        </p:nvSpPr>
        <p:spPr>
          <a:xfrm>
            <a:off x="3132335" y="30507"/>
            <a:ext cx="4108288" cy="716280"/>
          </a:xfrm>
          <a:custGeom>
            <a:avLst/>
            <a:gdLst/>
            <a:ahLst/>
            <a:cxnLst/>
            <a:rect l="l" t="t" r="r" b="b"/>
            <a:pathLst>
              <a:path w="2983865" h="716280">
                <a:moveTo>
                  <a:pt x="0" y="0"/>
                </a:moveTo>
                <a:lnTo>
                  <a:pt x="2983445" y="0"/>
                </a:lnTo>
                <a:lnTo>
                  <a:pt x="2983445" y="716178"/>
                </a:lnTo>
                <a:lnTo>
                  <a:pt x="0" y="716178"/>
                </a:lnTo>
                <a:lnTo>
                  <a:pt x="0" y="0"/>
                </a:lnTo>
                <a:close/>
              </a:path>
            </a:pathLst>
          </a:custGeom>
          <a:solidFill>
            <a:srgbClr val="724A8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Newid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Dy 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Stori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/Change Your Story</a:t>
            </a:r>
            <a:endParaRPr kumimoji="0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4FEAB31E-AD28-4D26-BB13-2B4E43E22FCB}"/>
              </a:ext>
            </a:extLst>
          </p:cNvPr>
          <p:cNvSpPr txBox="1">
            <a:spLocks/>
          </p:cNvSpPr>
          <p:nvPr/>
        </p:nvSpPr>
        <p:spPr>
          <a:xfrm>
            <a:off x="7614005" y="240450"/>
            <a:ext cx="398383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5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-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Redundancy Support</a:t>
            </a:r>
            <a:endParaRPr kumimoji="0" lang="en-GB" sz="2500" b="1" i="0" u="none" strike="noStrike" kern="0" cap="none" spc="-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07810-02E7-4B70-8BFB-0ED7319DE63F}"/>
              </a:ext>
            </a:extLst>
          </p:cNvPr>
          <p:cNvSpPr txBox="1"/>
          <p:nvPr/>
        </p:nvSpPr>
        <p:spPr>
          <a:xfrm>
            <a:off x="3234189" y="919372"/>
            <a:ext cx="5202445" cy="75405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can offer Online tools, like the Job Matching quiz, and Job Information Pages to work on at your own pace.</a:t>
            </a:r>
          </a:p>
          <a:p>
            <a:pPr>
              <a:defRPr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We can Signpost to specialist Support organisations and Employability Skills programmes to help prepare you for   work.</a:t>
            </a:r>
          </a:p>
          <a:p>
            <a:pPr>
              <a:defRPr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We can help you explore Volunteering to gain skills, experience and confidence.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/>
              <a:t>We can sign you up for our weekly Vacancy bulletin, so you get emailed a list of vacancies in your local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200" dirty="0"/>
          </a:p>
          <a:p>
            <a:pPr>
              <a:defRPr/>
            </a:pPr>
            <a:r>
              <a:rPr lang="en-GB" sz="2200" dirty="0"/>
              <a:t> </a:t>
            </a:r>
            <a:endParaRPr lang="en-GB" sz="22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0F8C6AB-7C18-441F-B27B-4EFFFBC3D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888062" y="746787"/>
            <a:ext cx="1123080" cy="1273354"/>
          </a:xfrm>
          <a:prstGeom prst="rect">
            <a:avLst/>
          </a:prstGeom>
        </p:spPr>
      </p:pic>
      <p:pic>
        <p:nvPicPr>
          <p:cNvPr id="5" name="Picture 4" descr="A picture containing person, person, furniture, seat&#10;&#10;Description automatically generated">
            <a:extLst>
              <a:ext uri="{FF2B5EF4-FFF2-40B4-BE49-F238E27FC236}">
                <a16:creationId xmlns:a16="http://schemas.microsoft.com/office/drawing/2014/main" id="{4E1F12E3-CCB1-4187-9327-566EF9CF0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312836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5879C4-330F-4359-BBC8-42ACB37EC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6634" y="2767438"/>
            <a:ext cx="3303208" cy="355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07FF-2023-40F2-B29B-B9870E62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n-GB" sz="5400">
                <a:highlight>
                  <a:srgbClr val="800080"/>
                </a:highlight>
              </a:rPr>
              <a:t>Today we are going to talk about…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AD2C2-6E2D-436C-890A-9E2705BDB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 marL="457200">
              <a:lnSpc>
                <a:spcPct val="90000"/>
              </a:lnSpc>
              <a:spcAft>
                <a:spcPts val="800"/>
              </a:spcAft>
            </a:pP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I am going to help you understand what employers mean when they ask about your skills and qualities and explain the difference between the two.</a:t>
            </a:r>
          </a:p>
          <a:p>
            <a:pPr marL="457200">
              <a:lnSpc>
                <a:spcPct val="90000"/>
              </a:lnSpc>
              <a:spcAft>
                <a:spcPts val="800"/>
              </a:spcAft>
            </a:pP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We are going to explore some of the things in our lives that give us skills and qualities.</a:t>
            </a:r>
          </a:p>
          <a:p>
            <a:pPr marL="457200">
              <a:lnSpc>
                <a:spcPct val="90000"/>
              </a:lnSpc>
              <a:spcAft>
                <a:spcPts val="800"/>
              </a:spcAft>
            </a:pP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You will identify some of your own skills and qualities</a:t>
            </a:r>
          </a:p>
          <a:p>
            <a:pPr marL="457200">
              <a:lnSpc>
                <a:spcPct val="90000"/>
              </a:lnSpc>
              <a:spcAft>
                <a:spcPts val="800"/>
              </a:spcAft>
            </a:pP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We will explore easy ways you can build on the skills and qualities you’ve already got</a:t>
            </a:r>
          </a:p>
          <a:p>
            <a:pPr marL="457200">
              <a:lnSpc>
                <a:spcPct val="90000"/>
              </a:lnSpc>
              <a:spcAft>
                <a:spcPts val="800"/>
              </a:spcAft>
            </a:pP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We will have a look at a useful tool to identify your skills, and the careers that are suited to you.</a:t>
            </a:r>
          </a:p>
          <a:p>
            <a:pPr marL="457200">
              <a:lnSpc>
                <a:spcPct val="90000"/>
              </a:lnSpc>
              <a:spcAft>
                <a:spcPts val="800"/>
              </a:spcAft>
            </a:pP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GB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 will watch a short film about a young lady called Ellie who, with Careers Wales help, achieved her dreams.</a:t>
            </a:r>
          </a:p>
          <a:p>
            <a:pPr marL="457200">
              <a:lnSpc>
                <a:spcPct val="90000"/>
              </a:lnSpc>
              <a:spcAft>
                <a:spcPts val="800"/>
              </a:spcAft>
            </a:pPr>
            <a:r>
              <a:rPr lang="en-GB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We will finish with a question session. If you think of a question during the session, pop it into chat and at the end of the session we will go through them, and answer as many as we can.</a:t>
            </a:r>
            <a:endParaRPr lang="en-GB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GB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2981A-6978-400E-BB0F-552FE8161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98190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95B4-E344-4524-BBEA-6D671E642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151" y="401269"/>
            <a:ext cx="8665030" cy="2369880"/>
          </a:xfrm>
        </p:spPr>
        <p:txBody>
          <a:bodyPr/>
          <a:lstStyle/>
          <a:p>
            <a:r>
              <a:rPr lang="en-GB" dirty="0">
                <a:highlight>
                  <a:srgbClr val="800080"/>
                </a:highlight>
              </a:rPr>
              <a:t>What is the difference between a Skill and a Quality?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chemeClr val="tx1"/>
                </a:solidFill>
              </a:rPr>
              <a:t>A Skill is something you can do.</a:t>
            </a:r>
            <a:br>
              <a:rPr lang="en-GB" sz="1800" b="0" dirty="0">
                <a:solidFill>
                  <a:schemeClr val="tx1"/>
                </a:solidFill>
              </a:rPr>
            </a:br>
            <a:br>
              <a:rPr lang="en-GB" sz="1800" b="0" dirty="0">
                <a:solidFill>
                  <a:schemeClr val="tx1"/>
                </a:solidFill>
              </a:rPr>
            </a:br>
            <a:r>
              <a:rPr lang="en-GB" sz="1800" b="0" dirty="0">
                <a:solidFill>
                  <a:schemeClr val="tx1"/>
                </a:solidFill>
              </a:rPr>
              <a:t>A Quality is something you are.</a:t>
            </a:r>
            <a:br>
              <a:rPr lang="en-GB" dirty="0">
                <a:solidFill>
                  <a:schemeClr val="tx1"/>
                </a:solidFill>
              </a:rPr>
            </a:b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0EBE7-7E15-454B-A2B7-43DA44283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3" y="-49764"/>
            <a:ext cx="27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6F32B-44BA-4096-A000-3B3E22E4D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890" y="2258008"/>
            <a:ext cx="6861110" cy="4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1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5DC1-59BD-4284-9C7D-66E32BF1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80" y="401269"/>
            <a:ext cx="8845420" cy="384721"/>
          </a:xfrm>
        </p:spPr>
        <p:txBody>
          <a:bodyPr/>
          <a:lstStyle/>
          <a:p>
            <a:r>
              <a:rPr lang="en-GB" dirty="0">
                <a:highlight>
                  <a:srgbClr val="800080"/>
                </a:highlight>
              </a:rPr>
              <a:t>Transferable Skills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262A5-7EA3-4595-B9CF-D5691672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8" y="62204"/>
            <a:ext cx="28956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E15FF-A889-4316-A3DD-882DC3D1A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6188" y="1577340"/>
            <a:ext cx="8416212" cy="3323987"/>
          </a:xfrm>
        </p:spPr>
        <p:txBody>
          <a:bodyPr/>
          <a:lstStyle/>
          <a:p>
            <a:r>
              <a:rPr lang="en-GB" b="1" dirty="0"/>
              <a:t>What are Transferable skills?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They are skills that you currently use, which can also be used in a job or a different job.  </a:t>
            </a:r>
          </a:p>
          <a:p>
            <a:r>
              <a:rPr lang="en-GB" dirty="0"/>
              <a:t>So they are transferable.</a:t>
            </a:r>
          </a:p>
          <a:p>
            <a:endParaRPr lang="en-GB" dirty="0"/>
          </a:p>
          <a:p>
            <a:r>
              <a:rPr lang="en-GB" dirty="0"/>
              <a:t>Think about the different skills you use in everyday life. </a:t>
            </a:r>
          </a:p>
          <a:p>
            <a:endParaRPr lang="en-GB" dirty="0"/>
          </a:p>
          <a:p>
            <a:r>
              <a:rPr lang="en-GB" dirty="0"/>
              <a:t>Think about the skills you use in your hobbies.</a:t>
            </a:r>
          </a:p>
          <a:p>
            <a:endParaRPr lang="en-GB" dirty="0"/>
          </a:p>
          <a:p>
            <a:r>
              <a:rPr lang="en-GB" dirty="0"/>
              <a:t>Can any of these skills be transferred to a job?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40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8F40-6F3A-44FE-89F4-731EFAB2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640" y="401269"/>
            <a:ext cx="9436359" cy="769441"/>
          </a:xfrm>
        </p:spPr>
        <p:txBody>
          <a:bodyPr/>
          <a:lstStyle/>
          <a:p>
            <a:r>
              <a:rPr lang="en-GB" dirty="0">
                <a:highlight>
                  <a:srgbClr val="800080"/>
                </a:highlight>
              </a:rPr>
              <a:t>Can you think of any skills or qualities these activities would demonstrate?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DF099-1E86-429C-BFDE-3CC7332FA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4812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D6DCB-ACDB-40F9-A50C-489FB6EC1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14" y="1577340"/>
            <a:ext cx="2038489" cy="202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DC01D8-0023-4E7B-8421-274F9307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241" y="1657447"/>
            <a:ext cx="2038489" cy="1864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AF88A-4F40-49A8-B570-FED28A7BD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780" y="4450750"/>
            <a:ext cx="2183363" cy="2005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A8CCC1-1786-4D46-BDED-07DE42655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667" y="4184438"/>
            <a:ext cx="2673738" cy="20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6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06B8-452A-4DD0-8514-108489E0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1269"/>
            <a:ext cx="11734800" cy="384721"/>
          </a:xfrm>
        </p:spPr>
        <p:txBody>
          <a:bodyPr/>
          <a:lstStyle/>
          <a:p>
            <a:r>
              <a:rPr lang="en-GB" dirty="0"/>
              <a:t>Activity-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highlight>
                  <a:srgbClr val="800080"/>
                </a:highlight>
              </a:rPr>
              <a:t>Make a List of Your Own Skills and Qualities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34A3D-2669-4F45-9893-AB7DFF00F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42" y="997707"/>
            <a:ext cx="8082116" cy="53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003D9D1B21940AA471F4A85E70159" ma:contentTypeVersion="13" ma:contentTypeDescription="Create a new document." ma:contentTypeScope="" ma:versionID="ffd4bd9af866576ed6a2f9cab07250cc">
  <xsd:schema xmlns:xsd="http://www.w3.org/2001/XMLSchema" xmlns:xs="http://www.w3.org/2001/XMLSchema" xmlns:p="http://schemas.microsoft.com/office/2006/metadata/properties" xmlns:ns3="21603981-3b57-4b61-bddb-adfc654f4631" xmlns:ns4="a2a7fcf4-43bd-4989-97f2-564fc0ac766c" targetNamespace="http://schemas.microsoft.com/office/2006/metadata/properties" ma:root="true" ma:fieldsID="7ad10a809c6291a3534146b7fdd2d5e9" ns3:_="" ns4:_="">
    <xsd:import namespace="21603981-3b57-4b61-bddb-adfc654f4631"/>
    <xsd:import namespace="a2a7fcf4-43bd-4989-97f2-564fc0ac76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03981-3b57-4b61-bddb-adfc654f46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7fcf4-43bd-4989-97f2-564fc0ac766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E57A43-00D5-4F22-B46D-78EFCB1E9E61}">
  <ds:schemaRefs>
    <ds:schemaRef ds:uri="21603981-3b57-4b61-bddb-adfc654f4631"/>
    <ds:schemaRef ds:uri="a2a7fcf4-43bd-4989-97f2-564fc0ac766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66D9343-85FC-427C-BA1E-B046406CF8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77F34A-20CB-4AC7-AEA0-92A6C34972DB}">
  <ds:schemaRefs>
    <ds:schemaRef ds:uri="21603981-3b57-4b61-bddb-adfc654f4631"/>
    <ds:schemaRef ds:uri="a2a7fcf4-43bd-4989-97f2-564fc0ac76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656</Words>
  <Application>Microsoft Office PowerPoint</Application>
  <PresentationFormat>Widescreen</PresentationFormat>
  <Paragraphs>88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Today we are going to talk about…</vt:lpstr>
      <vt:lpstr>What is the difference between a Skill and a Quality?  A Skill is something you can do.  A Quality is something you are.  </vt:lpstr>
      <vt:lpstr>Transferable Skills</vt:lpstr>
      <vt:lpstr>Can you think of any skills or qualities these activities would demonstrate?</vt:lpstr>
      <vt:lpstr>Activity- Make a List of Your Own Skills and Qualities</vt:lpstr>
      <vt:lpstr>Can you think of any activities that can help increase your skills and qualities?                               </vt:lpstr>
      <vt:lpstr>     Careers Wales | Careers Wales (gov.wales) </vt:lpstr>
      <vt:lpstr>Cefnogaeth ar ôl colli swydd</vt:lpstr>
      <vt:lpstr>Any Questions </vt:lpstr>
      <vt:lpstr>Cefnogaeth ar ôl colli swydd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Economic Forum – 4th Industrial Revolution</dc:title>
  <dc:creator>Emily Jones</dc:creator>
  <cp:lastModifiedBy>Chloe Greene</cp:lastModifiedBy>
  <cp:revision>30</cp:revision>
  <dcterms:created xsi:type="dcterms:W3CDTF">2020-01-06T11:09:44Z</dcterms:created>
  <dcterms:modified xsi:type="dcterms:W3CDTF">2021-12-01T15:58:46Z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0x010100E0C003D9D1B21940AA471F4A85E70159</vt:lpwstr>
  </property>
</Properties>
</file>