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312" r:id="rId5"/>
    <p:sldId id="275" r:id="rId6"/>
    <p:sldId id="260" r:id="rId7"/>
    <p:sldId id="263" r:id="rId8"/>
    <p:sldId id="276" r:id="rId9"/>
    <p:sldId id="265" r:id="rId10"/>
    <p:sldId id="291" r:id="rId11"/>
    <p:sldId id="306" r:id="rId12"/>
    <p:sldId id="307" r:id="rId13"/>
    <p:sldId id="313" r:id="rId14"/>
    <p:sldId id="277" r:id="rId15"/>
    <p:sldId id="305" r:id="rId16"/>
    <p:sldId id="290" r:id="rId17"/>
    <p:sldId id="280" r:id="rId18"/>
    <p:sldId id="316" r:id="rId19"/>
    <p:sldId id="304" r:id="rId20"/>
    <p:sldId id="317" r:id="rId21"/>
    <p:sldId id="310" r:id="rId22"/>
    <p:sldId id="298" r:id="rId23"/>
    <p:sldId id="257" r:id="rId24"/>
    <p:sldId id="266" r:id="rId25"/>
    <p:sldId id="303" r:id="rId26"/>
    <p:sldId id="281" r:id="rId27"/>
    <p:sldId id="309" r:id="rId28"/>
    <p:sldId id="299" r:id="rId29"/>
    <p:sldId id="282" r:id="rId30"/>
    <p:sldId id="283" r:id="rId31"/>
    <p:sldId id="300" r:id="rId32"/>
    <p:sldId id="315" r:id="rId33"/>
    <p:sldId id="284" r:id="rId34"/>
    <p:sldId id="302" r:id="rId35"/>
    <p:sldId id="286" r:id="rId36"/>
    <p:sldId id="3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F4F27-E326-441C-8FA5-801EB7259E11}" v="54" dt="2021-12-03T10:15:23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 Wales People First" userId="8fa7676ccd3f1109" providerId="LiveId" clId="{D5A5230B-72C5-47FD-9E2E-552E04A163F7}"/>
    <pc:docChg chg="undo custSel addSld delSld modSld sldOrd">
      <pc:chgData name="All Wales People First" userId="8fa7676ccd3f1109" providerId="LiveId" clId="{D5A5230B-72C5-47FD-9E2E-552E04A163F7}" dt="2021-11-29T21:02:29.953" v="16883"/>
      <pc:docMkLst>
        <pc:docMk/>
      </pc:docMkLst>
      <pc:sldChg chg="addSp modSp mod setBg addAnim modAnim">
        <pc:chgData name="All Wales People First" userId="8fa7676ccd3f1109" providerId="LiveId" clId="{D5A5230B-72C5-47FD-9E2E-552E04A163F7}" dt="2021-11-26T00:01:28.557" v="16799"/>
        <pc:sldMkLst>
          <pc:docMk/>
          <pc:sldMk cId="4014400886" sldId="256"/>
        </pc:sldMkLst>
        <pc:spChg chg="mod">
          <ac:chgData name="All Wales People First" userId="8fa7676ccd3f1109" providerId="LiveId" clId="{D5A5230B-72C5-47FD-9E2E-552E04A163F7}" dt="2021-11-22T18:10:26.046" v="9971" actId="1076"/>
          <ac:spMkLst>
            <pc:docMk/>
            <pc:sldMk cId="4014400886" sldId="256"/>
            <ac:spMk id="2" creationId="{FBF2E5D3-1DC3-4862-A65F-FA39FF420248}"/>
          </ac:spMkLst>
        </pc:spChg>
        <pc:spChg chg="mod">
          <ac:chgData name="All Wales People First" userId="8fa7676ccd3f1109" providerId="LiveId" clId="{D5A5230B-72C5-47FD-9E2E-552E04A163F7}" dt="2021-11-22T18:10:41.798" v="9973" actId="1076"/>
          <ac:spMkLst>
            <pc:docMk/>
            <pc:sldMk cId="4014400886" sldId="256"/>
            <ac:spMk id="3" creationId="{C0D77D43-263A-4257-9C25-74D801728A98}"/>
          </ac:spMkLst>
        </pc:spChg>
        <pc:spChg chg="add">
          <ac:chgData name="All Wales People First" userId="8fa7676ccd3f1109" providerId="LiveId" clId="{D5A5230B-72C5-47FD-9E2E-552E04A163F7}" dt="2021-11-19T16:37:34.380" v="3213" actId="26606"/>
          <ac:spMkLst>
            <pc:docMk/>
            <pc:sldMk cId="4014400886" sldId="256"/>
            <ac:spMk id="71" creationId="{E91DC736-0EF8-4F87-9146-EBF1D2EE4D3D}"/>
          </ac:spMkLst>
        </pc:spChg>
        <pc:spChg chg="add">
          <ac:chgData name="All Wales People First" userId="8fa7676ccd3f1109" providerId="LiveId" clId="{D5A5230B-72C5-47FD-9E2E-552E04A163F7}" dt="2021-11-19T16:37:34.380" v="3213" actId="26606"/>
          <ac:spMkLst>
            <pc:docMk/>
            <pc:sldMk cId="4014400886" sldId="256"/>
            <ac:spMk id="73" creationId="{097CD68E-23E3-4007-8847-CD0944C4F7BE}"/>
          </ac:spMkLst>
        </pc:spChg>
        <pc:spChg chg="add">
          <ac:chgData name="All Wales People First" userId="8fa7676ccd3f1109" providerId="LiveId" clId="{D5A5230B-72C5-47FD-9E2E-552E04A163F7}" dt="2021-11-19T16:37:34.380" v="3213" actId="26606"/>
          <ac:spMkLst>
            <pc:docMk/>
            <pc:sldMk cId="4014400886" sldId="256"/>
            <ac:spMk id="75" creationId="{AF2F604E-43BE-4DC3-B983-E071523364F8}"/>
          </ac:spMkLst>
        </pc:spChg>
        <pc:spChg chg="add">
          <ac:chgData name="All Wales People First" userId="8fa7676ccd3f1109" providerId="LiveId" clId="{D5A5230B-72C5-47FD-9E2E-552E04A163F7}" dt="2021-11-19T16:37:34.380" v="3213" actId="26606"/>
          <ac:spMkLst>
            <pc:docMk/>
            <pc:sldMk cId="4014400886" sldId="256"/>
            <ac:spMk id="77" creationId="{08C9B587-E65E-4B52-B37C-ABEBB6E87928}"/>
          </ac:spMkLst>
        </pc:spChg>
        <pc:picChg chg="add mod ord">
          <ac:chgData name="All Wales People First" userId="8fa7676ccd3f1109" providerId="LiveId" clId="{D5A5230B-72C5-47FD-9E2E-552E04A163F7}" dt="2021-11-19T16:37:34.380" v="3213" actId="26606"/>
          <ac:picMkLst>
            <pc:docMk/>
            <pc:sldMk cId="4014400886" sldId="256"/>
            <ac:picMk id="1026" creationId="{D63478EA-4EB2-4F30-A28F-AD9239025C8F}"/>
          </ac:picMkLst>
        </pc:picChg>
      </pc:sldChg>
      <pc:sldChg chg="addSp modSp mod setBg">
        <pc:chgData name="All Wales People First" userId="8fa7676ccd3f1109" providerId="LiveId" clId="{D5A5230B-72C5-47FD-9E2E-552E04A163F7}" dt="2021-11-18T17:07:26.264" v="2473" actId="122"/>
        <pc:sldMkLst>
          <pc:docMk/>
          <pc:sldMk cId="3793489751" sldId="257"/>
        </pc:sldMkLst>
        <pc:spChg chg="mod">
          <ac:chgData name="All Wales People First" userId="8fa7676ccd3f1109" providerId="LiveId" clId="{D5A5230B-72C5-47FD-9E2E-552E04A163F7}" dt="2021-11-18T17:07:26.264" v="2473" actId="122"/>
          <ac:spMkLst>
            <pc:docMk/>
            <pc:sldMk cId="3793489751" sldId="257"/>
            <ac:spMk id="2" creationId="{575C5BE4-E6F8-4D86-8FDA-7CF2A5106FDE}"/>
          </ac:spMkLst>
        </pc:spChg>
        <pc:spChg chg="mod">
          <ac:chgData name="All Wales People First" userId="8fa7676ccd3f1109" providerId="LiveId" clId="{D5A5230B-72C5-47FD-9E2E-552E04A163F7}" dt="2021-11-18T17:07:19.447" v="2472" actId="1076"/>
          <ac:spMkLst>
            <pc:docMk/>
            <pc:sldMk cId="3793489751" sldId="257"/>
            <ac:spMk id="3" creationId="{8A0914B3-3B49-44A2-83A1-2989B4B41EA9}"/>
          </ac:spMkLst>
        </pc:spChg>
        <pc:spChg chg="add">
          <ac:chgData name="All Wales People First" userId="8fa7676ccd3f1109" providerId="LiveId" clId="{D5A5230B-72C5-47FD-9E2E-552E04A163F7}" dt="2021-11-18T17:01:17.492" v="2252" actId="26606"/>
          <ac:spMkLst>
            <pc:docMk/>
            <pc:sldMk cId="3793489751" sldId="257"/>
            <ac:spMk id="71" creationId="{F13C74B1-5B17-4795-BED0-7140497B445A}"/>
          </ac:spMkLst>
        </pc:spChg>
        <pc:spChg chg="add">
          <ac:chgData name="All Wales People First" userId="8fa7676ccd3f1109" providerId="LiveId" clId="{D5A5230B-72C5-47FD-9E2E-552E04A163F7}" dt="2021-11-18T17:01:17.492" v="2252" actId="26606"/>
          <ac:spMkLst>
            <pc:docMk/>
            <pc:sldMk cId="3793489751" sldId="257"/>
            <ac:spMk id="73" creationId="{D4974D33-8DC5-464E-8C6D-BE58F0669C17}"/>
          </ac:spMkLst>
        </pc:spChg>
        <pc:picChg chg="add mod">
          <ac:chgData name="All Wales People First" userId="8fa7676ccd3f1109" providerId="LiveId" clId="{D5A5230B-72C5-47FD-9E2E-552E04A163F7}" dt="2021-11-18T17:01:17.492" v="2252" actId="26606"/>
          <ac:picMkLst>
            <pc:docMk/>
            <pc:sldMk cId="3793489751" sldId="257"/>
            <ac:picMk id="1026" creationId="{7180D86D-4C92-4FC9-879A-5BE884400638}"/>
          </ac:picMkLst>
        </pc:picChg>
      </pc:sldChg>
      <pc:sldChg chg="modSp mod ord modAnim">
        <pc:chgData name="All Wales People First" userId="8fa7676ccd3f1109" providerId="LiveId" clId="{D5A5230B-72C5-47FD-9E2E-552E04A163F7}" dt="2021-11-25T23:19:44.152" v="16155"/>
        <pc:sldMkLst>
          <pc:docMk/>
          <pc:sldMk cId="3740967426" sldId="258"/>
        </pc:sldMkLst>
        <pc:spChg chg="mod">
          <ac:chgData name="All Wales People First" userId="8fa7676ccd3f1109" providerId="LiveId" clId="{D5A5230B-72C5-47FD-9E2E-552E04A163F7}" dt="2021-11-24T20:59:05.422" v="13926" actId="6549"/>
          <ac:spMkLst>
            <pc:docMk/>
            <pc:sldMk cId="3740967426" sldId="258"/>
            <ac:spMk id="2" creationId="{E16A049E-82AE-42CA-A08E-96D31CD3C482}"/>
          </ac:spMkLst>
        </pc:spChg>
        <pc:spChg chg="mod">
          <ac:chgData name="All Wales People First" userId="8fa7676ccd3f1109" providerId="LiveId" clId="{D5A5230B-72C5-47FD-9E2E-552E04A163F7}" dt="2021-11-24T21:30:50.022" v="14316" actId="1076"/>
          <ac:spMkLst>
            <pc:docMk/>
            <pc:sldMk cId="3740967426" sldId="258"/>
            <ac:spMk id="3" creationId="{266961F6-D185-46FE-94E7-2E55AE292C9B}"/>
          </ac:spMkLst>
        </pc:spChg>
      </pc:sldChg>
      <pc:sldChg chg="addSp delSp modSp del mod">
        <pc:chgData name="All Wales People First" userId="8fa7676ccd3f1109" providerId="LiveId" clId="{D5A5230B-72C5-47FD-9E2E-552E04A163F7}" dt="2021-11-19T19:39:25.542" v="3757" actId="2696"/>
        <pc:sldMkLst>
          <pc:docMk/>
          <pc:sldMk cId="920125187" sldId="259"/>
        </pc:sldMkLst>
        <pc:spChg chg="mod">
          <ac:chgData name="All Wales People First" userId="8fa7676ccd3f1109" providerId="LiveId" clId="{D5A5230B-72C5-47FD-9E2E-552E04A163F7}" dt="2021-11-19T16:41:08.864" v="3251" actId="1076"/>
          <ac:spMkLst>
            <pc:docMk/>
            <pc:sldMk cId="920125187" sldId="259"/>
            <ac:spMk id="2" creationId="{AFDD9DC5-6204-4FE3-AF07-E2400320D7A4}"/>
          </ac:spMkLst>
        </pc:spChg>
        <pc:spChg chg="mod">
          <ac:chgData name="All Wales People First" userId="8fa7676ccd3f1109" providerId="LiveId" clId="{D5A5230B-72C5-47FD-9E2E-552E04A163F7}" dt="2021-11-19T16:42:44.615" v="3319" actId="20577"/>
          <ac:spMkLst>
            <pc:docMk/>
            <pc:sldMk cId="920125187" sldId="259"/>
            <ac:spMk id="3" creationId="{7E23049F-0E96-422A-BB1F-168FD50F5447}"/>
          </ac:spMkLst>
        </pc:spChg>
        <pc:spChg chg="del mod">
          <ac:chgData name="All Wales People First" userId="8fa7676ccd3f1109" providerId="LiveId" clId="{D5A5230B-72C5-47FD-9E2E-552E04A163F7}" dt="2021-11-19T16:40:33.986" v="3239" actId="478"/>
          <ac:spMkLst>
            <pc:docMk/>
            <pc:sldMk cId="920125187" sldId="259"/>
            <ac:spMk id="4" creationId="{485F6E43-CDA9-4D2C-8B95-92CFB7F40161}"/>
          </ac:spMkLst>
        </pc:spChg>
        <pc:spChg chg="del mod">
          <ac:chgData name="All Wales People First" userId="8fa7676ccd3f1109" providerId="LiveId" clId="{D5A5230B-72C5-47FD-9E2E-552E04A163F7}" dt="2021-11-19T16:40:56.769" v="3249" actId="478"/>
          <ac:spMkLst>
            <pc:docMk/>
            <pc:sldMk cId="920125187" sldId="259"/>
            <ac:spMk id="6" creationId="{9BD66FFE-8E6A-4FBF-8839-8B7E40C68125}"/>
          </ac:spMkLst>
        </pc:spChg>
        <pc:spChg chg="del mod">
          <ac:chgData name="All Wales People First" userId="8fa7676ccd3f1109" providerId="LiveId" clId="{D5A5230B-72C5-47FD-9E2E-552E04A163F7}" dt="2021-11-19T16:40:49.503" v="3246" actId="478"/>
          <ac:spMkLst>
            <pc:docMk/>
            <pc:sldMk cId="920125187" sldId="259"/>
            <ac:spMk id="7" creationId="{1378CE54-3DC0-4880-A6D8-10CAA7A3C7E9}"/>
          </ac:spMkLst>
        </pc:spChg>
        <pc:spChg chg="del mod">
          <ac:chgData name="All Wales People First" userId="8fa7676ccd3f1109" providerId="LiveId" clId="{D5A5230B-72C5-47FD-9E2E-552E04A163F7}" dt="2021-11-19T16:40:41.457" v="3242" actId="478"/>
          <ac:spMkLst>
            <pc:docMk/>
            <pc:sldMk cId="920125187" sldId="259"/>
            <ac:spMk id="8" creationId="{A38C1EC1-6E38-411A-92FB-4C1491C7E20D}"/>
          </ac:spMkLst>
        </pc:spChg>
        <pc:spChg chg="del mod">
          <ac:chgData name="All Wales People First" userId="8fa7676ccd3f1109" providerId="LiveId" clId="{D5A5230B-72C5-47FD-9E2E-552E04A163F7}" dt="2021-11-19T16:40:43.471" v="3243" actId="478"/>
          <ac:spMkLst>
            <pc:docMk/>
            <pc:sldMk cId="920125187" sldId="259"/>
            <ac:spMk id="9" creationId="{B29CF0BE-01A6-4BEA-AFB6-129656F6D79C}"/>
          </ac:spMkLst>
        </pc:spChg>
        <pc:spChg chg="del mod">
          <ac:chgData name="All Wales People First" userId="8fa7676ccd3f1109" providerId="LiveId" clId="{D5A5230B-72C5-47FD-9E2E-552E04A163F7}" dt="2021-11-19T16:39:55.227" v="3231" actId="478"/>
          <ac:spMkLst>
            <pc:docMk/>
            <pc:sldMk cId="920125187" sldId="259"/>
            <ac:spMk id="10" creationId="{AAEE4842-3F09-49CC-98BE-3766AD61C563}"/>
          </ac:spMkLst>
        </pc:spChg>
        <pc:spChg chg="add del mod">
          <ac:chgData name="All Wales People First" userId="8fa7676ccd3f1109" providerId="LiveId" clId="{D5A5230B-72C5-47FD-9E2E-552E04A163F7}" dt="2021-11-19T16:40:07.948" v="3235" actId="478"/>
          <ac:spMkLst>
            <pc:docMk/>
            <pc:sldMk cId="920125187" sldId="259"/>
            <ac:spMk id="11" creationId="{5B01E8FB-C7BF-4491-89F9-7BFAB857C684}"/>
          </ac:spMkLst>
        </pc:spChg>
        <pc:spChg chg="add del mod">
          <ac:chgData name="All Wales People First" userId="8fa7676ccd3f1109" providerId="LiveId" clId="{D5A5230B-72C5-47FD-9E2E-552E04A163F7}" dt="2021-11-19T16:39:57.734" v="3232" actId="478"/>
          <ac:spMkLst>
            <pc:docMk/>
            <pc:sldMk cId="920125187" sldId="259"/>
            <ac:spMk id="12" creationId="{DE7AB7F1-2F3F-4A82-A9DE-32E66549FB5A}"/>
          </ac:spMkLst>
        </pc:spChg>
        <pc:spChg chg="add mod">
          <ac:chgData name="All Wales People First" userId="8fa7676ccd3f1109" providerId="LiveId" clId="{D5A5230B-72C5-47FD-9E2E-552E04A163F7}" dt="2021-11-19T16:41:04.903" v="3250" actId="1076"/>
          <ac:spMkLst>
            <pc:docMk/>
            <pc:sldMk cId="920125187" sldId="259"/>
            <ac:spMk id="13" creationId="{8AD5D3C8-F3F6-4CE1-9FA0-45C45E158C75}"/>
          </ac:spMkLst>
        </pc:spChg>
        <pc:spChg chg="add">
          <ac:chgData name="All Wales People First" userId="8fa7676ccd3f1109" providerId="LiveId" clId="{D5A5230B-72C5-47FD-9E2E-552E04A163F7}" dt="2021-11-19T16:39:51.889" v="3229" actId="22"/>
          <ac:spMkLst>
            <pc:docMk/>
            <pc:sldMk cId="920125187" sldId="259"/>
            <ac:spMk id="15" creationId="{2DFE5376-8846-4486-86D1-D757EBC41ADF}"/>
          </ac:spMkLst>
        </pc:spChg>
        <pc:spChg chg="add mod">
          <ac:chgData name="All Wales People First" userId="8fa7676ccd3f1109" providerId="LiveId" clId="{D5A5230B-72C5-47FD-9E2E-552E04A163F7}" dt="2021-11-19T16:41:34.654" v="3257" actId="1076"/>
          <ac:spMkLst>
            <pc:docMk/>
            <pc:sldMk cId="920125187" sldId="259"/>
            <ac:spMk id="17" creationId="{F0C1DD40-FCF2-43FB-A1D9-649AB3789F00}"/>
          </ac:spMkLst>
        </pc:spChg>
        <pc:spChg chg="add mod">
          <ac:chgData name="All Wales People First" userId="8fa7676ccd3f1109" providerId="LiveId" clId="{D5A5230B-72C5-47FD-9E2E-552E04A163F7}" dt="2021-11-19T16:41:25.222" v="3255" actId="1076"/>
          <ac:spMkLst>
            <pc:docMk/>
            <pc:sldMk cId="920125187" sldId="259"/>
            <ac:spMk id="19" creationId="{EE04E39C-BAB1-4742-9AF3-D4C1624EAC0D}"/>
          </ac:spMkLst>
        </pc:spChg>
        <pc:spChg chg="add mod">
          <ac:chgData name="All Wales People First" userId="8fa7676ccd3f1109" providerId="LiveId" clId="{D5A5230B-72C5-47FD-9E2E-552E04A163F7}" dt="2021-11-19T16:41:20.141" v="3254" actId="1076"/>
          <ac:spMkLst>
            <pc:docMk/>
            <pc:sldMk cId="920125187" sldId="259"/>
            <ac:spMk id="21" creationId="{550B7D06-565D-4229-8ED9-6DFA70337F8F}"/>
          </ac:spMkLst>
        </pc:spChg>
        <pc:spChg chg="add mod">
          <ac:chgData name="All Wales People First" userId="8fa7676ccd3f1109" providerId="LiveId" clId="{D5A5230B-72C5-47FD-9E2E-552E04A163F7}" dt="2021-11-19T16:43:11.224" v="3379" actId="14100"/>
          <ac:spMkLst>
            <pc:docMk/>
            <pc:sldMk cId="920125187" sldId="259"/>
            <ac:spMk id="23" creationId="{0CB78670-1150-402F-BCC8-317024B8F8FB}"/>
          </ac:spMkLst>
        </pc:spChg>
        <pc:spChg chg="add mod">
          <ac:chgData name="All Wales People First" userId="8fa7676ccd3f1109" providerId="LiveId" clId="{D5A5230B-72C5-47FD-9E2E-552E04A163F7}" dt="2021-11-19T16:41:16.383" v="3253" actId="1076"/>
          <ac:spMkLst>
            <pc:docMk/>
            <pc:sldMk cId="920125187" sldId="259"/>
            <ac:spMk id="25" creationId="{66921F5A-4498-4F88-914E-2F48D7021550}"/>
          </ac:spMkLst>
        </pc:spChg>
      </pc:sldChg>
      <pc:sldChg chg="addSp delSp modSp new mod ord setBg modAnim">
        <pc:chgData name="All Wales People First" userId="8fa7676ccd3f1109" providerId="LiveId" clId="{D5A5230B-72C5-47FD-9E2E-552E04A163F7}" dt="2021-11-29T20:47:29.492" v="16813"/>
        <pc:sldMkLst>
          <pc:docMk/>
          <pc:sldMk cId="396179406" sldId="260"/>
        </pc:sldMkLst>
        <pc:spChg chg="mod">
          <ac:chgData name="All Wales People First" userId="8fa7676ccd3f1109" providerId="LiveId" clId="{D5A5230B-72C5-47FD-9E2E-552E04A163F7}" dt="2021-11-24T21:31:16.767" v="14340" actId="20577"/>
          <ac:spMkLst>
            <pc:docMk/>
            <pc:sldMk cId="396179406" sldId="260"/>
            <ac:spMk id="2" creationId="{1D139F29-7CE4-435C-B51E-B12A561B1F45}"/>
          </ac:spMkLst>
        </pc:spChg>
        <pc:spChg chg="del mod">
          <ac:chgData name="All Wales People First" userId="8fa7676ccd3f1109" providerId="LiveId" clId="{D5A5230B-72C5-47FD-9E2E-552E04A163F7}" dt="2021-11-19T19:42:46.327" v="3762" actId="26606"/>
          <ac:spMkLst>
            <pc:docMk/>
            <pc:sldMk cId="396179406" sldId="260"/>
            <ac:spMk id="3" creationId="{C7B3687D-6CD8-4FB8-8E30-D926A03C5B8A}"/>
          </ac:spMkLst>
        </pc:spChg>
        <pc:spChg chg="add del">
          <ac:chgData name="All Wales People First" userId="8fa7676ccd3f1109" providerId="LiveId" clId="{D5A5230B-72C5-47FD-9E2E-552E04A163F7}" dt="2021-11-19T19:44:18.848" v="3767" actId="26606"/>
          <ac:spMkLst>
            <pc:docMk/>
            <pc:sldMk cId="396179406" sldId="260"/>
            <ac:spMk id="9" creationId="{D55CD764-972B-4CA5-A885-53E55C63E174}"/>
          </ac:spMkLst>
        </pc:spChg>
        <pc:spChg chg="add del">
          <ac:chgData name="All Wales People First" userId="8fa7676ccd3f1109" providerId="LiveId" clId="{D5A5230B-72C5-47FD-9E2E-552E04A163F7}" dt="2021-11-19T19:44:18.848" v="3767" actId="26606"/>
          <ac:spMkLst>
            <pc:docMk/>
            <pc:sldMk cId="396179406" sldId="260"/>
            <ac:spMk id="11" creationId="{34165AB3-7006-4430-BCE3-25476BE13322}"/>
          </ac:spMkLst>
        </pc:spChg>
        <pc:spChg chg="add del">
          <ac:chgData name="All Wales People First" userId="8fa7676ccd3f1109" providerId="LiveId" clId="{D5A5230B-72C5-47FD-9E2E-552E04A163F7}" dt="2021-11-19T19:44:18.848" v="3767" actId="26606"/>
          <ac:spMkLst>
            <pc:docMk/>
            <pc:sldMk cId="396179406" sldId="260"/>
            <ac:spMk id="35" creationId="{E3E51905-F374-4E1A-97CF-B741584B74D5}"/>
          </ac:spMkLst>
        </pc:spChg>
        <pc:spChg chg="add">
          <ac:chgData name="All Wales People First" userId="8fa7676ccd3f1109" providerId="LiveId" clId="{D5A5230B-72C5-47FD-9E2E-552E04A163F7}" dt="2021-11-19T19:44:18.848" v="3767" actId="26606"/>
          <ac:spMkLst>
            <pc:docMk/>
            <pc:sldMk cId="396179406" sldId="260"/>
            <ac:spMk id="40" creationId="{BACC6370-2D7E-4714-9D71-7542949D7D5D}"/>
          </ac:spMkLst>
        </pc:spChg>
        <pc:spChg chg="add">
          <ac:chgData name="All Wales People First" userId="8fa7676ccd3f1109" providerId="LiveId" clId="{D5A5230B-72C5-47FD-9E2E-552E04A163F7}" dt="2021-11-19T19:44:18.848" v="3767" actId="26606"/>
          <ac:spMkLst>
            <pc:docMk/>
            <pc:sldMk cId="396179406" sldId="260"/>
            <ac:spMk id="42" creationId="{F68B3F68-107C-434F-AA38-110D5EA91B85}"/>
          </ac:spMkLst>
        </pc:spChg>
        <pc:spChg chg="add">
          <ac:chgData name="All Wales People First" userId="8fa7676ccd3f1109" providerId="LiveId" clId="{D5A5230B-72C5-47FD-9E2E-552E04A163F7}" dt="2021-11-19T19:44:18.848" v="3767" actId="26606"/>
          <ac:spMkLst>
            <pc:docMk/>
            <pc:sldMk cId="396179406" sldId="260"/>
            <ac:spMk id="44" creationId="{AAD0DBB9-1A4B-4391-81D4-CB19F9AB918A}"/>
          </ac:spMkLst>
        </pc:spChg>
        <pc:spChg chg="add">
          <ac:chgData name="All Wales People First" userId="8fa7676ccd3f1109" providerId="LiveId" clId="{D5A5230B-72C5-47FD-9E2E-552E04A163F7}" dt="2021-11-19T19:44:18.848" v="3767" actId="26606"/>
          <ac:spMkLst>
            <pc:docMk/>
            <pc:sldMk cId="396179406" sldId="260"/>
            <ac:spMk id="46" creationId="{063BBA22-50EA-4C4D-BE05-F1CE4E63AA56}"/>
          </ac:spMkLst>
        </pc:spChg>
        <pc:grpChg chg="add del">
          <ac:chgData name="All Wales People First" userId="8fa7676ccd3f1109" providerId="LiveId" clId="{D5A5230B-72C5-47FD-9E2E-552E04A163F7}" dt="2021-11-19T19:44:18.848" v="3767" actId="26606"/>
          <ac:grpSpMkLst>
            <pc:docMk/>
            <pc:sldMk cId="396179406" sldId="260"/>
            <ac:grpSpMk id="13" creationId="{11999B20-6058-4C55-882E-A1FB050B69DD}"/>
          </ac:grpSpMkLst>
        </pc:grpChg>
        <pc:graphicFrameChg chg="add mod modGraphic">
          <ac:chgData name="All Wales People First" userId="8fa7676ccd3f1109" providerId="LiveId" clId="{D5A5230B-72C5-47FD-9E2E-552E04A163F7}" dt="2021-11-25T23:50:55.839" v="16765" actId="2711"/>
          <ac:graphicFrameMkLst>
            <pc:docMk/>
            <pc:sldMk cId="396179406" sldId="260"/>
            <ac:graphicFrameMk id="5" creationId="{822BECBA-0A72-4C08-8BD7-2297E0386485}"/>
          </ac:graphicFrameMkLst>
        </pc:graphicFrameChg>
      </pc:sldChg>
      <pc:sldChg chg="addSp delSp modSp new del mod setBg">
        <pc:chgData name="All Wales People First" userId="8fa7676ccd3f1109" providerId="LiveId" clId="{D5A5230B-72C5-47FD-9E2E-552E04A163F7}" dt="2021-11-19T20:01:42.618" v="3951" actId="2696"/>
        <pc:sldMkLst>
          <pc:docMk/>
          <pc:sldMk cId="1129061753" sldId="261"/>
        </pc:sldMkLst>
        <pc:spChg chg="mod">
          <ac:chgData name="All Wales People First" userId="8fa7676ccd3f1109" providerId="LiveId" clId="{D5A5230B-72C5-47FD-9E2E-552E04A163F7}" dt="2021-11-19T19:52:43.841" v="3863" actId="26606"/>
          <ac:spMkLst>
            <pc:docMk/>
            <pc:sldMk cId="1129061753" sldId="261"/>
            <ac:spMk id="2" creationId="{E5CA26C0-1DA0-4E86-9F93-4D73DFC1CB73}"/>
          </ac:spMkLst>
        </pc:spChg>
        <pc:spChg chg="add del mod">
          <ac:chgData name="All Wales People First" userId="8fa7676ccd3f1109" providerId="LiveId" clId="{D5A5230B-72C5-47FD-9E2E-552E04A163F7}" dt="2021-11-19T19:50:14.710" v="3822" actId="26606"/>
          <ac:spMkLst>
            <pc:docMk/>
            <pc:sldMk cId="1129061753" sldId="261"/>
            <ac:spMk id="3" creationId="{26CEE5D6-1510-4094-BEC3-1FED7F03E085}"/>
          </ac:spMkLst>
        </pc:spChg>
        <pc:spChg chg="add">
          <ac:chgData name="All Wales People First" userId="8fa7676ccd3f1109" providerId="LiveId" clId="{D5A5230B-72C5-47FD-9E2E-552E04A163F7}" dt="2021-11-19T19:52:43.841" v="3863" actId="26606"/>
          <ac:spMkLst>
            <pc:docMk/>
            <pc:sldMk cId="1129061753" sldId="261"/>
            <ac:spMk id="18" creationId="{BACC6370-2D7E-4714-9D71-7542949D7D5D}"/>
          </ac:spMkLst>
        </pc:spChg>
        <pc:spChg chg="add">
          <ac:chgData name="All Wales People First" userId="8fa7676ccd3f1109" providerId="LiveId" clId="{D5A5230B-72C5-47FD-9E2E-552E04A163F7}" dt="2021-11-19T19:52:43.841" v="3863" actId="26606"/>
          <ac:spMkLst>
            <pc:docMk/>
            <pc:sldMk cId="1129061753" sldId="261"/>
            <ac:spMk id="20" creationId="{F68B3F68-107C-434F-AA38-110D5EA91B85}"/>
          </ac:spMkLst>
        </pc:spChg>
        <pc:spChg chg="add">
          <ac:chgData name="All Wales People First" userId="8fa7676ccd3f1109" providerId="LiveId" clId="{D5A5230B-72C5-47FD-9E2E-552E04A163F7}" dt="2021-11-19T19:52:43.841" v="3863" actId="26606"/>
          <ac:spMkLst>
            <pc:docMk/>
            <pc:sldMk cId="1129061753" sldId="261"/>
            <ac:spMk id="22" creationId="{AAD0DBB9-1A4B-4391-81D4-CB19F9AB918A}"/>
          </ac:spMkLst>
        </pc:spChg>
        <pc:spChg chg="add">
          <ac:chgData name="All Wales People First" userId="8fa7676ccd3f1109" providerId="LiveId" clId="{D5A5230B-72C5-47FD-9E2E-552E04A163F7}" dt="2021-11-19T19:52:43.841" v="3863" actId="26606"/>
          <ac:spMkLst>
            <pc:docMk/>
            <pc:sldMk cId="1129061753" sldId="261"/>
            <ac:spMk id="24" creationId="{063BBA22-50EA-4C4D-BE05-F1CE4E63AA56}"/>
          </ac:spMkLst>
        </pc:spChg>
        <pc:graphicFrameChg chg="add del">
          <ac:chgData name="All Wales People First" userId="8fa7676ccd3f1109" providerId="LiveId" clId="{D5A5230B-72C5-47FD-9E2E-552E04A163F7}" dt="2021-11-19T19:50:01.958" v="3815" actId="26606"/>
          <ac:graphicFrameMkLst>
            <pc:docMk/>
            <pc:sldMk cId="1129061753" sldId="261"/>
            <ac:graphicFrameMk id="5" creationId="{EA976392-F783-4455-83D6-B5245E2D7FB3}"/>
          </ac:graphicFrameMkLst>
        </pc:graphicFrameChg>
        <pc:graphicFrameChg chg="add del">
          <ac:chgData name="All Wales People First" userId="8fa7676ccd3f1109" providerId="LiveId" clId="{D5A5230B-72C5-47FD-9E2E-552E04A163F7}" dt="2021-11-19T19:50:05.020" v="3817" actId="26606"/>
          <ac:graphicFrameMkLst>
            <pc:docMk/>
            <pc:sldMk cId="1129061753" sldId="261"/>
            <ac:graphicFrameMk id="7" creationId="{60920FB6-3B6E-4B90-9E4F-26B851AD60A1}"/>
          </ac:graphicFrameMkLst>
        </pc:graphicFrameChg>
        <pc:graphicFrameChg chg="add del">
          <ac:chgData name="All Wales People First" userId="8fa7676ccd3f1109" providerId="LiveId" clId="{D5A5230B-72C5-47FD-9E2E-552E04A163F7}" dt="2021-11-19T19:50:07.035" v="3819" actId="26606"/>
          <ac:graphicFrameMkLst>
            <pc:docMk/>
            <pc:sldMk cId="1129061753" sldId="261"/>
            <ac:graphicFrameMk id="9" creationId="{EA976392-F783-4455-83D6-B5245E2D7FB3}"/>
          </ac:graphicFrameMkLst>
        </pc:graphicFrameChg>
        <pc:graphicFrameChg chg="add del">
          <ac:chgData name="All Wales People First" userId="8fa7676ccd3f1109" providerId="LiveId" clId="{D5A5230B-72C5-47FD-9E2E-552E04A163F7}" dt="2021-11-19T19:50:14.685" v="3821" actId="26606"/>
          <ac:graphicFrameMkLst>
            <pc:docMk/>
            <pc:sldMk cId="1129061753" sldId="261"/>
            <ac:graphicFrameMk id="11" creationId="{E5153196-F8C1-47F1-AF2B-A5B5598710CD}"/>
          </ac:graphicFrameMkLst>
        </pc:graphicFrameChg>
        <pc:graphicFrameChg chg="add mod modGraphic">
          <ac:chgData name="All Wales People First" userId="8fa7676ccd3f1109" providerId="LiveId" clId="{D5A5230B-72C5-47FD-9E2E-552E04A163F7}" dt="2021-11-19T19:52:50.208" v="3867" actId="20577"/>
          <ac:graphicFrameMkLst>
            <pc:docMk/>
            <pc:sldMk cId="1129061753" sldId="261"/>
            <ac:graphicFrameMk id="13" creationId="{EA976392-F783-4455-83D6-B5245E2D7FB3}"/>
          </ac:graphicFrameMkLst>
        </pc:graphicFrameChg>
      </pc:sldChg>
      <pc:sldChg chg="addSp delSp modSp add del mod setBg">
        <pc:chgData name="All Wales People First" userId="8fa7676ccd3f1109" providerId="LiveId" clId="{D5A5230B-72C5-47FD-9E2E-552E04A163F7}" dt="2021-11-22T20:16:48.410" v="10192" actId="2696"/>
        <pc:sldMkLst>
          <pc:docMk/>
          <pc:sldMk cId="861816055" sldId="262"/>
        </pc:sldMkLst>
        <pc:spChg chg="mod">
          <ac:chgData name="All Wales People First" userId="8fa7676ccd3f1109" providerId="LiveId" clId="{D5A5230B-72C5-47FD-9E2E-552E04A163F7}" dt="2021-11-19T19:43:47.099" v="3765" actId="26606"/>
          <ac:spMkLst>
            <pc:docMk/>
            <pc:sldMk cId="861816055" sldId="262"/>
            <ac:spMk id="2" creationId="{1D139F29-7CE4-435C-B51E-B12A561B1F45}"/>
          </ac:spMkLst>
        </pc:spChg>
        <pc:spChg chg="del mod">
          <ac:chgData name="All Wales People First" userId="8fa7676ccd3f1109" providerId="LiveId" clId="{D5A5230B-72C5-47FD-9E2E-552E04A163F7}" dt="2021-11-19T19:43:47.099" v="3765" actId="26606"/>
          <ac:spMkLst>
            <pc:docMk/>
            <pc:sldMk cId="861816055" sldId="262"/>
            <ac:spMk id="3" creationId="{C7B3687D-6CD8-4FB8-8E30-D926A03C5B8A}"/>
          </ac:spMkLst>
        </pc:spChg>
        <pc:spChg chg="add">
          <ac:chgData name="All Wales People First" userId="8fa7676ccd3f1109" providerId="LiveId" clId="{D5A5230B-72C5-47FD-9E2E-552E04A163F7}" dt="2021-11-19T19:43:47.099" v="3765" actId="26606"/>
          <ac:spMkLst>
            <pc:docMk/>
            <pc:sldMk cId="861816055" sldId="262"/>
            <ac:spMk id="9" creationId="{D55CD764-972B-4CA5-A885-53E55C63E174}"/>
          </ac:spMkLst>
        </pc:spChg>
        <pc:spChg chg="add">
          <ac:chgData name="All Wales People First" userId="8fa7676ccd3f1109" providerId="LiveId" clId="{D5A5230B-72C5-47FD-9E2E-552E04A163F7}" dt="2021-11-19T19:43:47.099" v="3765" actId="26606"/>
          <ac:spMkLst>
            <pc:docMk/>
            <pc:sldMk cId="861816055" sldId="262"/>
            <ac:spMk id="11" creationId="{34165AB3-7006-4430-BCE3-25476BE13322}"/>
          </ac:spMkLst>
        </pc:spChg>
        <pc:spChg chg="add">
          <ac:chgData name="All Wales People First" userId="8fa7676ccd3f1109" providerId="LiveId" clId="{D5A5230B-72C5-47FD-9E2E-552E04A163F7}" dt="2021-11-19T19:43:47.099" v="3765" actId="26606"/>
          <ac:spMkLst>
            <pc:docMk/>
            <pc:sldMk cId="861816055" sldId="262"/>
            <ac:spMk id="35" creationId="{E3E51905-F374-4E1A-97CF-B741584B74D5}"/>
          </ac:spMkLst>
        </pc:spChg>
        <pc:grpChg chg="add">
          <ac:chgData name="All Wales People First" userId="8fa7676ccd3f1109" providerId="LiveId" clId="{D5A5230B-72C5-47FD-9E2E-552E04A163F7}" dt="2021-11-19T19:43:47.099" v="3765" actId="26606"/>
          <ac:grpSpMkLst>
            <pc:docMk/>
            <pc:sldMk cId="861816055" sldId="262"/>
            <ac:grpSpMk id="13" creationId="{11999B20-6058-4C55-882E-A1FB050B69DD}"/>
          </ac:grpSpMkLst>
        </pc:grpChg>
        <pc:graphicFrameChg chg="add mod">
          <ac:chgData name="All Wales People First" userId="8fa7676ccd3f1109" providerId="LiveId" clId="{D5A5230B-72C5-47FD-9E2E-552E04A163F7}" dt="2021-11-22T18:29:03.558" v="10062" actId="20577"/>
          <ac:graphicFrameMkLst>
            <pc:docMk/>
            <pc:sldMk cId="861816055" sldId="262"/>
            <ac:graphicFrameMk id="5" creationId="{641DCA1E-C92B-4106-A4EA-1146D687F29A}"/>
          </ac:graphicFrameMkLst>
        </pc:graphicFrameChg>
      </pc:sldChg>
      <pc:sldChg chg="addSp delSp modSp add mod ord setBg modAnim">
        <pc:chgData name="All Wales People First" userId="8fa7676ccd3f1109" providerId="LiveId" clId="{D5A5230B-72C5-47FD-9E2E-552E04A163F7}" dt="2021-11-29T20:48:09.900" v="16821"/>
        <pc:sldMkLst>
          <pc:docMk/>
          <pc:sldMk cId="2764215088" sldId="263"/>
        </pc:sldMkLst>
        <pc:spChg chg="mod">
          <ac:chgData name="All Wales People First" userId="8fa7676ccd3f1109" providerId="LiveId" clId="{D5A5230B-72C5-47FD-9E2E-552E04A163F7}" dt="2021-11-24T21:31:31.002" v="14413" actId="20577"/>
          <ac:spMkLst>
            <pc:docMk/>
            <pc:sldMk cId="2764215088" sldId="263"/>
            <ac:spMk id="2" creationId="{1D139F29-7CE4-435C-B51E-B12A561B1F45}"/>
          </ac:spMkLst>
        </pc:spChg>
        <pc:spChg chg="add mod">
          <ac:chgData name="All Wales People First" userId="8fa7676ccd3f1109" providerId="LiveId" clId="{D5A5230B-72C5-47FD-9E2E-552E04A163F7}" dt="2021-11-25T23:48:19.987" v="16684" actId="20577"/>
          <ac:spMkLst>
            <pc:docMk/>
            <pc:sldMk cId="2764215088" sldId="263"/>
            <ac:spMk id="3" creationId="{C5F6A330-E897-4699-8809-1FF4E8AFC475}"/>
          </ac:spMkLst>
        </pc:spChg>
        <pc:spChg chg="del mod">
          <ac:chgData name="All Wales People First" userId="8fa7676ccd3f1109" providerId="LiveId" clId="{D5A5230B-72C5-47FD-9E2E-552E04A163F7}" dt="2021-11-19T16:38:24.417" v="3217" actId="26606"/>
          <ac:spMkLst>
            <pc:docMk/>
            <pc:sldMk cId="2764215088" sldId="263"/>
            <ac:spMk id="3" creationId="{C7B3687D-6CD8-4FB8-8E30-D926A03C5B8A}"/>
          </ac:spMkLst>
        </pc:spChg>
        <pc:spChg chg="add del">
          <ac:chgData name="All Wales People First" userId="8fa7676ccd3f1109" providerId="LiveId" clId="{D5A5230B-72C5-47FD-9E2E-552E04A163F7}" dt="2021-11-19T19:44:00.911" v="3766" actId="26606"/>
          <ac:spMkLst>
            <pc:docMk/>
            <pc:sldMk cId="2764215088" sldId="263"/>
            <ac:spMk id="9" creationId="{D55CD764-972B-4CA5-A885-53E55C63E174}"/>
          </ac:spMkLst>
        </pc:spChg>
        <pc:spChg chg="add del">
          <ac:chgData name="All Wales People First" userId="8fa7676ccd3f1109" providerId="LiveId" clId="{D5A5230B-72C5-47FD-9E2E-552E04A163F7}" dt="2021-11-19T19:44:00.911" v="3766" actId="26606"/>
          <ac:spMkLst>
            <pc:docMk/>
            <pc:sldMk cId="2764215088" sldId="263"/>
            <ac:spMk id="11" creationId="{34165AB3-7006-4430-BCE3-25476BE13322}"/>
          </ac:spMkLst>
        </pc:spChg>
        <pc:spChg chg="add del">
          <ac:chgData name="All Wales People First" userId="8fa7676ccd3f1109" providerId="LiveId" clId="{D5A5230B-72C5-47FD-9E2E-552E04A163F7}" dt="2021-11-19T19:44:00.911" v="3766" actId="26606"/>
          <ac:spMkLst>
            <pc:docMk/>
            <pc:sldMk cId="2764215088" sldId="263"/>
            <ac:spMk id="35" creationId="{E3E51905-F374-4E1A-97CF-B741584B74D5}"/>
          </ac:spMkLst>
        </pc:spChg>
        <pc:spChg chg="add">
          <ac:chgData name="All Wales People First" userId="8fa7676ccd3f1109" providerId="LiveId" clId="{D5A5230B-72C5-47FD-9E2E-552E04A163F7}" dt="2021-11-19T19:44:00.911" v="3766" actId="26606"/>
          <ac:spMkLst>
            <pc:docMk/>
            <pc:sldMk cId="2764215088" sldId="263"/>
            <ac:spMk id="40" creationId="{BACC6370-2D7E-4714-9D71-7542949D7D5D}"/>
          </ac:spMkLst>
        </pc:spChg>
        <pc:spChg chg="add">
          <ac:chgData name="All Wales People First" userId="8fa7676ccd3f1109" providerId="LiveId" clId="{D5A5230B-72C5-47FD-9E2E-552E04A163F7}" dt="2021-11-19T19:44:00.911" v="3766" actId="26606"/>
          <ac:spMkLst>
            <pc:docMk/>
            <pc:sldMk cId="2764215088" sldId="263"/>
            <ac:spMk id="42" creationId="{F68B3F68-107C-434F-AA38-110D5EA91B85}"/>
          </ac:spMkLst>
        </pc:spChg>
        <pc:spChg chg="add">
          <ac:chgData name="All Wales People First" userId="8fa7676ccd3f1109" providerId="LiveId" clId="{D5A5230B-72C5-47FD-9E2E-552E04A163F7}" dt="2021-11-19T19:44:00.911" v="3766" actId="26606"/>
          <ac:spMkLst>
            <pc:docMk/>
            <pc:sldMk cId="2764215088" sldId="263"/>
            <ac:spMk id="44" creationId="{AAD0DBB9-1A4B-4391-81D4-CB19F9AB918A}"/>
          </ac:spMkLst>
        </pc:spChg>
        <pc:spChg chg="add">
          <ac:chgData name="All Wales People First" userId="8fa7676ccd3f1109" providerId="LiveId" clId="{D5A5230B-72C5-47FD-9E2E-552E04A163F7}" dt="2021-11-19T19:44:00.911" v="3766" actId="26606"/>
          <ac:spMkLst>
            <pc:docMk/>
            <pc:sldMk cId="2764215088" sldId="263"/>
            <ac:spMk id="46" creationId="{063BBA22-50EA-4C4D-BE05-F1CE4E63AA56}"/>
          </ac:spMkLst>
        </pc:spChg>
        <pc:grpChg chg="add del">
          <ac:chgData name="All Wales People First" userId="8fa7676ccd3f1109" providerId="LiveId" clId="{D5A5230B-72C5-47FD-9E2E-552E04A163F7}" dt="2021-11-19T19:44:00.911" v="3766" actId="26606"/>
          <ac:grpSpMkLst>
            <pc:docMk/>
            <pc:sldMk cId="2764215088" sldId="263"/>
            <ac:grpSpMk id="13" creationId="{11999B20-6058-4C55-882E-A1FB050B69DD}"/>
          </ac:grpSpMkLst>
        </pc:grpChg>
        <pc:graphicFrameChg chg="add mod modGraphic">
          <ac:chgData name="All Wales People First" userId="8fa7676ccd3f1109" providerId="LiveId" clId="{D5A5230B-72C5-47FD-9E2E-552E04A163F7}" dt="2021-11-25T23:50:00.775" v="16760" actId="20577"/>
          <ac:graphicFrameMkLst>
            <pc:docMk/>
            <pc:sldMk cId="2764215088" sldId="263"/>
            <ac:graphicFrameMk id="5" creationId="{6D6BEB7D-836C-4389-8303-81AD60D570C3}"/>
          </ac:graphicFrameMkLst>
        </pc:graphicFrameChg>
      </pc:sldChg>
      <pc:sldChg chg="modSp new del mod">
        <pc:chgData name="All Wales People First" userId="8fa7676ccd3f1109" providerId="LiveId" clId="{D5A5230B-72C5-47FD-9E2E-552E04A163F7}" dt="2021-11-19T20:47:52.670" v="5473" actId="2696"/>
        <pc:sldMkLst>
          <pc:docMk/>
          <pc:sldMk cId="3789486567" sldId="264"/>
        </pc:sldMkLst>
        <pc:spChg chg="mod">
          <ac:chgData name="All Wales People First" userId="8fa7676ccd3f1109" providerId="LiveId" clId="{D5A5230B-72C5-47FD-9E2E-552E04A163F7}" dt="2021-11-18T16:55:01.078" v="1864" actId="113"/>
          <ac:spMkLst>
            <pc:docMk/>
            <pc:sldMk cId="3789486567" sldId="264"/>
            <ac:spMk id="2" creationId="{2518C77A-E845-4194-86D2-E2D93C2C856D}"/>
          </ac:spMkLst>
        </pc:spChg>
        <pc:spChg chg="mod">
          <ac:chgData name="All Wales People First" userId="8fa7676ccd3f1109" providerId="LiveId" clId="{D5A5230B-72C5-47FD-9E2E-552E04A163F7}" dt="2021-11-18T16:55:08.500" v="1865" actId="14100"/>
          <ac:spMkLst>
            <pc:docMk/>
            <pc:sldMk cId="3789486567" sldId="264"/>
            <ac:spMk id="3" creationId="{FAFD9195-9BB3-4F67-873E-836F9D1EB904}"/>
          </ac:spMkLst>
        </pc:spChg>
      </pc:sldChg>
      <pc:sldChg chg="addSp delSp modSp add mod ord modAnim">
        <pc:chgData name="All Wales People First" userId="8fa7676ccd3f1109" providerId="LiveId" clId="{D5A5230B-72C5-47FD-9E2E-552E04A163F7}" dt="2021-11-29T20:38:36.043" v="16800" actId="1076"/>
        <pc:sldMkLst>
          <pc:docMk/>
          <pc:sldMk cId="1358253970" sldId="265"/>
        </pc:sldMkLst>
        <pc:spChg chg="mod">
          <ac:chgData name="All Wales People First" userId="8fa7676ccd3f1109" providerId="LiveId" clId="{D5A5230B-72C5-47FD-9E2E-552E04A163F7}" dt="2021-11-25T23:28:07.344" v="16373" actId="20577"/>
          <ac:spMkLst>
            <pc:docMk/>
            <pc:sldMk cId="1358253970" sldId="265"/>
            <ac:spMk id="2" creationId="{E5CA26C0-1DA0-4E86-9F93-4D73DFC1CB73}"/>
          </ac:spMkLst>
        </pc:spChg>
        <pc:spChg chg="del mod">
          <ac:chgData name="All Wales People First" userId="8fa7676ccd3f1109" providerId="LiveId" clId="{D5A5230B-72C5-47FD-9E2E-552E04A163F7}" dt="2021-11-19T20:12:45.494" v="4494" actId="26606"/>
          <ac:spMkLst>
            <pc:docMk/>
            <pc:sldMk cId="1358253970" sldId="265"/>
            <ac:spMk id="3" creationId="{26CEE5D6-1510-4094-BEC3-1FED7F03E085}"/>
          </ac:spMkLst>
        </pc:spChg>
        <pc:spChg chg="add del mod">
          <ac:chgData name="All Wales People First" userId="8fa7676ccd3f1109" providerId="LiveId" clId="{D5A5230B-72C5-47FD-9E2E-552E04A163F7}" dt="2021-11-25T23:28:13.058" v="16375" actId="478"/>
          <ac:spMkLst>
            <pc:docMk/>
            <pc:sldMk cId="1358253970" sldId="265"/>
            <ac:spMk id="4" creationId="{9771EAF5-5A17-4703-8607-DA49A811A6E2}"/>
          </ac:spMkLst>
        </pc:spChg>
        <pc:spChg chg="add mod">
          <ac:chgData name="All Wales People First" userId="8fa7676ccd3f1109" providerId="LiveId" clId="{D5A5230B-72C5-47FD-9E2E-552E04A163F7}" dt="2021-11-25T23:28:31.298" v="16376" actId="14100"/>
          <ac:spMkLst>
            <pc:docMk/>
            <pc:sldMk cId="1358253970" sldId="265"/>
            <ac:spMk id="5" creationId="{391FC234-1CB8-4A72-B3D0-9D243EA0FB89}"/>
          </ac:spMkLst>
        </pc:spChg>
        <pc:graphicFrameChg chg="add del">
          <ac:chgData name="All Wales People First" userId="8fa7676ccd3f1109" providerId="LiveId" clId="{D5A5230B-72C5-47FD-9E2E-552E04A163F7}" dt="2021-11-22T14:23:15.649" v="8429" actId="478"/>
          <ac:graphicFrameMkLst>
            <pc:docMk/>
            <pc:sldMk cId="1358253970" sldId="265"/>
            <ac:graphicFrameMk id="6" creationId="{C83A71F5-9579-4575-9988-2DCF46A1C9F2}"/>
          </ac:graphicFrameMkLst>
        </pc:graphicFrameChg>
        <pc:picChg chg="add mod">
          <ac:chgData name="All Wales People First" userId="8fa7676ccd3f1109" providerId="LiveId" clId="{D5A5230B-72C5-47FD-9E2E-552E04A163F7}" dt="2021-11-29T20:38:36.043" v="16800" actId="1076"/>
          <ac:picMkLst>
            <pc:docMk/>
            <pc:sldMk cId="1358253970" sldId="265"/>
            <ac:picMk id="2050" creationId="{2C139962-27D9-423C-B5D9-49FCE8AA9F98}"/>
          </ac:picMkLst>
        </pc:picChg>
      </pc:sldChg>
      <pc:sldChg chg="addSp modSp add mod modAnim">
        <pc:chgData name="All Wales People First" userId="8fa7676ccd3f1109" providerId="LiveId" clId="{D5A5230B-72C5-47FD-9E2E-552E04A163F7}" dt="2021-11-24T23:58:18.489" v="15512"/>
        <pc:sldMkLst>
          <pc:docMk/>
          <pc:sldMk cId="3128402907" sldId="266"/>
        </pc:sldMkLst>
        <pc:spChg chg="mod">
          <ac:chgData name="All Wales People First" userId="8fa7676ccd3f1109" providerId="LiveId" clId="{D5A5230B-72C5-47FD-9E2E-552E04A163F7}" dt="2021-11-22T17:58:19.412" v="9922" actId="27636"/>
          <ac:spMkLst>
            <pc:docMk/>
            <pc:sldMk cId="3128402907" sldId="266"/>
            <ac:spMk id="2" creationId="{575C5BE4-E6F8-4D86-8FDA-7CF2A5106FDE}"/>
          </ac:spMkLst>
        </pc:spChg>
        <pc:spChg chg="mod">
          <ac:chgData name="All Wales People First" userId="8fa7676ccd3f1109" providerId="LiveId" clId="{D5A5230B-72C5-47FD-9E2E-552E04A163F7}" dt="2021-11-22T17:59:09.750" v="9924" actId="27636"/>
          <ac:spMkLst>
            <pc:docMk/>
            <pc:sldMk cId="3128402907" sldId="266"/>
            <ac:spMk id="3" creationId="{8A0914B3-3B49-44A2-83A1-2989B4B41EA9}"/>
          </ac:spMkLst>
        </pc:spChg>
        <pc:picChg chg="add mod">
          <ac:chgData name="All Wales People First" userId="8fa7676ccd3f1109" providerId="LiveId" clId="{D5A5230B-72C5-47FD-9E2E-552E04A163F7}" dt="2021-11-22T13:30:02.353" v="8228" actId="1076"/>
          <ac:picMkLst>
            <pc:docMk/>
            <pc:sldMk cId="3128402907" sldId="266"/>
            <ac:picMk id="1026" creationId="{5EEFE8C6-DCEF-405C-9962-6866EC724C14}"/>
          </ac:picMkLst>
        </pc:picChg>
      </pc:sldChg>
      <pc:sldChg chg="modSp add del mod">
        <pc:chgData name="All Wales People First" userId="8fa7676ccd3f1109" providerId="LiveId" clId="{D5A5230B-72C5-47FD-9E2E-552E04A163F7}" dt="2021-11-19T21:20:18.732" v="7071" actId="2696"/>
        <pc:sldMkLst>
          <pc:docMk/>
          <pc:sldMk cId="666742831" sldId="267"/>
        </pc:sldMkLst>
        <pc:spChg chg="mod">
          <ac:chgData name="All Wales People First" userId="8fa7676ccd3f1109" providerId="LiveId" clId="{D5A5230B-72C5-47FD-9E2E-552E04A163F7}" dt="2021-11-18T16:59:18.786" v="2190" actId="14100"/>
          <ac:spMkLst>
            <pc:docMk/>
            <pc:sldMk cId="666742831" sldId="267"/>
            <ac:spMk id="2" creationId="{575C5BE4-E6F8-4D86-8FDA-7CF2A5106FDE}"/>
          </ac:spMkLst>
        </pc:spChg>
        <pc:spChg chg="mod">
          <ac:chgData name="All Wales People First" userId="8fa7676ccd3f1109" providerId="LiveId" clId="{D5A5230B-72C5-47FD-9E2E-552E04A163F7}" dt="2021-11-19T20:48:44.054" v="5477" actId="14100"/>
          <ac:spMkLst>
            <pc:docMk/>
            <pc:sldMk cId="666742831" sldId="267"/>
            <ac:spMk id="3" creationId="{8A0914B3-3B49-44A2-83A1-2989B4B41EA9}"/>
          </ac:spMkLst>
        </pc:spChg>
      </pc:sldChg>
      <pc:sldChg chg="modSp add del mod">
        <pc:chgData name="All Wales People First" userId="8fa7676ccd3f1109" providerId="LiveId" clId="{D5A5230B-72C5-47FD-9E2E-552E04A163F7}" dt="2021-11-19T21:20:22.452" v="7072" actId="2696"/>
        <pc:sldMkLst>
          <pc:docMk/>
          <pc:sldMk cId="573922228" sldId="268"/>
        </pc:sldMkLst>
        <pc:spChg chg="mod">
          <ac:chgData name="All Wales People First" userId="8fa7676ccd3f1109" providerId="LiveId" clId="{D5A5230B-72C5-47FD-9E2E-552E04A163F7}" dt="2021-11-19T20:48:53.495" v="5478" actId="14100"/>
          <ac:spMkLst>
            <pc:docMk/>
            <pc:sldMk cId="573922228" sldId="268"/>
            <ac:spMk id="3" creationId="{8A0914B3-3B49-44A2-83A1-2989B4B41EA9}"/>
          </ac:spMkLst>
        </pc:spChg>
      </pc:sldChg>
      <pc:sldChg chg="addSp delSp modSp add del mod ord setBg">
        <pc:chgData name="All Wales People First" userId="8fa7676ccd3f1109" providerId="LiveId" clId="{D5A5230B-72C5-47FD-9E2E-552E04A163F7}" dt="2021-11-22T17:47:04.359" v="9850" actId="2696"/>
        <pc:sldMkLst>
          <pc:docMk/>
          <pc:sldMk cId="1887951471" sldId="269"/>
        </pc:sldMkLst>
        <pc:spChg chg="mod">
          <ac:chgData name="All Wales People First" userId="8fa7676ccd3f1109" providerId="LiveId" clId="{D5A5230B-72C5-47FD-9E2E-552E04A163F7}" dt="2021-11-19T20:13:41.224" v="4544" actId="20577"/>
          <ac:spMkLst>
            <pc:docMk/>
            <pc:sldMk cId="1887951471" sldId="269"/>
            <ac:spMk id="2" creationId="{E5CA26C0-1DA0-4E86-9F93-4D73DFC1CB73}"/>
          </ac:spMkLst>
        </pc:spChg>
        <pc:spChg chg="add del mod">
          <ac:chgData name="All Wales People First" userId="8fa7676ccd3f1109" providerId="LiveId" clId="{D5A5230B-72C5-47FD-9E2E-552E04A163F7}" dt="2021-11-19T20:12:31.585" v="4493" actId="26606"/>
          <ac:spMkLst>
            <pc:docMk/>
            <pc:sldMk cId="1887951471" sldId="269"/>
            <ac:spMk id="3" creationId="{26CEE5D6-1510-4094-BEC3-1FED7F03E085}"/>
          </ac:spMkLst>
        </pc:spChg>
        <pc:spChg chg="add del">
          <ac:chgData name="All Wales People First" userId="8fa7676ccd3f1109" providerId="LiveId" clId="{D5A5230B-72C5-47FD-9E2E-552E04A163F7}" dt="2021-11-19T20:12:22.018" v="4486" actId="26606"/>
          <ac:spMkLst>
            <pc:docMk/>
            <pc:sldMk cId="1887951471" sldId="269"/>
            <ac:spMk id="9" creationId="{8DF67618-B87B-4195-8E24-3B126F79FF55}"/>
          </ac:spMkLst>
        </pc:spChg>
        <pc:spChg chg="add del">
          <ac:chgData name="All Wales People First" userId="8fa7676ccd3f1109" providerId="LiveId" clId="{D5A5230B-72C5-47FD-9E2E-552E04A163F7}" dt="2021-11-19T20:12:22.018" v="4486" actId="26606"/>
          <ac:spMkLst>
            <pc:docMk/>
            <pc:sldMk cId="1887951471" sldId="269"/>
            <ac:spMk id="11" creationId="{64960379-9FF9-400A-A8A8-F5AB633FD3BF}"/>
          </ac:spMkLst>
        </pc:spChg>
        <pc:spChg chg="add del">
          <ac:chgData name="All Wales People First" userId="8fa7676ccd3f1109" providerId="LiveId" clId="{D5A5230B-72C5-47FD-9E2E-552E04A163F7}" dt="2021-11-19T20:12:28.824" v="4490" actId="26606"/>
          <ac:spMkLst>
            <pc:docMk/>
            <pc:sldMk cId="1887951471" sldId="269"/>
            <ac:spMk id="15" creationId="{063BBA22-50EA-4C4D-BE05-F1CE4E63AA56}"/>
          </ac:spMkLst>
        </pc:spChg>
        <pc:spChg chg="add del">
          <ac:chgData name="All Wales People First" userId="8fa7676ccd3f1109" providerId="LiveId" clId="{D5A5230B-72C5-47FD-9E2E-552E04A163F7}" dt="2021-11-19T20:12:25.709" v="4488" actId="26606"/>
          <ac:spMkLst>
            <pc:docMk/>
            <pc:sldMk cId="1887951471" sldId="269"/>
            <ac:spMk id="26" creationId="{A1F6BF70-C7D1-4AF9-8DB4-BEEB8A9C3529}"/>
          </ac:spMkLst>
        </pc:spChg>
        <pc:spChg chg="add del">
          <ac:chgData name="All Wales People First" userId="8fa7676ccd3f1109" providerId="LiveId" clId="{D5A5230B-72C5-47FD-9E2E-552E04A163F7}" dt="2021-11-19T20:12:25.709" v="4488" actId="26606"/>
          <ac:spMkLst>
            <pc:docMk/>
            <pc:sldMk cId="1887951471" sldId="269"/>
            <ac:spMk id="29" creationId="{2C1BBA94-3F40-40AA-8BB9-E69E25E537C1}"/>
          </ac:spMkLst>
        </pc:spChg>
        <pc:spChg chg="add del">
          <ac:chgData name="All Wales People First" userId="8fa7676ccd3f1109" providerId="LiveId" clId="{D5A5230B-72C5-47FD-9E2E-552E04A163F7}" dt="2021-11-19T20:12:28.824" v="4490" actId="26606"/>
          <ac:spMkLst>
            <pc:docMk/>
            <pc:sldMk cId="1887951471" sldId="269"/>
            <ac:spMk id="32" creationId="{BACC6370-2D7E-4714-9D71-7542949D7D5D}"/>
          </ac:spMkLst>
        </pc:spChg>
        <pc:spChg chg="add del">
          <ac:chgData name="All Wales People First" userId="8fa7676ccd3f1109" providerId="LiveId" clId="{D5A5230B-72C5-47FD-9E2E-552E04A163F7}" dt="2021-11-19T20:12:28.824" v="4490" actId="26606"/>
          <ac:spMkLst>
            <pc:docMk/>
            <pc:sldMk cId="1887951471" sldId="269"/>
            <ac:spMk id="33" creationId="{F68B3F68-107C-434F-AA38-110D5EA91B85}"/>
          </ac:spMkLst>
        </pc:spChg>
        <pc:spChg chg="add del">
          <ac:chgData name="All Wales People First" userId="8fa7676ccd3f1109" providerId="LiveId" clId="{D5A5230B-72C5-47FD-9E2E-552E04A163F7}" dt="2021-11-19T20:12:28.824" v="4490" actId="26606"/>
          <ac:spMkLst>
            <pc:docMk/>
            <pc:sldMk cId="1887951471" sldId="269"/>
            <ac:spMk id="34" creationId="{AAD0DBB9-1A4B-4391-81D4-CB19F9AB918A}"/>
          </ac:spMkLst>
        </pc:spChg>
        <pc:spChg chg="add">
          <ac:chgData name="All Wales People First" userId="8fa7676ccd3f1109" providerId="LiveId" clId="{D5A5230B-72C5-47FD-9E2E-552E04A163F7}" dt="2021-11-19T20:12:31.585" v="4493" actId="26606"/>
          <ac:spMkLst>
            <pc:docMk/>
            <pc:sldMk cId="1887951471" sldId="269"/>
            <ac:spMk id="39" creationId="{BACC6370-2D7E-4714-9D71-7542949D7D5D}"/>
          </ac:spMkLst>
        </pc:spChg>
        <pc:spChg chg="add">
          <ac:chgData name="All Wales People First" userId="8fa7676ccd3f1109" providerId="LiveId" clId="{D5A5230B-72C5-47FD-9E2E-552E04A163F7}" dt="2021-11-19T20:12:31.585" v="4493" actId="26606"/>
          <ac:spMkLst>
            <pc:docMk/>
            <pc:sldMk cId="1887951471" sldId="269"/>
            <ac:spMk id="40" creationId="{F68B3F68-107C-434F-AA38-110D5EA91B85}"/>
          </ac:spMkLst>
        </pc:spChg>
        <pc:spChg chg="add">
          <ac:chgData name="All Wales People First" userId="8fa7676ccd3f1109" providerId="LiveId" clId="{D5A5230B-72C5-47FD-9E2E-552E04A163F7}" dt="2021-11-19T20:12:31.585" v="4493" actId="26606"/>
          <ac:spMkLst>
            <pc:docMk/>
            <pc:sldMk cId="1887951471" sldId="269"/>
            <ac:spMk id="41" creationId="{AAD0DBB9-1A4B-4391-81D4-CB19F9AB918A}"/>
          </ac:spMkLst>
        </pc:spChg>
        <pc:spChg chg="add">
          <ac:chgData name="All Wales People First" userId="8fa7676ccd3f1109" providerId="LiveId" clId="{D5A5230B-72C5-47FD-9E2E-552E04A163F7}" dt="2021-11-19T20:12:31.585" v="4493" actId="26606"/>
          <ac:spMkLst>
            <pc:docMk/>
            <pc:sldMk cId="1887951471" sldId="269"/>
            <ac:spMk id="42" creationId="{063BBA22-50EA-4C4D-BE05-F1CE4E63AA56}"/>
          </ac:spMkLst>
        </pc:spChg>
        <pc:grpChg chg="add del">
          <ac:chgData name="All Wales People First" userId="8fa7676ccd3f1109" providerId="LiveId" clId="{D5A5230B-72C5-47FD-9E2E-552E04A163F7}" dt="2021-11-19T20:12:22.018" v="4486" actId="26606"/>
          <ac:grpSpMkLst>
            <pc:docMk/>
            <pc:sldMk cId="1887951471" sldId="269"/>
            <ac:grpSpMk id="13" creationId="{2C491629-AE25-486B-9B22-2CE4EE8F7E47}"/>
          </ac:grpSpMkLst>
        </pc:grpChg>
        <pc:grpChg chg="add del">
          <ac:chgData name="All Wales People First" userId="8fa7676ccd3f1109" providerId="LiveId" clId="{D5A5230B-72C5-47FD-9E2E-552E04A163F7}" dt="2021-11-19T20:12:22.018" v="4486" actId="26606"/>
          <ac:grpSpMkLst>
            <pc:docMk/>
            <pc:sldMk cId="1887951471" sldId="269"/>
            <ac:grpSpMk id="17" creationId="{43F5E015-E085-4624-B431-B42414448684}"/>
          </ac:grpSpMkLst>
        </pc:grpChg>
        <pc:grpChg chg="add del">
          <ac:chgData name="All Wales People First" userId="8fa7676ccd3f1109" providerId="LiveId" clId="{D5A5230B-72C5-47FD-9E2E-552E04A163F7}" dt="2021-11-19T20:12:25.709" v="4488" actId="26606"/>
          <ac:grpSpMkLst>
            <pc:docMk/>
            <pc:sldMk cId="1887951471" sldId="269"/>
            <ac:grpSpMk id="27" creationId="{0C66A8B6-1F6E-4FCC-93B9-B9986B6FD111}"/>
          </ac:grpSpMkLst>
        </pc:grpChg>
        <pc:graphicFrameChg chg="add del">
          <ac:chgData name="All Wales People First" userId="8fa7676ccd3f1109" providerId="LiveId" clId="{D5A5230B-72C5-47FD-9E2E-552E04A163F7}" dt="2021-11-19T20:12:22.018" v="4486" actId="26606"/>
          <ac:graphicFrameMkLst>
            <pc:docMk/>
            <pc:sldMk cId="1887951471" sldId="269"/>
            <ac:graphicFrameMk id="5" creationId="{FCA73EB3-49E7-4D18-9AF6-789873AAF98E}"/>
          </ac:graphicFrameMkLst>
        </pc:graphicFrameChg>
        <pc:graphicFrameChg chg="add del">
          <ac:chgData name="All Wales People First" userId="8fa7676ccd3f1109" providerId="LiveId" clId="{D5A5230B-72C5-47FD-9E2E-552E04A163F7}" dt="2021-11-19T20:12:25.709" v="4488" actId="26606"/>
          <ac:graphicFrameMkLst>
            <pc:docMk/>
            <pc:sldMk cId="1887951471" sldId="269"/>
            <ac:graphicFrameMk id="30" creationId="{66439F05-9EF9-4454-A3EE-CE260F6175CD}"/>
          </ac:graphicFrameMkLst>
        </pc:graphicFrameChg>
        <pc:graphicFrameChg chg="add del">
          <ac:chgData name="All Wales People First" userId="8fa7676ccd3f1109" providerId="LiveId" clId="{D5A5230B-72C5-47FD-9E2E-552E04A163F7}" dt="2021-11-19T20:12:28.824" v="4490" actId="26606"/>
          <ac:graphicFrameMkLst>
            <pc:docMk/>
            <pc:sldMk cId="1887951471" sldId="269"/>
            <ac:graphicFrameMk id="35" creationId="{D4717561-121E-4DA7-8A25-6F49D5B425D2}"/>
          </ac:graphicFrameMkLst>
        </pc:graphicFrameChg>
        <pc:graphicFrameChg chg="add del">
          <ac:chgData name="All Wales People First" userId="8fa7676ccd3f1109" providerId="LiveId" clId="{D5A5230B-72C5-47FD-9E2E-552E04A163F7}" dt="2021-11-19T20:12:31.538" v="4492" actId="26606"/>
          <ac:graphicFrameMkLst>
            <pc:docMk/>
            <pc:sldMk cId="1887951471" sldId="269"/>
            <ac:graphicFrameMk id="37" creationId="{C919FB9F-21D1-409E-978C-B7F112146709}"/>
          </ac:graphicFrameMkLst>
        </pc:graphicFrameChg>
        <pc:graphicFrameChg chg="add mod">
          <ac:chgData name="All Wales People First" userId="8fa7676ccd3f1109" providerId="LiveId" clId="{D5A5230B-72C5-47FD-9E2E-552E04A163F7}" dt="2021-11-19T20:13:50.115" v="4546" actId="478"/>
          <ac:graphicFrameMkLst>
            <pc:docMk/>
            <pc:sldMk cId="1887951471" sldId="269"/>
            <ac:graphicFrameMk id="43" creationId="{D4717561-121E-4DA7-8A25-6F49D5B425D2}"/>
          </ac:graphicFrameMkLst>
        </pc:graphicFrameChg>
        <pc:picChg chg="add del">
          <ac:chgData name="All Wales People First" userId="8fa7676ccd3f1109" providerId="LiveId" clId="{D5A5230B-72C5-47FD-9E2E-552E04A163F7}" dt="2021-11-19T20:12:31.538" v="4492" actId="26606"/>
          <ac:picMkLst>
            <pc:docMk/>
            <pc:sldMk cId="1887951471" sldId="269"/>
            <ac:picMk id="6" creationId="{D11FEB2E-AF78-40A1-ABE5-2FD36B00A697}"/>
          </ac:picMkLst>
        </pc:picChg>
        <pc:cxnChg chg="add del">
          <ac:chgData name="All Wales People First" userId="8fa7676ccd3f1109" providerId="LiveId" clId="{D5A5230B-72C5-47FD-9E2E-552E04A163F7}" dt="2021-11-19T20:12:31.538" v="4492" actId="26606"/>
          <ac:cxnSpMkLst>
            <pc:docMk/>
            <pc:sldMk cId="1887951471" sldId="269"/>
            <ac:cxnSpMk id="10" creationId="{A7F400EE-A8A5-48AF-B4D6-291B52C6F0B0}"/>
          </ac:cxnSpMkLst>
        </pc:cxnChg>
      </pc:sldChg>
      <pc:sldChg chg="modSp add del mod">
        <pc:chgData name="All Wales People First" userId="8fa7676ccd3f1109" providerId="LiveId" clId="{D5A5230B-72C5-47FD-9E2E-552E04A163F7}" dt="2021-11-19T20:53:59.302" v="5738" actId="2696"/>
        <pc:sldMkLst>
          <pc:docMk/>
          <pc:sldMk cId="2305497585" sldId="270"/>
        </pc:sldMkLst>
        <pc:spChg chg="mod">
          <ac:chgData name="All Wales People First" userId="8fa7676ccd3f1109" providerId="LiveId" clId="{D5A5230B-72C5-47FD-9E2E-552E04A163F7}" dt="2021-11-18T17:19:43.509" v="2624" actId="20577"/>
          <ac:spMkLst>
            <pc:docMk/>
            <pc:sldMk cId="2305497585" sldId="270"/>
            <ac:spMk id="2" creationId="{575C5BE4-E6F8-4D86-8FDA-7CF2A5106FDE}"/>
          </ac:spMkLst>
        </pc:spChg>
        <pc:spChg chg="mod">
          <ac:chgData name="All Wales People First" userId="8fa7676ccd3f1109" providerId="LiveId" clId="{D5A5230B-72C5-47FD-9E2E-552E04A163F7}" dt="2021-11-18T17:20:28.177" v="2676" actId="20577"/>
          <ac:spMkLst>
            <pc:docMk/>
            <pc:sldMk cId="2305497585" sldId="270"/>
            <ac:spMk id="3" creationId="{8A0914B3-3B49-44A2-83A1-2989B4B41EA9}"/>
          </ac:spMkLst>
        </pc:spChg>
      </pc:sldChg>
      <pc:sldChg chg="addSp modSp add del mod ord">
        <pc:chgData name="All Wales People First" userId="8fa7676ccd3f1109" providerId="LiveId" clId="{D5A5230B-72C5-47FD-9E2E-552E04A163F7}" dt="2021-11-24T23:58:35.734" v="15513" actId="2696"/>
        <pc:sldMkLst>
          <pc:docMk/>
          <pc:sldMk cId="602526271" sldId="271"/>
        </pc:sldMkLst>
        <pc:spChg chg="mod">
          <ac:chgData name="All Wales People First" userId="8fa7676ccd3f1109" providerId="LiveId" clId="{D5A5230B-72C5-47FD-9E2E-552E04A163F7}" dt="2021-11-22T17:57:59.202" v="9920" actId="27636"/>
          <ac:spMkLst>
            <pc:docMk/>
            <pc:sldMk cId="602526271" sldId="271"/>
            <ac:spMk id="2" creationId="{575C5BE4-E6F8-4D86-8FDA-7CF2A5106FDE}"/>
          </ac:spMkLst>
        </pc:spChg>
        <pc:spChg chg="mod">
          <ac:chgData name="All Wales People First" userId="8fa7676ccd3f1109" providerId="LiveId" clId="{D5A5230B-72C5-47FD-9E2E-552E04A163F7}" dt="2021-11-22T17:57:45.331" v="9918" actId="27636"/>
          <ac:spMkLst>
            <pc:docMk/>
            <pc:sldMk cId="602526271" sldId="271"/>
            <ac:spMk id="3" creationId="{8A0914B3-3B49-44A2-83A1-2989B4B41EA9}"/>
          </ac:spMkLst>
        </pc:spChg>
        <pc:picChg chg="add mod">
          <ac:chgData name="All Wales People First" userId="8fa7676ccd3f1109" providerId="LiveId" clId="{D5A5230B-72C5-47FD-9E2E-552E04A163F7}" dt="2021-11-24T19:52:29.947" v="13019" actId="14100"/>
          <ac:picMkLst>
            <pc:docMk/>
            <pc:sldMk cId="602526271" sldId="271"/>
            <ac:picMk id="5122" creationId="{A582D9D3-F936-4F9A-A4F3-F3B9CC642140}"/>
          </ac:picMkLst>
        </pc:picChg>
      </pc:sldChg>
      <pc:sldChg chg="modSp new del mod">
        <pc:chgData name="All Wales People First" userId="8fa7676ccd3f1109" providerId="LiveId" clId="{D5A5230B-72C5-47FD-9E2E-552E04A163F7}" dt="2021-11-19T21:20:26.974" v="7073" actId="2696"/>
        <pc:sldMkLst>
          <pc:docMk/>
          <pc:sldMk cId="3502601499" sldId="272"/>
        </pc:sldMkLst>
        <pc:spChg chg="mod">
          <ac:chgData name="All Wales People First" userId="8fa7676ccd3f1109" providerId="LiveId" clId="{D5A5230B-72C5-47FD-9E2E-552E04A163F7}" dt="2021-11-18T18:09:31.290" v="2898" actId="20577"/>
          <ac:spMkLst>
            <pc:docMk/>
            <pc:sldMk cId="3502601499" sldId="272"/>
            <ac:spMk id="2" creationId="{6EA90FEE-C73A-4DD1-85FF-A00FC7E5B42D}"/>
          </ac:spMkLst>
        </pc:spChg>
        <pc:spChg chg="mod">
          <ac:chgData name="All Wales People First" userId="8fa7676ccd3f1109" providerId="LiveId" clId="{D5A5230B-72C5-47FD-9E2E-552E04A163F7}" dt="2021-11-19T20:57:48.096" v="5739" actId="2711"/>
          <ac:spMkLst>
            <pc:docMk/>
            <pc:sldMk cId="3502601499" sldId="272"/>
            <ac:spMk id="3" creationId="{0586F1D4-3A27-4F26-B585-4CB0A8DA9758}"/>
          </ac:spMkLst>
        </pc:spChg>
      </pc:sldChg>
      <pc:sldChg chg="add del">
        <pc:chgData name="All Wales People First" userId="8fa7676ccd3f1109" providerId="LiveId" clId="{D5A5230B-72C5-47FD-9E2E-552E04A163F7}" dt="2021-11-19T16:38:02.250" v="3216" actId="2696"/>
        <pc:sldMkLst>
          <pc:docMk/>
          <pc:sldMk cId="827946747" sldId="273"/>
        </pc:sldMkLst>
      </pc:sldChg>
      <pc:sldChg chg="modSp add mod ord modAnim">
        <pc:chgData name="All Wales People First" userId="8fa7676ccd3f1109" providerId="LiveId" clId="{D5A5230B-72C5-47FD-9E2E-552E04A163F7}" dt="2021-11-24T23:48:13.447" v="15052"/>
        <pc:sldMkLst>
          <pc:docMk/>
          <pc:sldMk cId="3806465040" sldId="274"/>
        </pc:sldMkLst>
        <pc:spChg chg="mod">
          <ac:chgData name="All Wales People First" userId="8fa7676ccd3f1109" providerId="LiveId" clId="{D5A5230B-72C5-47FD-9E2E-552E04A163F7}" dt="2021-11-24T21:25:40.780" v="14038" actId="20577"/>
          <ac:spMkLst>
            <pc:docMk/>
            <pc:sldMk cId="3806465040" sldId="274"/>
            <ac:spMk id="2" creationId="{E16A049E-82AE-42CA-A08E-96D31CD3C482}"/>
          </ac:spMkLst>
        </pc:spChg>
        <pc:spChg chg="mod">
          <ac:chgData name="All Wales People First" userId="8fa7676ccd3f1109" providerId="LiveId" clId="{D5A5230B-72C5-47FD-9E2E-552E04A163F7}" dt="2021-11-24T21:27:56.408" v="14271" actId="1076"/>
          <ac:spMkLst>
            <pc:docMk/>
            <pc:sldMk cId="3806465040" sldId="274"/>
            <ac:spMk id="3" creationId="{266961F6-D185-46FE-94E7-2E55AE292C9B}"/>
          </ac:spMkLst>
        </pc:spChg>
      </pc:sldChg>
      <pc:sldChg chg="addSp delSp modSp new mod setBg modAnim">
        <pc:chgData name="All Wales People First" userId="8fa7676ccd3f1109" providerId="LiveId" clId="{D5A5230B-72C5-47FD-9E2E-552E04A163F7}" dt="2021-11-25T23:21:11.570" v="16278" actId="313"/>
        <pc:sldMkLst>
          <pc:docMk/>
          <pc:sldMk cId="1997375662" sldId="275"/>
        </pc:sldMkLst>
        <pc:spChg chg="add mod">
          <ac:chgData name="All Wales People First" userId="8fa7676ccd3f1109" providerId="LiveId" clId="{D5A5230B-72C5-47FD-9E2E-552E04A163F7}" dt="2021-11-24T20:33:04.143" v="13469" actId="255"/>
          <ac:spMkLst>
            <pc:docMk/>
            <pc:sldMk cId="1997375662" sldId="275"/>
            <ac:spMk id="2" creationId="{7B0BE40F-1268-4ECF-8081-CCE0FB1DDCD9}"/>
          </ac:spMkLst>
        </pc:spChg>
        <pc:spChg chg="add del mod">
          <ac:chgData name="All Wales People First" userId="8fa7676ccd3f1109" providerId="LiveId" clId="{D5A5230B-72C5-47FD-9E2E-552E04A163F7}" dt="2021-11-19T16:43:26.771" v="3382"/>
          <ac:spMkLst>
            <pc:docMk/>
            <pc:sldMk cId="1997375662" sldId="275"/>
            <ac:spMk id="2" creationId="{E3930392-E332-4FDE-901D-D7100ADFE296}"/>
          </ac:spMkLst>
        </pc:spChg>
        <pc:spChg chg="add del mod">
          <ac:chgData name="All Wales People First" userId="8fa7676ccd3f1109" providerId="LiveId" clId="{D5A5230B-72C5-47FD-9E2E-552E04A163F7}" dt="2021-11-19T16:50:14.706" v="3751" actId="26606"/>
          <ac:spMkLst>
            <pc:docMk/>
            <pc:sldMk cId="1997375662" sldId="275"/>
            <ac:spMk id="3" creationId="{87967D75-5402-4BDC-A8F8-A3D0114554CD}"/>
          </ac:spMkLst>
        </pc:spChg>
        <pc:spChg chg="add del mod">
          <ac:chgData name="All Wales People First" userId="8fa7676ccd3f1109" providerId="LiveId" clId="{D5A5230B-72C5-47FD-9E2E-552E04A163F7}" dt="2021-11-19T16:47:36.582" v="3619"/>
          <ac:spMkLst>
            <pc:docMk/>
            <pc:sldMk cId="1997375662" sldId="275"/>
            <ac:spMk id="4" creationId="{59B09E06-20FF-4B94-82E2-3563F58C0909}"/>
          </ac:spMkLst>
        </pc:spChg>
        <pc:spChg chg="add mod">
          <ac:chgData name="All Wales People First" userId="8fa7676ccd3f1109" providerId="LiveId" clId="{D5A5230B-72C5-47FD-9E2E-552E04A163F7}" dt="2021-11-25T23:21:11.570" v="16278" actId="313"/>
          <ac:spMkLst>
            <pc:docMk/>
            <pc:sldMk cId="1997375662" sldId="275"/>
            <ac:spMk id="5" creationId="{45DD1076-07BF-47D0-9A84-AB5158BB5228}"/>
          </ac:spMkLst>
        </pc:spChg>
        <pc:spChg chg="add del">
          <ac:chgData name="All Wales People First" userId="8fa7676ccd3f1109" providerId="LiveId" clId="{D5A5230B-72C5-47FD-9E2E-552E04A163F7}" dt="2021-11-19T16:50:14.680" v="3750" actId="26606"/>
          <ac:spMkLst>
            <pc:docMk/>
            <pc:sldMk cId="1997375662" sldId="275"/>
            <ac:spMk id="11" creationId="{2B566528-1B12-4246-9431-5C2D7D081168}"/>
          </ac:spMkLst>
        </pc:spChg>
        <pc:spChg chg="add del">
          <ac:chgData name="All Wales People First" userId="8fa7676ccd3f1109" providerId="LiveId" clId="{D5A5230B-72C5-47FD-9E2E-552E04A163F7}" dt="2021-11-19T16:50:14.680" v="3750" actId="26606"/>
          <ac:spMkLst>
            <pc:docMk/>
            <pc:sldMk cId="1997375662" sldId="275"/>
            <ac:spMk id="13" creationId="{2E80C965-DB6D-4F81-9E9E-B027384D0BD6}"/>
          </ac:spMkLst>
        </pc:spChg>
        <pc:spChg chg="add del">
          <ac:chgData name="All Wales People First" userId="8fa7676ccd3f1109" providerId="LiveId" clId="{D5A5230B-72C5-47FD-9E2E-552E04A163F7}" dt="2021-11-19T16:50:14.680" v="3750" actId="26606"/>
          <ac:spMkLst>
            <pc:docMk/>
            <pc:sldMk cId="1997375662" sldId="275"/>
            <ac:spMk id="15" creationId="{A580F890-B085-4E95-96AA-55AEBEC5CE6E}"/>
          </ac:spMkLst>
        </pc:spChg>
        <pc:spChg chg="add del">
          <ac:chgData name="All Wales People First" userId="8fa7676ccd3f1109" providerId="LiveId" clId="{D5A5230B-72C5-47FD-9E2E-552E04A163F7}" dt="2021-11-19T16:50:14.680" v="3750" actId="26606"/>
          <ac:spMkLst>
            <pc:docMk/>
            <pc:sldMk cId="1997375662" sldId="275"/>
            <ac:spMk id="17" creationId="{D3F51FEB-38FB-4F6C-9F7B-2F2AFAB65463}"/>
          </ac:spMkLst>
        </pc:spChg>
        <pc:spChg chg="add del">
          <ac:chgData name="All Wales People First" userId="8fa7676ccd3f1109" providerId="LiveId" clId="{D5A5230B-72C5-47FD-9E2E-552E04A163F7}" dt="2021-11-19T16:50:14.680" v="3750" actId="26606"/>
          <ac:spMkLst>
            <pc:docMk/>
            <pc:sldMk cId="1997375662" sldId="275"/>
            <ac:spMk id="19" creationId="{1E547BA6-BAE0-43BB-A7CA-60F69CE252F0}"/>
          </ac:spMkLst>
        </pc:spChg>
        <pc:spChg chg="add">
          <ac:chgData name="All Wales People First" userId="8fa7676ccd3f1109" providerId="LiveId" clId="{D5A5230B-72C5-47FD-9E2E-552E04A163F7}" dt="2021-11-19T16:50:14.706" v="3751" actId="26606"/>
          <ac:spMkLst>
            <pc:docMk/>
            <pc:sldMk cId="1997375662" sldId="275"/>
            <ac:spMk id="36" creationId="{D55CD764-972B-4CA5-A885-53E55C63E174}"/>
          </ac:spMkLst>
        </pc:spChg>
        <pc:spChg chg="add">
          <ac:chgData name="All Wales People First" userId="8fa7676ccd3f1109" providerId="LiveId" clId="{D5A5230B-72C5-47FD-9E2E-552E04A163F7}" dt="2021-11-19T16:50:14.706" v="3751" actId="26606"/>
          <ac:spMkLst>
            <pc:docMk/>
            <pc:sldMk cId="1997375662" sldId="275"/>
            <ac:spMk id="37" creationId="{E3E51905-F374-4E1A-97CF-B741584B74D5}"/>
          </ac:spMkLst>
        </pc:spChg>
        <pc:spChg chg="add">
          <ac:chgData name="All Wales People First" userId="8fa7676ccd3f1109" providerId="LiveId" clId="{D5A5230B-72C5-47FD-9E2E-552E04A163F7}" dt="2021-11-19T16:50:14.706" v="3751" actId="26606"/>
          <ac:spMkLst>
            <pc:docMk/>
            <pc:sldMk cId="1997375662" sldId="275"/>
            <ac:spMk id="38" creationId="{34165AB3-7006-4430-BCE3-25476BE13322}"/>
          </ac:spMkLst>
        </pc:spChg>
        <pc:grpChg chg="add">
          <ac:chgData name="All Wales People First" userId="8fa7676ccd3f1109" providerId="LiveId" clId="{D5A5230B-72C5-47FD-9E2E-552E04A163F7}" dt="2021-11-19T16:50:14.706" v="3751" actId="26606"/>
          <ac:grpSpMkLst>
            <pc:docMk/>
            <pc:sldMk cId="1997375662" sldId="275"/>
            <ac:grpSpMk id="39" creationId="{11999B20-6058-4C55-882E-A1FB050B69DD}"/>
          </ac:grpSpMkLst>
        </pc:grpChg>
        <pc:graphicFrameChg chg="add del">
          <ac:chgData name="All Wales People First" userId="8fa7676ccd3f1109" providerId="LiveId" clId="{D5A5230B-72C5-47FD-9E2E-552E04A163F7}" dt="2021-11-19T16:50:14.680" v="3750" actId="26606"/>
          <ac:graphicFrameMkLst>
            <pc:docMk/>
            <pc:sldMk cId="1997375662" sldId="275"/>
            <ac:graphicFrameMk id="7" creationId="{16C063B1-9217-46ED-BA8C-B07EF0358183}"/>
          </ac:graphicFrameMkLst>
        </pc:graphicFrameChg>
        <pc:graphicFrameChg chg="add mod">
          <ac:chgData name="All Wales People First" userId="8fa7676ccd3f1109" providerId="LiveId" clId="{D5A5230B-72C5-47FD-9E2E-552E04A163F7}" dt="2021-11-24T20:33:46.829" v="13475" actId="255"/>
          <ac:graphicFrameMkLst>
            <pc:docMk/>
            <pc:sldMk cId="1997375662" sldId="275"/>
            <ac:graphicFrameMk id="42" creationId="{43EB08FD-4AF3-40D1-A60D-5F94DAF8F3F3}"/>
          </ac:graphicFrameMkLst>
        </pc:graphicFrameChg>
      </pc:sldChg>
      <pc:sldChg chg="addSp delSp modSp new mod setBg modAnim">
        <pc:chgData name="All Wales People First" userId="8fa7676ccd3f1109" providerId="LiveId" clId="{D5A5230B-72C5-47FD-9E2E-552E04A163F7}" dt="2021-11-25T23:22:48.124" v="16317" actId="1076"/>
        <pc:sldMkLst>
          <pc:docMk/>
          <pc:sldMk cId="1006780666" sldId="276"/>
        </pc:sldMkLst>
        <pc:spChg chg="add mod">
          <ac:chgData name="All Wales People First" userId="8fa7676ccd3f1109" providerId="LiveId" clId="{D5A5230B-72C5-47FD-9E2E-552E04A163F7}" dt="2021-11-25T23:22:48.124" v="16317" actId="1076"/>
          <ac:spMkLst>
            <pc:docMk/>
            <pc:sldMk cId="1006780666" sldId="276"/>
            <ac:spMk id="2" creationId="{AA92AC9A-EC16-4C1E-BB24-6076CFE73A2E}"/>
          </ac:spMkLst>
        </pc:spChg>
        <pc:spChg chg="add del mod">
          <ac:chgData name="All Wales People First" userId="8fa7676ccd3f1109" providerId="LiveId" clId="{D5A5230B-72C5-47FD-9E2E-552E04A163F7}" dt="2021-11-19T19:49:39.319" v="3813"/>
          <ac:spMkLst>
            <pc:docMk/>
            <pc:sldMk cId="1006780666" sldId="276"/>
            <ac:spMk id="3" creationId="{7F5000F6-01E4-4376-9E7C-DD898A947D56}"/>
          </ac:spMkLst>
        </pc:spChg>
        <pc:spChg chg="add mod">
          <ac:chgData name="All Wales People First" userId="8fa7676ccd3f1109" providerId="LiveId" clId="{D5A5230B-72C5-47FD-9E2E-552E04A163F7}" dt="2021-11-25T23:05:49.984" v="15984" actId="255"/>
          <ac:spMkLst>
            <pc:docMk/>
            <pc:sldMk cId="1006780666" sldId="276"/>
            <ac:spMk id="3" creationId="{E0FA6412-E3B8-4205-BFA2-D5B92199EC38}"/>
          </ac:spMkLst>
        </pc:spChg>
        <pc:spChg chg="add mod">
          <ac:chgData name="All Wales People First" userId="8fa7676ccd3f1109" providerId="LiveId" clId="{D5A5230B-72C5-47FD-9E2E-552E04A163F7}" dt="2021-11-25T23:05:55.598" v="15985" actId="14100"/>
          <ac:spMkLst>
            <pc:docMk/>
            <pc:sldMk cId="1006780666" sldId="276"/>
            <ac:spMk id="5" creationId="{908CA455-B6A2-44A7-AD7C-BC8CB1CCFC61}"/>
          </ac:spMkLst>
        </pc:spChg>
        <pc:picChg chg="add mod ord">
          <ac:chgData name="All Wales People First" userId="8fa7676ccd3f1109" providerId="LiveId" clId="{D5A5230B-72C5-47FD-9E2E-552E04A163F7}" dt="2021-11-24T22:48:41.810" v="14766" actId="1076"/>
          <ac:picMkLst>
            <pc:docMk/>
            <pc:sldMk cId="1006780666" sldId="276"/>
            <ac:picMk id="4" creationId="{6967D3A4-18C4-41C2-87B5-2059C6E63B86}"/>
          </ac:picMkLst>
        </pc:picChg>
        <pc:cxnChg chg="add">
          <ac:chgData name="All Wales People First" userId="8fa7676ccd3f1109" providerId="LiveId" clId="{D5A5230B-72C5-47FD-9E2E-552E04A163F7}" dt="2021-11-19T20:06:20.613" v="4116" actId="26606"/>
          <ac:cxnSpMkLst>
            <pc:docMk/>
            <pc:sldMk cId="1006780666" sldId="276"/>
            <ac:cxnSpMk id="10" creationId="{A7F400EE-A8A5-48AF-B4D6-291B52C6F0B0}"/>
          </ac:cxnSpMkLst>
        </pc:cxnChg>
      </pc:sldChg>
      <pc:sldChg chg="new del">
        <pc:chgData name="All Wales People First" userId="8fa7676ccd3f1109" providerId="LiveId" clId="{D5A5230B-72C5-47FD-9E2E-552E04A163F7}" dt="2021-11-19T19:40:11.539" v="3759" actId="2696"/>
        <pc:sldMkLst>
          <pc:docMk/>
          <pc:sldMk cId="1694239955" sldId="276"/>
        </pc:sldMkLst>
      </pc:sldChg>
      <pc:sldChg chg="addSp modSp new add del mod ord setBg modAnim">
        <pc:chgData name="All Wales People First" userId="8fa7676ccd3f1109" providerId="LiveId" clId="{D5A5230B-72C5-47FD-9E2E-552E04A163F7}" dt="2021-11-25T23:58:41.829" v="16787"/>
        <pc:sldMkLst>
          <pc:docMk/>
          <pc:sldMk cId="1839388984" sldId="277"/>
        </pc:sldMkLst>
        <pc:spChg chg="mod">
          <ac:chgData name="All Wales People First" userId="8fa7676ccd3f1109" providerId="LiveId" clId="{D5A5230B-72C5-47FD-9E2E-552E04A163F7}" dt="2021-11-25T23:29:18.812" v="16378" actId="14100"/>
          <ac:spMkLst>
            <pc:docMk/>
            <pc:sldMk cId="1839388984" sldId="277"/>
            <ac:spMk id="2" creationId="{89BD8367-D456-4554-A3CA-A7883DD8E76B}"/>
          </ac:spMkLst>
        </pc:spChg>
        <pc:spChg chg="mod">
          <ac:chgData name="All Wales People First" userId="8fa7676ccd3f1109" providerId="LiveId" clId="{D5A5230B-72C5-47FD-9E2E-552E04A163F7}" dt="2021-11-25T23:29:13.427" v="16377" actId="1076"/>
          <ac:spMkLst>
            <pc:docMk/>
            <pc:sldMk cId="1839388984" sldId="277"/>
            <ac:spMk id="3" creationId="{2747E9AE-DF20-480C-9A31-CEDCDC282C57}"/>
          </ac:spMkLst>
        </pc:spChg>
        <pc:spChg chg="add">
          <ac:chgData name="All Wales People First" userId="8fa7676ccd3f1109" providerId="LiveId" clId="{D5A5230B-72C5-47FD-9E2E-552E04A163F7}" dt="2021-11-19T20:35:10.817" v="4651" actId="26606"/>
          <ac:spMkLst>
            <pc:docMk/>
            <pc:sldMk cId="1839388984" sldId="277"/>
            <ac:spMk id="9" creationId="{79BB35BC-D5C2-4C8B-A22A-A71E6191913B}"/>
          </ac:spMkLst>
        </pc:spChg>
        <pc:picChg chg="add">
          <ac:chgData name="All Wales People First" userId="8fa7676ccd3f1109" providerId="LiveId" clId="{D5A5230B-72C5-47FD-9E2E-552E04A163F7}" dt="2021-11-19T20:35:10.817" v="4651" actId="26606"/>
          <ac:picMkLst>
            <pc:docMk/>
            <pc:sldMk cId="1839388984" sldId="277"/>
            <ac:picMk id="5" creationId="{5729B50D-6436-40DC-9B60-A9DD2064BFD5}"/>
          </ac:picMkLst>
        </pc:picChg>
      </pc:sldChg>
      <pc:sldChg chg="new del">
        <pc:chgData name="All Wales People First" userId="8fa7676ccd3f1109" providerId="LiveId" clId="{D5A5230B-72C5-47FD-9E2E-552E04A163F7}" dt="2021-11-19T20:01:27.746" v="3950" actId="2696"/>
        <pc:sldMkLst>
          <pc:docMk/>
          <pc:sldMk cId="2058166180" sldId="277"/>
        </pc:sldMkLst>
      </pc:sldChg>
      <pc:sldChg chg="new del">
        <pc:chgData name="All Wales People First" userId="8fa7676ccd3f1109" providerId="LiveId" clId="{D5A5230B-72C5-47FD-9E2E-552E04A163F7}" dt="2021-11-19T19:40:08.644" v="3758" actId="2696"/>
        <pc:sldMkLst>
          <pc:docMk/>
          <pc:sldMk cId="2714732446" sldId="277"/>
        </pc:sldMkLst>
      </pc:sldChg>
      <pc:sldChg chg="new del">
        <pc:chgData name="All Wales People First" userId="8fa7676ccd3f1109" providerId="LiveId" clId="{D5A5230B-72C5-47FD-9E2E-552E04A163F7}" dt="2021-11-19T20:47:56.004" v="5474" actId="2696"/>
        <pc:sldMkLst>
          <pc:docMk/>
          <pc:sldMk cId="1340256137" sldId="278"/>
        </pc:sldMkLst>
      </pc:sldChg>
      <pc:sldChg chg="modSp add del mod">
        <pc:chgData name="All Wales People First" userId="8fa7676ccd3f1109" providerId="LiveId" clId="{D5A5230B-72C5-47FD-9E2E-552E04A163F7}" dt="2021-11-19T21:22:48.388" v="7136" actId="2696"/>
        <pc:sldMkLst>
          <pc:docMk/>
          <pc:sldMk cId="4176663344" sldId="279"/>
        </pc:sldMkLst>
        <pc:spChg chg="mod">
          <ac:chgData name="All Wales People First" userId="8fa7676ccd3f1109" providerId="LiveId" clId="{D5A5230B-72C5-47FD-9E2E-552E04A163F7}" dt="2021-11-19T20:37:33.059" v="4783" actId="27636"/>
          <ac:spMkLst>
            <pc:docMk/>
            <pc:sldMk cId="4176663344" sldId="279"/>
            <ac:spMk id="2" creationId="{E5CA26C0-1DA0-4E86-9F93-4D73DFC1CB73}"/>
          </ac:spMkLst>
        </pc:spChg>
        <pc:spChg chg="mod">
          <ac:chgData name="All Wales People First" userId="8fa7676ccd3f1109" providerId="LiveId" clId="{D5A5230B-72C5-47FD-9E2E-552E04A163F7}" dt="2021-11-19T21:22:25.636" v="7134" actId="1076"/>
          <ac:spMkLst>
            <pc:docMk/>
            <pc:sldMk cId="4176663344" sldId="279"/>
            <ac:spMk id="4" creationId="{9771EAF5-5A17-4703-8607-DA49A811A6E2}"/>
          </ac:spMkLst>
        </pc:spChg>
        <pc:graphicFrameChg chg="mod">
          <ac:chgData name="All Wales People First" userId="8fa7676ccd3f1109" providerId="LiveId" clId="{D5A5230B-72C5-47FD-9E2E-552E04A163F7}" dt="2021-11-19T20:42:05.032" v="5372" actId="20577"/>
          <ac:graphicFrameMkLst>
            <pc:docMk/>
            <pc:sldMk cId="4176663344" sldId="279"/>
            <ac:graphicFrameMk id="6" creationId="{C83A71F5-9579-4575-9988-2DCF46A1C9F2}"/>
          </ac:graphicFrameMkLst>
        </pc:graphicFrameChg>
      </pc:sldChg>
      <pc:sldChg chg="addSp modSp new mod ord modAnim">
        <pc:chgData name="All Wales People First" userId="8fa7676ccd3f1109" providerId="LiveId" clId="{D5A5230B-72C5-47FD-9E2E-552E04A163F7}" dt="2021-11-25T23:38:49.504" v="16438"/>
        <pc:sldMkLst>
          <pc:docMk/>
          <pc:sldMk cId="3427287051" sldId="280"/>
        </pc:sldMkLst>
        <pc:spChg chg="add mod">
          <ac:chgData name="All Wales People First" userId="8fa7676ccd3f1109" providerId="LiveId" clId="{D5A5230B-72C5-47FD-9E2E-552E04A163F7}" dt="2021-11-19T21:37:13.309" v="8183" actId="114"/>
          <ac:spMkLst>
            <pc:docMk/>
            <pc:sldMk cId="3427287051" sldId="280"/>
            <ac:spMk id="3" creationId="{4BF73EC2-6835-43E6-B2A1-C5A7620C6243}"/>
          </ac:spMkLst>
        </pc:spChg>
        <pc:spChg chg="add mod">
          <ac:chgData name="All Wales People First" userId="8fa7676ccd3f1109" providerId="LiveId" clId="{D5A5230B-72C5-47FD-9E2E-552E04A163F7}" dt="2021-11-19T20:46:35.494" v="5468" actId="14100"/>
          <ac:spMkLst>
            <pc:docMk/>
            <pc:sldMk cId="3427287051" sldId="280"/>
            <ac:spMk id="4" creationId="{925AD2EF-FD79-4546-A96E-A8CC2A241822}"/>
          </ac:spMkLst>
        </pc:spChg>
      </pc:sldChg>
      <pc:sldChg chg="addSp modSp add mod modAnim">
        <pc:chgData name="All Wales People First" userId="8fa7676ccd3f1109" providerId="LiveId" clId="{D5A5230B-72C5-47FD-9E2E-552E04A163F7}" dt="2021-11-29T20:55:11.712" v="16849"/>
        <pc:sldMkLst>
          <pc:docMk/>
          <pc:sldMk cId="1672498219" sldId="281"/>
        </pc:sldMkLst>
        <pc:spChg chg="mod">
          <ac:chgData name="All Wales People First" userId="8fa7676ccd3f1109" providerId="LiveId" clId="{D5A5230B-72C5-47FD-9E2E-552E04A163F7}" dt="2021-11-24T23:58:39.236" v="15515" actId="20577"/>
          <ac:spMkLst>
            <pc:docMk/>
            <pc:sldMk cId="1672498219" sldId="281"/>
            <ac:spMk id="2" creationId="{575C5BE4-E6F8-4D86-8FDA-7CF2A5106FDE}"/>
          </ac:spMkLst>
        </pc:spChg>
        <pc:spChg chg="mod">
          <ac:chgData name="All Wales People First" userId="8fa7676ccd3f1109" providerId="LiveId" clId="{D5A5230B-72C5-47FD-9E2E-552E04A163F7}" dt="2021-11-25T23:16:15.597" v="16118" actId="1076"/>
          <ac:spMkLst>
            <pc:docMk/>
            <pc:sldMk cId="1672498219" sldId="281"/>
            <ac:spMk id="3" creationId="{8A0914B3-3B49-44A2-83A1-2989B4B41EA9}"/>
          </ac:spMkLst>
        </pc:spChg>
        <pc:picChg chg="add mod">
          <ac:chgData name="All Wales People First" userId="8fa7676ccd3f1109" providerId="LiveId" clId="{D5A5230B-72C5-47FD-9E2E-552E04A163F7}" dt="2021-11-22T13:31:31.857" v="8235" actId="1076"/>
          <ac:picMkLst>
            <pc:docMk/>
            <pc:sldMk cId="1672498219" sldId="281"/>
            <ac:picMk id="2050" creationId="{1910FF49-6FBF-4450-B4DB-EF2C543D1C38}"/>
          </ac:picMkLst>
        </pc:picChg>
      </pc:sldChg>
      <pc:sldChg chg="addSp modSp new mod modAnim">
        <pc:chgData name="All Wales People First" userId="8fa7676ccd3f1109" providerId="LiveId" clId="{D5A5230B-72C5-47FD-9E2E-552E04A163F7}" dt="2021-11-29T21:00:36.380" v="16855"/>
        <pc:sldMkLst>
          <pc:docMk/>
          <pc:sldMk cId="764289058" sldId="282"/>
        </pc:sldMkLst>
        <pc:spChg chg="mod">
          <ac:chgData name="All Wales People First" userId="8fa7676ccd3f1109" providerId="LiveId" clId="{D5A5230B-72C5-47FD-9E2E-552E04A163F7}" dt="2021-11-19T20:58:08.400" v="5765" actId="113"/>
          <ac:spMkLst>
            <pc:docMk/>
            <pc:sldMk cId="764289058" sldId="282"/>
            <ac:spMk id="2" creationId="{DADC8059-F6E7-4CB3-A5D9-DE84B46A2392}"/>
          </ac:spMkLst>
        </pc:spChg>
        <pc:spChg chg="mod">
          <ac:chgData name="All Wales People First" userId="8fa7676ccd3f1109" providerId="LiveId" clId="{D5A5230B-72C5-47FD-9E2E-552E04A163F7}" dt="2021-11-22T17:49:10.624" v="9858" actId="27636"/>
          <ac:spMkLst>
            <pc:docMk/>
            <pc:sldMk cId="764289058" sldId="282"/>
            <ac:spMk id="3" creationId="{4CF22D8C-6063-4C49-BCEC-B486A8BE9EC7}"/>
          </ac:spMkLst>
        </pc:spChg>
        <pc:picChg chg="add mod">
          <ac:chgData name="All Wales People First" userId="8fa7676ccd3f1109" providerId="LiveId" clId="{D5A5230B-72C5-47FD-9E2E-552E04A163F7}" dt="2021-11-24T19:54:12.483" v="13022" actId="1076"/>
          <ac:picMkLst>
            <pc:docMk/>
            <pc:sldMk cId="764289058" sldId="282"/>
            <ac:picMk id="6146" creationId="{C53DCAE8-B90C-4C81-A577-DAEBA8982710}"/>
          </ac:picMkLst>
        </pc:picChg>
      </pc:sldChg>
      <pc:sldChg chg="addSp modSp add mod modAnim">
        <pc:chgData name="All Wales People First" userId="8fa7676ccd3f1109" providerId="LiveId" clId="{D5A5230B-72C5-47FD-9E2E-552E04A163F7}" dt="2021-11-29T21:00:51.867" v="16859"/>
        <pc:sldMkLst>
          <pc:docMk/>
          <pc:sldMk cId="3949930862" sldId="283"/>
        </pc:sldMkLst>
        <pc:spChg chg="mod">
          <ac:chgData name="All Wales People First" userId="8fa7676ccd3f1109" providerId="LiveId" clId="{D5A5230B-72C5-47FD-9E2E-552E04A163F7}" dt="2021-11-24T20:50:32.595" v="13603" actId="1076"/>
          <ac:spMkLst>
            <pc:docMk/>
            <pc:sldMk cId="3949930862" sldId="283"/>
            <ac:spMk id="2" creationId="{DADC8059-F6E7-4CB3-A5D9-DE84B46A2392}"/>
          </ac:spMkLst>
        </pc:spChg>
        <pc:spChg chg="mod">
          <ac:chgData name="All Wales People First" userId="8fa7676ccd3f1109" providerId="LiveId" clId="{D5A5230B-72C5-47FD-9E2E-552E04A163F7}" dt="2021-11-25T23:17:51.441" v="16149" actId="255"/>
          <ac:spMkLst>
            <pc:docMk/>
            <pc:sldMk cId="3949930862" sldId="283"/>
            <ac:spMk id="3" creationId="{4CF22D8C-6063-4C49-BCEC-B486A8BE9EC7}"/>
          </ac:spMkLst>
        </pc:spChg>
        <pc:picChg chg="add mod">
          <ac:chgData name="All Wales People First" userId="8fa7676ccd3f1109" providerId="LiveId" clId="{D5A5230B-72C5-47FD-9E2E-552E04A163F7}" dt="2021-11-24T19:54:23.988" v="13024"/>
          <ac:picMkLst>
            <pc:docMk/>
            <pc:sldMk cId="3949930862" sldId="283"/>
            <ac:picMk id="4" creationId="{DFB35E6B-6B1D-4647-82F4-E67B89DCFEAA}"/>
          </ac:picMkLst>
        </pc:picChg>
      </pc:sldChg>
      <pc:sldChg chg="addSp modSp add mod modAnim">
        <pc:chgData name="All Wales People First" userId="8fa7676ccd3f1109" providerId="LiveId" clId="{D5A5230B-72C5-47FD-9E2E-552E04A163F7}" dt="2021-11-29T21:01:37.857" v="16869"/>
        <pc:sldMkLst>
          <pc:docMk/>
          <pc:sldMk cId="400785315" sldId="284"/>
        </pc:sldMkLst>
        <pc:spChg chg="mod">
          <ac:chgData name="All Wales People First" userId="8fa7676ccd3f1109" providerId="LiveId" clId="{D5A5230B-72C5-47FD-9E2E-552E04A163F7}" dt="2021-11-25T23:26:58.906" v="16368" actId="20577"/>
          <ac:spMkLst>
            <pc:docMk/>
            <pc:sldMk cId="400785315" sldId="284"/>
            <ac:spMk id="3" creationId="{4CF22D8C-6063-4C49-BCEC-B486A8BE9EC7}"/>
          </ac:spMkLst>
        </pc:spChg>
        <pc:picChg chg="add mod">
          <ac:chgData name="All Wales People First" userId="8fa7676ccd3f1109" providerId="LiveId" clId="{D5A5230B-72C5-47FD-9E2E-552E04A163F7}" dt="2021-11-24T19:54:32.492" v="13026"/>
          <ac:picMkLst>
            <pc:docMk/>
            <pc:sldMk cId="400785315" sldId="284"/>
            <ac:picMk id="4" creationId="{462E7163-FB2C-41C0-A388-A8CBCCA4EC8F}"/>
          </ac:picMkLst>
        </pc:picChg>
      </pc:sldChg>
      <pc:sldChg chg="addSp delSp modSp add del mod">
        <pc:chgData name="All Wales People First" userId="8fa7676ccd3f1109" providerId="LiveId" clId="{D5A5230B-72C5-47FD-9E2E-552E04A163F7}" dt="2021-11-22T18:00:29.720" v="9926" actId="2696"/>
        <pc:sldMkLst>
          <pc:docMk/>
          <pc:sldMk cId="1809968927" sldId="285"/>
        </pc:sldMkLst>
        <pc:spChg chg="mod">
          <ac:chgData name="All Wales People First" userId="8fa7676ccd3f1109" providerId="LiveId" clId="{D5A5230B-72C5-47FD-9E2E-552E04A163F7}" dt="2021-11-19T21:23:19.171" v="7139" actId="113"/>
          <ac:spMkLst>
            <pc:docMk/>
            <pc:sldMk cId="1809968927" sldId="285"/>
            <ac:spMk id="2" creationId="{E5CA26C0-1DA0-4E86-9F93-4D73DFC1CB73}"/>
          </ac:spMkLst>
        </pc:spChg>
        <pc:spChg chg="mod">
          <ac:chgData name="All Wales People First" userId="8fa7676ccd3f1109" providerId="LiveId" clId="{D5A5230B-72C5-47FD-9E2E-552E04A163F7}" dt="2021-11-19T21:29:46.027" v="7838" actId="1076"/>
          <ac:spMkLst>
            <pc:docMk/>
            <pc:sldMk cId="1809968927" sldId="285"/>
            <ac:spMk id="4" creationId="{9771EAF5-5A17-4703-8607-DA49A811A6E2}"/>
          </ac:spMkLst>
        </pc:spChg>
        <pc:spChg chg="add del mod">
          <ac:chgData name="All Wales People First" userId="8fa7676ccd3f1109" providerId="LiveId" clId="{D5A5230B-72C5-47FD-9E2E-552E04A163F7}" dt="2021-11-22T17:35:24.852" v="9374" actId="478"/>
          <ac:spMkLst>
            <pc:docMk/>
            <pc:sldMk cId="1809968927" sldId="285"/>
            <ac:spMk id="5" creationId="{72B4419B-A394-4628-8684-8A477836186D}"/>
          </ac:spMkLst>
        </pc:spChg>
        <pc:graphicFrameChg chg="add del mod modGraphic">
          <ac:chgData name="All Wales People First" userId="8fa7676ccd3f1109" providerId="LiveId" clId="{D5A5230B-72C5-47FD-9E2E-552E04A163F7}" dt="2021-11-22T17:35:24.852" v="9374" actId="478"/>
          <ac:graphicFrameMkLst>
            <pc:docMk/>
            <pc:sldMk cId="1809968927" sldId="285"/>
            <ac:graphicFrameMk id="6" creationId="{C83A71F5-9579-4575-9988-2DCF46A1C9F2}"/>
          </ac:graphicFrameMkLst>
        </pc:graphicFrameChg>
      </pc:sldChg>
      <pc:sldChg chg="addSp modSp new mod">
        <pc:chgData name="All Wales People First" userId="8fa7676ccd3f1109" providerId="LiveId" clId="{D5A5230B-72C5-47FD-9E2E-552E04A163F7}" dt="2021-11-25T22:45:14.712" v="15571"/>
        <pc:sldMkLst>
          <pc:docMk/>
          <pc:sldMk cId="280467268" sldId="286"/>
        </pc:sldMkLst>
        <pc:spChg chg="mod">
          <ac:chgData name="All Wales People First" userId="8fa7676ccd3f1109" providerId="LiveId" clId="{D5A5230B-72C5-47FD-9E2E-552E04A163F7}" dt="2021-11-25T22:43:00.062" v="15563" actId="122"/>
          <ac:spMkLst>
            <pc:docMk/>
            <pc:sldMk cId="280467268" sldId="286"/>
            <ac:spMk id="2" creationId="{E3751E84-E5A9-45BA-97E5-1561EEABC60A}"/>
          </ac:spMkLst>
        </pc:spChg>
        <pc:spChg chg="mod">
          <ac:chgData name="All Wales People First" userId="8fa7676ccd3f1109" providerId="LiveId" clId="{D5A5230B-72C5-47FD-9E2E-552E04A163F7}" dt="2021-11-25T22:43:05.686" v="15564" actId="1076"/>
          <ac:spMkLst>
            <pc:docMk/>
            <pc:sldMk cId="280467268" sldId="286"/>
            <ac:spMk id="3" creationId="{914B95D0-871B-4F03-B669-9D7F80CCE203}"/>
          </ac:spMkLst>
        </pc:spChg>
        <pc:picChg chg="add mod">
          <ac:chgData name="All Wales People First" userId="8fa7676ccd3f1109" providerId="LiveId" clId="{D5A5230B-72C5-47FD-9E2E-552E04A163F7}" dt="2021-11-25T22:45:14.712" v="15571"/>
          <ac:picMkLst>
            <pc:docMk/>
            <pc:sldMk cId="280467268" sldId="286"/>
            <ac:picMk id="4" creationId="{B35DCB47-3093-40C1-91B4-2D26421744A3}"/>
          </ac:picMkLst>
        </pc:picChg>
      </pc:sldChg>
      <pc:sldChg chg="add del">
        <pc:chgData name="All Wales People First" userId="8fa7676ccd3f1109" providerId="LiveId" clId="{D5A5230B-72C5-47FD-9E2E-552E04A163F7}" dt="2021-11-22T17:34:39.134" v="9367" actId="2696"/>
        <pc:sldMkLst>
          <pc:docMk/>
          <pc:sldMk cId="395787261" sldId="287"/>
        </pc:sldMkLst>
      </pc:sldChg>
      <pc:sldChg chg="delSp new del mod ord">
        <pc:chgData name="All Wales People First" userId="8fa7676ccd3f1109" providerId="LiveId" clId="{D5A5230B-72C5-47FD-9E2E-552E04A163F7}" dt="2021-11-24T21:25:19.972" v="14014" actId="2696"/>
        <pc:sldMkLst>
          <pc:docMk/>
          <pc:sldMk cId="917578742" sldId="288"/>
        </pc:sldMkLst>
        <pc:spChg chg="del">
          <ac:chgData name="All Wales People First" userId="8fa7676ccd3f1109" providerId="LiveId" clId="{D5A5230B-72C5-47FD-9E2E-552E04A163F7}" dt="2021-11-22T17:08:44.044" v="9146" actId="478"/>
          <ac:spMkLst>
            <pc:docMk/>
            <pc:sldMk cId="917578742" sldId="288"/>
            <ac:spMk id="2" creationId="{26C7E6C6-E725-45B4-82E8-3AD85A20CC41}"/>
          </ac:spMkLst>
        </pc:spChg>
        <pc:spChg chg="del">
          <ac:chgData name="All Wales People First" userId="8fa7676ccd3f1109" providerId="LiveId" clId="{D5A5230B-72C5-47FD-9E2E-552E04A163F7}" dt="2021-11-22T17:08:46.676" v="9147" actId="478"/>
          <ac:spMkLst>
            <pc:docMk/>
            <pc:sldMk cId="917578742" sldId="288"/>
            <ac:spMk id="3" creationId="{CCB561CE-BF65-4EBF-8FB1-92932AD75578}"/>
          </ac:spMkLst>
        </pc:spChg>
      </pc:sldChg>
      <pc:sldChg chg="addSp delSp modSp add del mod">
        <pc:chgData name="All Wales People First" userId="8fa7676ccd3f1109" providerId="LiveId" clId="{D5A5230B-72C5-47FD-9E2E-552E04A163F7}" dt="2021-11-24T20:16:32.235" v="13127" actId="2696"/>
        <pc:sldMkLst>
          <pc:docMk/>
          <pc:sldMk cId="177455308" sldId="289"/>
        </pc:sldMkLst>
        <pc:graphicFrameChg chg="add del mod">
          <ac:chgData name="All Wales People First" userId="8fa7676ccd3f1109" providerId="LiveId" clId="{D5A5230B-72C5-47FD-9E2E-552E04A163F7}" dt="2021-11-22T18:28:27.212" v="10046" actId="20577"/>
          <ac:graphicFrameMkLst>
            <pc:docMk/>
            <pc:sldMk cId="177455308" sldId="289"/>
            <ac:graphicFrameMk id="42" creationId="{43EB08FD-4AF3-40D1-A60D-5F94DAF8F3F3}"/>
          </ac:graphicFrameMkLst>
        </pc:graphicFrameChg>
      </pc:sldChg>
      <pc:sldChg chg="modSp add mod modAnim">
        <pc:chgData name="All Wales People First" userId="8fa7676ccd3f1109" providerId="LiveId" clId="{D5A5230B-72C5-47FD-9E2E-552E04A163F7}" dt="2021-11-25T23:59:01.020" v="16790" actId="1076"/>
        <pc:sldMkLst>
          <pc:docMk/>
          <pc:sldMk cId="4087665622" sldId="290"/>
        </pc:sldMkLst>
        <pc:spChg chg="mod">
          <ac:chgData name="All Wales People First" userId="8fa7676ccd3f1109" providerId="LiveId" clId="{D5A5230B-72C5-47FD-9E2E-552E04A163F7}" dt="2021-11-22T18:13:42.673" v="9984" actId="27636"/>
          <ac:spMkLst>
            <pc:docMk/>
            <pc:sldMk cId="4087665622" sldId="290"/>
            <ac:spMk id="2" creationId="{AA92AC9A-EC16-4C1E-BB24-6076CFE73A2E}"/>
          </ac:spMkLst>
        </pc:spChg>
        <pc:spChg chg="mod">
          <ac:chgData name="All Wales People First" userId="8fa7676ccd3f1109" providerId="LiveId" clId="{D5A5230B-72C5-47FD-9E2E-552E04A163F7}" dt="2021-11-25T23:59:01.020" v="16790" actId="1076"/>
          <ac:spMkLst>
            <pc:docMk/>
            <pc:sldMk cId="4087665622" sldId="290"/>
            <ac:spMk id="5" creationId="{908CA455-B6A2-44A7-AD7C-BC8CB1CCFC61}"/>
          </ac:spMkLst>
        </pc:spChg>
      </pc:sldChg>
      <pc:sldChg chg="addSp delSp modSp add mod ord modAnim">
        <pc:chgData name="All Wales People First" userId="8fa7676ccd3f1109" providerId="LiveId" clId="{D5A5230B-72C5-47FD-9E2E-552E04A163F7}" dt="2021-11-29T20:38:47.440" v="16801" actId="1076"/>
        <pc:sldMkLst>
          <pc:docMk/>
          <pc:sldMk cId="3286792656" sldId="291"/>
        </pc:sldMkLst>
        <pc:spChg chg="mod">
          <ac:chgData name="All Wales People First" userId="8fa7676ccd3f1109" providerId="LiveId" clId="{D5A5230B-72C5-47FD-9E2E-552E04A163F7}" dt="2021-11-25T23:23:43.663" v="16362" actId="20577"/>
          <ac:spMkLst>
            <pc:docMk/>
            <pc:sldMk cId="3286792656" sldId="291"/>
            <ac:spMk id="2" creationId="{E5CA26C0-1DA0-4E86-9F93-4D73DFC1CB73}"/>
          </ac:spMkLst>
        </pc:spChg>
        <pc:spChg chg="del mod">
          <ac:chgData name="All Wales People First" userId="8fa7676ccd3f1109" providerId="LiveId" clId="{D5A5230B-72C5-47FD-9E2E-552E04A163F7}" dt="2021-11-25T23:23:50.538" v="16364" actId="478"/>
          <ac:spMkLst>
            <pc:docMk/>
            <pc:sldMk cId="3286792656" sldId="291"/>
            <ac:spMk id="4" creationId="{9771EAF5-5A17-4703-8607-DA49A811A6E2}"/>
          </ac:spMkLst>
        </pc:spChg>
        <pc:spChg chg="mod">
          <ac:chgData name="All Wales People First" userId="8fa7676ccd3f1109" providerId="LiveId" clId="{D5A5230B-72C5-47FD-9E2E-552E04A163F7}" dt="2021-11-25T23:23:54.124" v="16365" actId="1076"/>
          <ac:spMkLst>
            <pc:docMk/>
            <pc:sldMk cId="3286792656" sldId="291"/>
            <ac:spMk id="5" creationId="{391FC234-1CB8-4A72-B3D0-9D243EA0FB89}"/>
          </ac:spMkLst>
        </pc:spChg>
        <pc:picChg chg="add mod">
          <ac:chgData name="All Wales People First" userId="8fa7676ccd3f1109" providerId="LiveId" clId="{D5A5230B-72C5-47FD-9E2E-552E04A163F7}" dt="2021-11-29T20:38:47.440" v="16801" actId="1076"/>
          <ac:picMkLst>
            <pc:docMk/>
            <pc:sldMk cId="3286792656" sldId="291"/>
            <ac:picMk id="6" creationId="{5F585246-3ECE-4E02-B2E1-87711FB7F8B6}"/>
          </ac:picMkLst>
        </pc:picChg>
        <pc:picChg chg="add del mod">
          <ac:chgData name="All Wales People First" userId="8fa7676ccd3f1109" providerId="LiveId" clId="{D5A5230B-72C5-47FD-9E2E-552E04A163F7}" dt="2021-11-24T19:49:57.074" v="13009" actId="478"/>
          <ac:picMkLst>
            <pc:docMk/>
            <pc:sldMk cId="3286792656" sldId="291"/>
            <ac:picMk id="3074" creationId="{720C95A8-E826-4819-AC35-EDD7A3E47C23}"/>
          </ac:picMkLst>
        </pc:picChg>
      </pc:sldChg>
      <pc:sldChg chg="new del">
        <pc:chgData name="All Wales People First" userId="8fa7676ccd3f1109" providerId="LiveId" clId="{D5A5230B-72C5-47FD-9E2E-552E04A163F7}" dt="2021-11-22T17:43:16.239" v="9723" actId="2696"/>
        <pc:sldMkLst>
          <pc:docMk/>
          <pc:sldMk cId="4130193810" sldId="292"/>
        </pc:sldMkLst>
      </pc:sldChg>
      <pc:sldChg chg="add del">
        <pc:chgData name="All Wales People First" userId="8fa7676ccd3f1109" providerId="LiveId" clId="{D5A5230B-72C5-47FD-9E2E-552E04A163F7}" dt="2021-11-22T17:42:10.264" v="9722" actId="2696"/>
        <pc:sldMkLst>
          <pc:docMk/>
          <pc:sldMk cId="800230280" sldId="293"/>
        </pc:sldMkLst>
      </pc:sldChg>
      <pc:sldChg chg="addSp delSp modSp add del mod modAnim">
        <pc:chgData name="All Wales People First" userId="8fa7676ccd3f1109" providerId="LiveId" clId="{D5A5230B-72C5-47FD-9E2E-552E04A163F7}" dt="2021-11-24T21:59:44.253" v="14568" actId="2696"/>
        <pc:sldMkLst>
          <pc:docMk/>
          <pc:sldMk cId="4144172614" sldId="294"/>
        </pc:sldMkLst>
        <pc:spChg chg="mod">
          <ac:chgData name="All Wales People First" userId="8fa7676ccd3f1109" providerId="LiveId" clId="{D5A5230B-72C5-47FD-9E2E-552E04A163F7}" dt="2021-11-22T20:40:17.219" v="10227" actId="313"/>
          <ac:spMkLst>
            <pc:docMk/>
            <pc:sldMk cId="4144172614" sldId="294"/>
            <ac:spMk id="2" creationId="{E5CA26C0-1DA0-4E86-9F93-4D73DFC1CB73}"/>
          </ac:spMkLst>
        </pc:spChg>
        <pc:spChg chg="del mod">
          <ac:chgData name="All Wales People First" userId="8fa7676ccd3f1109" providerId="LiveId" clId="{D5A5230B-72C5-47FD-9E2E-552E04A163F7}" dt="2021-11-23T22:56:55.247" v="10346" actId="478"/>
          <ac:spMkLst>
            <pc:docMk/>
            <pc:sldMk cId="4144172614" sldId="294"/>
            <ac:spMk id="4" creationId="{9771EAF5-5A17-4703-8607-DA49A811A6E2}"/>
          </ac:spMkLst>
        </pc:spChg>
        <pc:spChg chg="add mod">
          <ac:chgData name="All Wales People First" userId="8fa7676ccd3f1109" providerId="LiveId" clId="{D5A5230B-72C5-47FD-9E2E-552E04A163F7}" dt="2021-11-23T22:55:54.072" v="10344" actId="27636"/>
          <ac:spMkLst>
            <pc:docMk/>
            <pc:sldMk cId="4144172614" sldId="294"/>
            <ac:spMk id="5" creationId="{B2CFBDBC-1331-4E37-8E98-334E56B02EE4}"/>
          </ac:spMkLst>
        </pc:spChg>
        <pc:spChg chg="add">
          <ac:chgData name="All Wales People First" userId="8fa7676ccd3f1109" providerId="LiveId" clId="{D5A5230B-72C5-47FD-9E2E-552E04A163F7}" dt="2021-11-23T22:57:04.064" v="10347" actId="22"/>
          <ac:spMkLst>
            <pc:docMk/>
            <pc:sldMk cId="4144172614" sldId="294"/>
            <ac:spMk id="6" creationId="{1C51A918-5303-4BC1-B1F1-E0C18BEE2729}"/>
          </ac:spMkLst>
        </pc:spChg>
        <pc:graphicFrameChg chg="del mod">
          <ac:chgData name="All Wales People First" userId="8fa7676ccd3f1109" providerId="LiveId" clId="{D5A5230B-72C5-47FD-9E2E-552E04A163F7}" dt="2021-11-22T17:36:01.727" v="9377" actId="478"/>
          <ac:graphicFrameMkLst>
            <pc:docMk/>
            <pc:sldMk cId="4144172614" sldId="294"/>
            <ac:graphicFrameMk id="6" creationId="{C83A71F5-9579-4575-9988-2DCF46A1C9F2}"/>
          </ac:graphicFrameMkLst>
        </pc:graphicFrameChg>
      </pc:sldChg>
      <pc:sldChg chg="modSp add del mod">
        <pc:chgData name="All Wales People First" userId="8fa7676ccd3f1109" providerId="LiveId" clId="{D5A5230B-72C5-47FD-9E2E-552E04A163F7}" dt="2021-11-24T23:57:37.560" v="15510" actId="2696"/>
        <pc:sldMkLst>
          <pc:docMk/>
          <pc:sldMk cId="1344060251" sldId="295"/>
        </pc:sldMkLst>
        <pc:spChg chg="mod">
          <ac:chgData name="All Wales People First" userId="8fa7676ccd3f1109" providerId="LiveId" clId="{D5A5230B-72C5-47FD-9E2E-552E04A163F7}" dt="2021-11-22T17:41:43.930" v="9721" actId="14100"/>
          <ac:spMkLst>
            <pc:docMk/>
            <pc:sldMk cId="1344060251" sldId="295"/>
            <ac:spMk id="4" creationId="{9771EAF5-5A17-4703-8607-DA49A811A6E2}"/>
          </ac:spMkLst>
        </pc:spChg>
        <pc:spChg chg="mod">
          <ac:chgData name="All Wales People First" userId="8fa7676ccd3f1109" providerId="LiveId" clId="{D5A5230B-72C5-47FD-9E2E-552E04A163F7}" dt="2021-11-24T19:38:27.110" v="12911" actId="20577"/>
          <ac:spMkLst>
            <pc:docMk/>
            <pc:sldMk cId="1344060251" sldId="295"/>
            <ac:spMk id="5" creationId="{B2CFBDBC-1331-4E37-8E98-334E56B02EE4}"/>
          </ac:spMkLst>
        </pc:spChg>
      </pc:sldChg>
      <pc:sldChg chg="addSp delSp modSp add del mod ord">
        <pc:chgData name="All Wales People First" userId="8fa7676ccd3f1109" providerId="LiveId" clId="{D5A5230B-72C5-47FD-9E2E-552E04A163F7}" dt="2021-11-22T17:47:00.026" v="9849" actId="2696"/>
        <pc:sldMkLst>
          <pc:docMk/>
          <pc:sldMk cId="1799834079" sldId="296"/>
        </pc:sldMkLst>
        <pc:spChg chg="del mod">
          <ac:chgData name="All Wales People First" userId="8fa7676ccd3f1109" providerId="LiveId" clId="{D5A5230B-72C5-47FD-9E2E-552E04A163F7}" dt="2021-11-22T17:43:59.266" v="9729" actId="478"/>
          <ac:spMkLst>
            <pc:docMk/>
            <pc:sldMk cId="1799834079" sldId="296"/>
            <ac:spMk id="2" creationId="{E5CA26C0-1DA0-4E86-9F93-4D73DFC1CB73}"/>
          </ac:spMkLst>
        </pc:spChg>
        <pc:spChg chg="add del mod">
          <ac:chgData name="All Wales People First" userId="8fa7676ccd3f1109" providerId="LiveId" clId="{D5A5230B-72C5-47FD-9E2E-552E04A163F7}" dt="2021-11-22T17:44:34.878" v="9731" actId="478"/>
          <ac:spMkLst>
            <pc:docMk/>
            <pc:sldMk cId="1799834079" sldId="296"/>
            <ac:spMk id="4" creationId="{D86B0F22-7647-4F4B-AB1D-1E72DEDD86EE}"/>
          </ac:spMkLst>
        </pc:spChg>
        <pc:spChg chg="add del mod">
          <ac:chgData name="All Wales People First" userId="8fa7676ccd3f1109" providerId="LiveId" clId="{D5A5230B-72C5-47FD-9E2E-552E04A163F7}" dt="2021-11-22T17:44:15.700" v="9730" actId="478"/>
          <ac:spMkLst>
            <pc:docMk/>
            <pc:sldMk cId="1799834079" sldId="296"/>
            <ac:spMk id="6" creationId="{277E7E91-DC72-44DB-90BA-5FDC4B9DC1B7}"/>
          </ac:spMkLst>
        </pc:spChg>
        <pc:graphicFrameChg chg="del">
          <ac:chgData name="All Wales People First" userId="8fa7676ccd3f1109" providerId="LiveId" clId="{D5A5230B-72C5-47FD-9E2E-552E04A163F7}" dt="2021-11-22T17:43:52.866" v="9727" actId="478"/>
          <ac:graphicFrameMkLst>
            <pc:docMk/>
            <pc:sldMk cId="1799834079" sldId="296"/>
            <ac:graphicFrameMk id="43" creationId="{D4717561-121E-4DA7-8A25-6F49D5B425D2}"/>
          </ac:graphicFrameMkLst>
        </pc:graphicFrameChg>
      </pc:sldChg>
      <pc:sldChg chg="new del">
        <pc:chgData name="All Wales People First" userId="8fa7676ccd3f1109" providerId="LiveId" clId="{D5A5230B-72C5-47FD-9E2E-552E04A163F7}" dt="2021-11-22T17:46:55.764" v="9848" actId="2696"/>
        <pc:sldMkLst>
          <pc:docMk/>
          <pc:sldMk cId="3436752889" sldId="297"/>
        </pc:sldMkLst>
      </pc:sldChg>
      <pc:sldChg chg="addSp delSp modSp add mod ord modAnim">
        <pc:chgData name="All Wales People First" userId="8fa7676ccd3f1109" providerId="LiveId" clId="{D5A5230B-72C5-47FD-9E2E-552E04A163F7}" dt="2021-11-25T23:15:35.938" v="16117"/>
        <pc:sldMkLst>
          <pc:docMk/>
          <pc:sldMk cId="3022667400" sldId="298"/>
        </pc:sldMkLst>
        <pc:spChg chg="mod">
          <ac:chgData name="All Wales People First" userId="8fa7676ccd3f1109" providerId="LiveId" clId="{D5A5230B-72C5-47FD-9E2E-552E04A163F7}" dt="2021-11-22T17:45:28.314" v="9773" actId="20577"/>
          <ac:spMkLst>
            <pc:docMk/>
            <pc:sldMk cId="3022667400" sldId="298"/>
            <ac:spMk id="2" creationId="{E5CA26C0-1DA0-4E86-9F93-4D73DFC1CB73}"/>
          </ac:spMkLst>
        </pc:spChg>
        <pc:spChg chg="del">
          <ac:chgData name="All Wales People First" userId="8fa7676ccd3f1109" providerId="LiveId" clId="{D5A5230B-72C5-47FD-9E2E-552E04A163F7}" dt="2021-11-22T17:46:29.224" v="9847" actId="478"/>
          <ac:spMkLst>
            <pc:docMk/>
            <pc:sldMk cId="3022667400" sldId="298"/>
            <ac:spMk id="4" creationId="{9771EAF5-5A17-4703-8607-DA49A811A6E2}"/>
          </ac:spMkLst>
        </pc:spChg>
        <pc:spChg chg="mod">
          <ac:chgData name="All Wales People First" userId="8fa7676ccd3f1109" providerId="LiveId" clId="{D5A5230B-72C5-47FD-9E2E-552E04A163F7}" dt="2021-11-22T17:46:12.535" v="9846" actId="20577"/>
          <ac:spMkLst>
            <pc:docMk/>
            <pc:sldMk cId="3022667400" sldId="298"/>
            <ac:spMk id="5" creationId="{B2CFBDBC-1331-4E37-8E98-334E56B02EE4}"/>
          </ac:spMkLst>
        </pc:spChg>
        <pc:picChg chg="add mod">
          <ac:chgData name="All Wales People First" userId="8fa7676ccd3f1109" providerId="LiveId" clId="{D5A5230B-72C5-47FD-9E2E-552E04A163F7}" dt="2021-11-24T19:51:28.847" v="13015" actId="1076"/>
          <ac:picMkLst>
            <pc:docMk/>
            <pc:sldMk cId="3022667400" sldId="298"/>
            <ac:picMk id="4098" creationId="{AFB383F4-726D-43A1-927D-5BF7D0FC4656}"/>
          </ac:picMkLst>
        </pc:picChg>
      </pc:sldChg>
      <pc:sldChg chg="addSp modSp add mod ord modAnim">
        <pc:chgData name="All Wales People First" userId="8fa7676ccd3f1109" providerId="LiveId" clId="{D5A5230B-72C5-47FD-9E2E-552E04A163F7}" dt="2021-11-29T21:00:09.473" v="16851"/>
        <pc:sldMkLst>
          <pc:docMk/>
          <pc:sldMk cId="2260937231" sldId="299"/>
        </pc:sldMkLst>
        <pc:spChg chg="mod">
          <ac:chgData name="All Wales People First" userId="8fa7676ccd3f1109" providerId="LiveId" clId="{D5A5230B-72C5-47FD-9E2E-552E04A163F7}" dt="2021-11-25T23:17:30.628" v="16147" actId="20577"/>
          <ac:spMkLst>
            <pc:docMk/>
            <pc:sldMk cId="2260937231" sldId="299"/>
            <ac:spMk id="3" creationId="{4CF22D8C-6063-4C49-BCEC-B486A8BE9EC7}"/>
          </ac:spMkLst>
        </pc:spChg>
        <pc:picChg chg="add mod">
          <ac:chgData name="All Wales People First" userId="8fa7676ccd3f1109" providerId="LiveId" clId="{D5A5230B-72C5-47FD-9E2E-552E04A163F7}" dt="2021-11-24T19:54:19.957" v="13023"/>
          <ac:picMkLst>
            <pc:docMk/>
            <pc:sldMk cId="2260937231" sldId="299"/>
            <ac:picMk id="4" creationId="{4B8E1AAF-7E7C-48C7-8567-D934F529AE5D}"/>
          </ac:picMkLst>
        </pc:picChg>
      </pc:sldChg>
      <pc:sldChg chg="addSp modSp add mod modAnim">
        <pc:chgData name="All Wales People First" userId="8fa7676ccd3f1109" providerId="LiveId" clId="{D5A5230B-72C5-47FD-9E2E-552E04A163F7}" dt="2021-11-29T21:01:13.155" v="16863"/>
        <pc:sldMkLst>
          <pc:docMk/>
          <pc:sldMk cId="4220457556" sldId="300"/>
        </pc:sldMkLst>
        <pc:spChg chg="mod">
          <ac:chgData name="All Wales People First" userId="8fa7676ccd3f1109" providerId="LiveId" clId="{D5A5230B-72C5-47FD-9E2E-552E04A163F7}" dt="2021-11-25T23:18:12.550" v="16152" actId="1076"/>
          <ac:spMkLst>
            <pc:docMk/>
            <pc:sldMk cId="4220457556" sldId="300"/>
            <ac:spMk id="3" creationId="{4CF22D8C-6063-4C49-BCEC-B486A8BE9EC7}"/>
          </ac:spMkLst>
        </pc:spChg>
        <pc:picChg chg="add mod">
          <ac:chgData name="All Wales People First" userId="8fa7676ccd3f1109" providerId="LiveId" clId="{D5A5230B-72C5-47FD-9E2E-552E04A163F7}" dt="2021-11-24T19:54:27.966" v="13025"/>
          <ac:picMkLst>
            <pc:docMk/>
            <pc:sldMk cId="4220457556" sldId="300"/>
            <ac:picMk id="4" creationId="{FA0CAC4A-18A1-4CB9-9EE7-1381796635EA}"/>
          </ac:picMkLst>
        </pc:picChg>
      </pc:sldChg>
      <pc:sldChg chg="modSp add del mod">
        <pc:chgData name="All Wales People First" userId="8fa7676ccd3f1109" providerId="LiveId" clId="{D5A5230B-72C5-47FD-9E2E-552E04A163F7}" dt="2021-11-22T17:56:50.497" v="9903" actId="2696"/>
        <pc:sldMkLst>
          <pc:docMk/>
          <pc:sldMk cId="3491716697" sldId="301"/>
        </pc:sldMkLst>
        <pc:spChg chg="mod">
          <ac:chgData name="All Wales People First" userId="8fa7676ccd3f1109" providerId="LiveId" clId="{D5A5230B-72C5-47FD-9E2E-552E04A163F7}" dt="2021-11-22T17:52:45.592" v="9881" actId="27636"/>
          <ac:spMkLst>
            <pc:docMk/>
            <pc:sldMk cId="3491716697" sldId="301"/>
            <ac:spMk id="3" creationId="{4CF22D8C-6063-4C49-BCEC-B486A8BE9EC7}"/>
          </ac:spMkLst>
        </pc:spChg>
      </pc:sldChg>
      <pc:sldChg chg="addSp modSp add mod modAnim">
        <pc:chgData name="All Wales People First" userId="8fa7676ccd3f1109" providerId="LiveId" clId="{D5A5230B-72C5-47FD-9E2E-552E04A163F7}" dt="2021-11-29T21:02:29.953" v="16883"/>
        <pc:sldMkLst>
          <pc:docMk/>
          <pc:sldMk cId="2277576103" sldId="302"/>
        </pc:sldMkLst>
        <pc:spChg chg="mod">
          <ac:chgData name="All Wales People First" userId="8fa7676ccd3f1109" providerId="LiveId" clId="{D5A5230B-72C5-47FD-9E2E-552E04A163F7}" dt="2021-11-22T17:53:26.733" v="9884" actId="2710"/>
          <ac:spMkLst>
            <pc:docMk/>
            <pc:sldMk cId="2277576103" sldId="302"/>
            <ac:spMk id="3" creationId="{4CF22D8C-6063-4C49-BCEC-B486A8BE9EC7}"/>
          </ac:spMkLst>
        </pc:spChg>
        <pc:picChg chg="add mod">
          <ac:chgData name="All Wales People First" userId="8fa7676ccd3f1109" providerId="LiveId" clId="{D5A5230B-72C5-47FD-9E2E-552E04A163F7}" dt="2021-11-24T19:54:36.027" v="13027"/>
          <ac:picMkLst>
            <pc:docMk/>
            <pc:sldMk cId="2277576103" sldId="302"/>
            <ac:picMk id="4" creationId="{C6DB207D-2505-48EF-81A9-726C1BD4A450}"/>
          </ac:picMkLst>
        </pc:picChg>
      </pc:sldChg>
      <pc:sldChg chg="addSp delSp modSp add mod">
        <pc:chgData name="All Wales People First" userId="8fa7676ccd3f1109" providerId="LiveId" clId="{D5A5230B-72C5-47FD-9E2E-552E04A163F7}" dt="2021-11-23T23:11:53.266" v="11207" actId="2710"/>
        <pc:sldMkLst>
          <pc:docMk/>
          <pc:sldMk cId="3574827996" sldId="303"/>
        </pc:sldMkLst>
        <pc:spChg chg="mod">
          <ac:chgData name="All Wales People First" userId="8fa7676ccd3f1109" providerId="LiveId" clId="{D5A5230B-72C5-47FD-9E2E-552E04A163F7}" dt="2021-11-22T20:49:46.891" v="10243" actId="20577"/>
          <ac:spMkLst>
            <pc:docMk/>
            <pc:sldMk cId="3574827996" sldId="303"/>
            <ac:spMk id="2" creationId="{575C5BE4-E6F8-4D86-8FDA-7CF2A5106FDE}"/>
          </ac:spMkLst>
        </pc:spChg>
        <pc:spChg chg="add mod">
          <ac:chgData name="All Wales People First" userId="8fa7676ccd3f1109" providerId="LiveId" clId="{D5A5230B-72C5-47FD-9E2E-552E04A163F7}" dt="2021-11-23T23:11:53.266" v="11207" actId="2710"/>
          <ac:spMkLst>
            <pc:docMk/>
            <pc:sldMk cId="3574827996" sldId="303"/>
            <ac:spMk id="3" creationId="{6BC08BC3-D716-4810-BA3E-0355E4C65147}"/>
          </ac:spMkLst>
        </pc:spChg>
        <pc:spChg chg="del">
          <ac:chgData name="All Wales People First" userId="8fa7676ccd3f1109" providerId="LiveId" clId="{D5A5230B-72C5-47FD-9E2E-552E04A163F7}" dt="2021-11-22T20:49:52.047" v="10244" actId="478"/>
          <ac:spMkLst>
            <pc:docMk/>
            <pc:sldMk cId="3574827996" sldId="303"/>
            <ac:spMk id="3" creationId="{8A0914B3-3B49-44A2-83A1-2989B4B41EA9}"/>
          </ac:spMkLst>
        </pc:spChg>
        <pc:spChg chg="add del mod">
          <ac:chgData name="All Wales People First" userId="8fa7676ccd3f1109" providerId="LiveId" clId="{D5A5230B-72C5-47FD-9E2E-552E04A163F7}" dt="2021-11-22T20:49:58.335" v="10246" actId="478"/>
          <ac:spMkLst>
            <pc:docMk/>
            <pc:sldMk cId="3574827996" sldId="303"/>
            <ac:spMk id="5" creationId="{553146D6-72F1-4514-96B5-405FDD574414}"/>
          </ac:spMkLst>
        </pc:spChg>
        <pc:picChg chg="del">
          <ac:chgData name="All Wales People First" userId="8fa7676ccd3f1109" providerId="LiveId" clId="{D5A5230B-72C5-47FD-9E2E-552E04A163F7}" dt="2021-11-22T20:50:00.243" v="10247" actId="478"/>
          <ac:picMkLst>
            <pc:docMk/>
            <pc:sldMk cId="3574827996" sldId="303"/>
            <ac:picMk id="1026" creationId="{5EEFE8C6-DCEF-405C-9962-6866EC724C14}"/>
          </ac:picMkLst>
        </pc:picChg>
      </pc:sldChg>
      <pc:sldChg chg="addSp modSp add mod ord modAnim">
        <pc:chgData name="All Wales People First" userId="8fa7676ccd3f1109" providerId="LiveId" clId="{D5A5230B-72C5-47FD-9E2E-552E04A163F7}" dt="2021-11-25T23:42:02.495" v="16454" actId="207"/>
        <pc:sldMkLst>
          <pc:docMk/>
          <pc:sldMk cId="1639362447" sldId="304"/>
        </pc:sldMkLst>
        <pc:spChg chg="mod">
          <ac:chgData name="All Wales People First" userId="8fa7676ccd3f1109" providerId="LiveId" clId="{D5A5230B-72C5-47FD-9E2E-552E04A163F7}" dt="2021-11-25T23:14:16.505" v="16107" actId="20577"/>
          <ac:spMkLst>
            <pc:docMk/>
            <pc:sldMk cId="1639362447" sldId="304"/>
            <ac:spMk id="2" creationId="{E5CA26C0-1DA0-4E86-9F93-4D73DFC1CB73}"/>
          </ac:spMkLst>
        </pc:spChg>
        <pc:spChg chg="mod">
          <ac:chgData name="All Wales People First" userId="8fa7676ccd3f1109" providerId="LiveId" clId="{D5A5230B-72C5-47FD-9E2E-552E04A163F7}" dt="2021-11-25T23:42:02.495" v="16454" actId="207"/>
          <ac:spMkLst>
            <pc:docMk/>
            <pc:sldMk cId="1639362447" sldId="304"/>
            <ac:spMk id="5" creationId="{B2CFBDBC-1331-4E37-8E98-334E56B02EE4}"/>
          </ac:spMkLst>
        </pc:spChg>
        <pc:picChg chg="add mod">
          <ac:chgData name="All Wales People First" userId="8fa7676ccd3f1109" providerId="LiveId" clId="{D5A5230B-72C5-47FD-9E2E-552E04A163F7}" dt="2021-11-25T23:13:00.291" v="16083" actId="1076"/>
          <ac:picMkLst>
            <pc:docMk/>
            <pc:sldMk cId="1639362447" sldId="304"/>
            <ac:picMk id="6" creationId="{C33FCB6E-03EB-427B-A26F-967CE9953E31}"/>
          </ac:picMkLst>
        </pc:picChg>
      </pc:sldChg>
      <pc:sldChg chg="modSp new mod ord modAnim">
        <pc:chgData name="All Wales People First" userId="8fa7676ccd3f1109" providerId="LiveId" clId="{D5A5230B-72C5-47FD-9E2E-552E04A163F7}" dt="2021-11-25T23:58:48.043" v="16788" actId="1076"/>
        <pc:sldMkLst>
          <pc:docMk/>
          <pc:sldMk cId="3656056088" sldId="305"/>
        </pc:sldMkLst>
        <pc:spChg chg="mod">
          <ac:chgData name="All Wales People First" userId="8fa7676ccd3f1109" providerId="LiveId" clId="{D5A5230B-72C5-47FD-9E2E-552E04A163F7}" dt="2021-11-23T23:34:14.276" v="11604" actId="113"/>
          <ac:spMkLst>
            <pc:docMk/>
            <pc:sldMk cId="3656056088" sldId="305"/>
            <ac:spMk id="2" creationId="{D58E0640-6318-4533-80F7-677269BB12B0}"/>
          </ac:spMkLst>
        </pc:spChg>
        <pc:spChg chg="mod">
          <ac:chgData name="All Wales People First" userId="8fa7676ccd3f1109" providerId="LiveId" clId="{D5A5230B-72C5-47FD-9E2E-552E04A163F7}" dt="2021-11-25T23:58:48.043" v="16788" actId="1076"/>
          <ac:spMkLst>
            <pc:docMk/>
            <pc:sldMk cId="3656056088" sldId="305"/>
            <ac:spMk id="3" creationId="{09BAF43E-2F49-462E-B19F-D8AC3816D9F0}"/>
          </ac:spMkLst>
        </pc:spChg>
      </pc:sldChg>
      <pc:sldChg chg="addSp delSp modSp add mod ord modAnim">
        <pc:chgData name="All Wales People First" userId="8fa7676ccd3f1109" providerId="LiveId" clId="{D5A5230B-72C5-47FD-9E2E-552E04A163F7}" dt="2021-11-25T23:57:28.801" v="16778"/>
        <pc:sldMkLst>
          <pc:docMk/>
          <pc:sldMk cId="2952223547" sldId="306"/>
        </pc:sldMkLst>
        <pc:spChg chg="mod">
          <ac:chgData name="All Wales People First" userId="8fa7676ccd3f1109" providerId="LiveId" clId="{D5A5230B-72C5-47FD-9E2E-552E04A163F7}" dt="2021-11-23T23:38:47.911" v="11633" actId="20577"/>
          <ac:spMkLst>
            <pc:docMk/>
            <pc:sldMk cId="2952223547" sldId="306"/>
            <ac:spMk id="2" creationId="{E5CA26C0-1DA0-4E86-9F93-4D73DFC1CB73}"/>
          </ac:spMkLst>
        </pc:spChg>
        <pc:spChg chg="add mod">
          <ac:chgData name="All Wales People First" userId="8fa7676ccd3f1109" providerId="LiveId" clId="{D5A5230B-72C5-47FD-9E2E-552E04A163F7}" dt="2021-11-25T22:56:20.152" v="15913" actId="1076"/>
          <ac:spMkLst>
            <pc:docMk/>
            <pc:sldMk cId="2952223547" sldId="306"/>
            <ac:spMk id="3" creationId="{82B742A9-BBDE-4E2D-BA59-62B07B3CB30D}"/>
          </ac:spMkLst>
        </pc:spChg>
        <pc:spChg chg="mod">
          <ac:chgData name="All Wales People First" userId="8fa7676ccd3f1109" providerId="LiveId" clId="{D5A5230B-72C5-47FD-9E2E-552E04A163F7}" dt="2021-11-25T22:56:28.097" v="15914" actId="20577"/>
          <ac:spMkLst>
            <pc:docMk/>
            <pc:sldMk cId="2952223547" sldId="306"/>
            <ac:spMk id="4" creationId="{9771EAF5-5A17-4703-8607-DA49A811A6E2}"/>
          </ac:spMkLst>
        </pc:spChg>
        <pc:spChg chg="del mod">
          <ac:chgData name="All Wales People First" userId="8fa7676ccd3f1109" providerId="LiveId" clId="{D5A5230B-72C5-47FD-9E2E-552E04A163F7}" dt="2021-11-23T23:47:09.317" v="12243" actId="478"/>
          <ac:spMkLst>
            <pc:docMk/>
            <pc:sldMk cId="2952223547" sldId="306"/>
            <ac:spMk id="5" creationId="{391FC234-1CB8-4A72-B3D0-9D243EA0FB89}"/>
          </ac:spMkLst>
        </pc:spChg>
        <pc:spChg chg="add del mod">
          <ac:chgData name="All Wales People First" userId="8fa7676ccd3f1109" providerId="LiveId" clId="{D5A5230B-72C5-47FD-9E2E-552E04A163F7}" dt="2021-11-23T23:47:14.160" v="12245" actId="478"/>
          <ac:spMkLst>
            <pc:docMk/>
            <pc:sldMk cId="2952223547" sldId="306"/>
            <ac:spMk id="6" creationId="{A7B52B29-9F88-42E4-8BF6-5615F3213C9B}"/>
          </ac:spMkLst>
        </pc:spChg>
        <pc:picChg chg="add del mod">
          <ac:chgData name="All Wales People First" userId="8fa7676ccd3f1109" providerId="LiveId" clId="{D5A5230B-72C5-47FD-9E2E-552E04A163F7}" dt="2021-11-25T23:00:34.544" v="15924" actId="478"/>
          <ac:picMkLst>
            <pc:docMk/>
            <pc:sldMk cId="2952223547" sldId="306"/>
            <ac:picMk id="6146" creationId="{25FEA8A8-B702-42BC-86DA-ED440CC9FCCA}"/>
          </ac:picMkLst>
        </pc:picChg>
        <pc:picChg chg="add mod">
          <ac:chgData name="All Wales People First" userId="8fa7676ccd3f1109" providerId="LiveId" clId="{D5A5230B-72C5-47FD-9E2E-552E04A163F7}" dt="2021-11-25T23:00:43.644" v="15927" actId="1076"/>
          <ac:picMkLst>
            <pc:docMk/>
            <pc:sldMk cId="2952223547" sldId="306"/>
            <ac:picMk id="6148" creationId="{46EAE6DF-0DA4-4E32-96E5-8CE077D90741}"/>
          </ac:picMkLst>
        </pc:picChg>
      </pc:sldChg>
      <pc:sldChg chg="addSp modSp add mod ord modAnim">
        <pc:chgData name="All Wales People First" userId="8fa7676ccd3f1109" providerId="LiveId" clId="{D5A5230B-72C5-47FD-9E2E-552E04A163F7}" dt="2021-11-29T20:39:05.148" v="16803" actId="20577"/>
        <pc:sldMkLst>
          <pc:docMk/>
          <pc:sldMk cId="3861445353" sldId="307"/>
        </pc:sldMkLst>
        <pc:spChg chg="mod">
          <ac:chgData name="All Wales People First" userId="8fa7676ccd3f1109" providerId="LiveId" clId="{D5A5230B-72C5-47FD-9E2E-552E04A163F7}" dt="2021-11-23T23:51:06.742" v="12291" actId="20577"/>
          <ac:spMkLst>
            <pc:docMk/>
            <pc:sldMk cId="3861445353" sldId="307"/>
            <ac:spMk id="2" creationId="{E5CA26C0-1DA0-4E86-9F93-4D73DFC1CB73}"/>
          </ac:spMkLst>
        </pc:spChg>
        <pc:spChg chg="mod">
          <ac:chgData name="All Wales People First" userId="8fa7676ccd3f1109" providerId="LiveId" clId="{D5A5230B-72C5-47FD-9E2E-552E04A163F7}" dt="2021-11-29T20:39:05.148" v="16803" actId="20577"/>
          <ac:spMkLst>
            <pc:docMk/>
            <pc:sldMk cId="3861445353" sldId="307"/>
            <ac:spMk id="4" creationId="{9771EAF5-5A17-4703-8607-DA49A811A6E2}"/>
          </ac:spMkLst>
        </pc:spChg>
        <pc:picChg chg="add mod">
          <ac:chgData name="All Wales People First" userId="8fa7676ccd3f1109" providerId="LiveId" clId="{D5A5230B-72C5-47FD-9E2E-552E04A163F7}" dt="2021-11-25T22:56:00.715" v="15911" actId="14100"/>
          <ac:picMkLst>
            <pc:docMk/>
            <pc:sldMk cId="3861445353" sldId="307"/>
            <ac:picMk id="5122" creationId="{0B2248C8-CB0E-4235-B25E-187CF8049875}"/>
          </ac:picMkLst>
        </pc:picChg>
      </pc:sldChg>
      <pc:sldChg chg="addSp modSp add del mod">
        <pc:chgData name="All Wales People First" userId="8fa7676ccd3f1109" providerId="LiveId" clId="{D5A5230B-72C5-47FD-9E2E-552E04A163F7}" dt="2021-11-24T23:57:18.879" v="15508" actId="2696"/>
        <pc:sldMkLst>
          <pc:docMk/>
          <pc:sldMk cId="2675196174" sldId="308"/>
        </pc:sldMkLst>
        <pc:spChg chg="mod">
          <ac:chgData name="All Wales People First" userId="8fa7676ccd3f1109" providerId="LiveId" clId="{D5A5230B-72C5-47FD-9E2E-552E04A163F7}" dt="2021-11-24T22:01:46.797" v="14574" actId="20577"/>
          <ac:spMkLst>
            <pc:docMk/>
            <pc:sldMk cId="2675196174" sldId="308"/>
            <ac:spMk id="2" creationId="{AA92AC9A-EC16-4C1E-BB24-6076CFE73A2E}"/>
          </ac:spMkLst>
        </pc:spChg>
        <pc:spChg chg="add mod">
          <ac:chgData name="All Wales People First" userId="8fa7676ccd3f1109" providerId="LiveId" clId="{D5A5230B-72C5-47FD-9E2E-552E04A163F7}" dt="2021-11-24T20:53:20.406" v="13616" actId="1076"/>
          <ac:spMkLst>
            <pc:docMk/>
            <pc:sldMk cId="2675196174" sldId="308"/>
            <ac:spMk id="3" creationId="{F40D5F13-C72B-4E71-B7AC-B7CEBEBBB6D3}"/>
          </ac:spMkLst>
        </pc:spChg>
        <pc:spChg chg="mod">
          <ac:chgData name="All Wales People First" userId="8fa7676ccd3f1109" providerId="LiveId" clId="{D5A5230B-72C5-47FD-9E2E-552E04A163F7}" dt="2021-11-24T19:28:31.231" v="12774" actId="27636"/>
          <ac:spMkLst>
            <pc:docMk/>
            <pc:sldMk cId="2675196174" sldId="308"/>
            <ac:spMk id="5" creationId="{908CA455-B6A2-44A7-AD7C-BC8CB1CCFC61}"/>
          </ac:spMkLst>
        </pc:spChg>
      </pc:sldChg>
      <pc:sldChg chg="addSp delSp modSp add mod modAnim">
        <pc:chgData name="All Wales People First" userId="8fa7676ccd3f1109" providerId="LiveId" clId="{D5A5230B-72C5-47FD-9E2E-552E04A163F7}" dt="2021-11-29T20:49:58.405" v="16830"/>
        <pc:sldMkLst>
          <pc:docMk/>
          <pc:sldMk cId="3162706942" sldId="309"/>
        </pc:sldMkLst>
        <pc:spChg chg="mod">
          <ac:chgData name="All Wales People First" userId="8fa7676ccd3f1109" providerId="LiveId" clId="{D5A5230B-72C5-47FD-9E2E-552E04A163F7}" dt="2021-11-25T23:16:27.544" v="16119" actId="20577"/>
          <ac:spMkLst>
            <pc:docMk/>
            <pc:sldMk cId="3162706942" sldId="309"/>
            <ac:spMk id="2" creationId="{575C5BE4-E6F8-4D86-8FDA-7CF2A5106FDE}"/>
          </ac:spMkLst>
        </pc:spChg>
        <pc:spChg chg="mod">
          <ac:chgData name="All Wales People First" userId="8fa7676ccd3f1109" providerId="LiveId" clId="{D5A5230B-72C5-47FD-9E2E-552E04A163F7}" dt="2021-11-24T19:45:34.413" v="12997" actId="20577"/>
          <ac:spMkLst>
            <pc:docMk/>
            <pc:sldMk cId="3162706942" sldId="309"/>
            <ac:spMk id="3" creationId="{8A0914B3-3B49-44A2-83A1-2989B4B41EA9}"/>
          </ac:spMkLst>
        </pc:spChg>
        <pc:picChg chg="add mod">
          <ac:chgData name="All Wales People First" userId="8fa7676ccd3f1109" providerId="LiveId" clId="{D5A5230B-72C5-47FD-9E2E-552E04A163F7}" dt="2021-11-24T19:45:44.869" v="12998" actId="1076"/>
          <ac:picMkLst>
            <pc:docMk/>
            <pc:sldMk cId="3162706942" sldId="309"/>
            <ac:picMk id="1026" creationId="{97930E9C-7926-491A-B541-47D38780A20D}"/>
          </ac:picMkLst>
        </pc:picChg>
        <pc:picChg chg="add mod">
          <ac:chgData name="All Wales People First" userId="8fa7676ccd3f1109" providerId="LiveId" clId="{D5A5230B-72C5-47FD-9E2E-552E04A163F7}" dt="2021-11-24T19:45:48.085" v="12999" actId="14100"/>
          <ac:picMkLst>
            <pc:docMk/>
            <pc:sldMk cId="3162706942" sldId="309"/>
            <ac:picMk id="1028" creationId="{605724D2-C670-49C1-BCD2-848BC8BBC150}"/>
          </ac:picMkLst>
        </pc:picChg>
        <pc:picChg chg="del">
          <ac:chgData name="All Wales People First" userId="8fa7676ccd3f1109" providerId="LiveId" clId="{D5A5230B-72C5-47FD-9E2E-552E04A163F7}" dt="2021-11-24T19:44:29.279" v="12968" actId="478"/>
          <ac:picMkLst>
            <pc:docMk/>
            <pc:sldMk cId="3162706942" sldId="309"/>
            <ac:picMk id="2050" creationId="{1910FF49-6FBF-4450-B4DB-EF2C543D1C38}"/>
          </ac:picMkLst>
        </pc:picChg>
      </pc:sldChg>
      <pc:sldChg chg="addSp modSp add mod ord modAnim">
        <pc:chgData name="All Wales People First" userId="8fa7676ccd3f1109" providerId="LiveId" clId="{D5A5230B-72C5-47FD-9E2E-552E04A163F7}" dt="2021-11-25T23:15:16.531" v="16114"/>
        <pc:sldMkLst>
          <pc:docMk/>
          <pc:sldMk cId="1389848297" sldId="310"/>
        </pc:sldMkLst>
        <pc:spChg chg="mod">
          <ac:chgData name="All Wales People First" userId="8fa7676ccd3f1109" providerId="LiveId" clId="{D5A5230B-72C5-47FD-9E2E-552E04A163F7}" dt="2021-11-24T22:10:13.246" v="14585" actId="20577"/>
          <ac:spMkLst>
            <pc:docMk/>
            <pc:sldMk cId="1389848297" sldId="310"/>
            <ac:spMk id="2" creationId="{E5CA26C0-1DA0-4E86-9F93-4D73DFC1CB73}"/>
          </ac:spMkLst>
        </pc:spChg>
        <pc:spChg chg="mod">
          <ac:chgData name="All Wales People First" userId="8fa7676ccd3f1109" providerId="LiveId" clId="{D5A5230B-72C5-47FD-9E2E-552E04A163F7}" dt="2021-11-25T23:14:59.499" v="16110" actId="12"/>
          <ac:spMkLst>
            <pc:docMk/>
            <pc:sldMk cId="1389848297" sldId="310"/>
            <ac:spMk id="4" creationId="{9771EAF5-5A17-4703-8607-DA49A811A6E2}"/>
          </ac:spMkLst>
        </pc:spChg>
        <pc:picChg chg="add mod">
          <ac:chgData name="All Wales People First" userId="8fa7676ccd3f1109" providerId="LiveId" clId="{D5A5230B-72C5-47FD-9E2E-552E04A163F7}" dt="2021-11-25T22:53:02.317" v="15903" actId="1076"/>
          <ac:picMkLst>
            <pc:docMk/>
            <pc:sldMk cId="1389848297" sldId="310"/>
            <ac:picMk id="2050" creationId="{A62FC52C-5653-43CC-9E86-EF22BC2E9F6D}"/>
          </ac:picMkLst>
        </pc:picChg>
      </pc:sldChg>
      <pc:sldChg chg="modSp add del mod">
        <pc:chgData name="All Wales People First" userId="8fa7676ccd3f1109" providerId="LiveId" clId="{D5A5230B-72C5-47FD-9E2E-552E04A163F7}" dt="2021-11-24T23:57:21.640" v="15509" actId="2696"/>
        <pc:sldMkLst>
          <pc:docMk/>
          <pc:sldMk cId="1118224233" sldId="311"/>
        </pc:sldMkLst>
        <pc:spChg chg="mod">
          <ac:chgData name="All Wales People First" userId="8fa7676ccd3f1109" providerId="LiveId" clId="{D5A5230B-72C5-47FD-9E2E-552E04A163F7}" dt="2021-11-24T20:39:53.126" v="13545" actId="20577"/>
          <ac:spMkLst>
            <pc:docMk/>
            <pc:sldMk cId="1118224233" sldId="311"/>
            <ac:spMk id="2" creationId="{AA92AC9A-EC16-4C1E-BB24-6076CFE73A2E}"/>
          </ac:spMkLst>
        </pc:spChg>
        <pc:spChg chg="mod">
          <ac:chgData name="All Wales People First" userId="8fa7676ccd3f1109" providerId="LiveId" clId="{D5A5230B-72C5-47FD-9E2E-552E04A163F7}" dt="2021-11-24T20:53:30.406" v="13617" actId="1076"/>
          <ac:spMkLst>
            <pc:docMk/>
            <pc:sldMk cId="1118224233" sldId="311"/>
            <ac:spMk id="3" creationId="{F40D5F13-C72B-4E71-B7AC-B7CEBEBBB6D3}"/>
          </ac:spMkLst>
        </pc:spChg>
      </pc:sldChg>
      <pc:sldChg chg="add del">
        <pc:chgData name="All Wales People First" userId="8fa7676ccd3f1109" providerId="LiveId" clId="{D5A5230B-72C5-47FD-9E2E-552E04A163F7}" dt="2021-11-24T21:25:23.081" v="14015" actId="2696"/>
        <pc:sldMkLst>
          <pc:docMk/>
          <pc:sldMk cId="201226621" sldId="312"/>
        </pc:sldMkLst>
      </pc:sldChg>
      <pc:sldChg chg="modSp add mod modAnim">
        <pc:chgData name="All Wales People First" userId="8fa7676ccd3f1109" providerId="LiveId" clId="{D5A5230B-72C5-47FD-9E2E-552E04A163F7}" dt="2021-11-24T23:48:30.337" v="15054"/>
        <pc:sldMkLst>
          <pc:docMk/>
          <pc:sldMk cId="1292165710" sldId="312"/>
        </pc:sldMkLst>
        <pc:spChg chg="mod">
          <ac:chgData name="All Wales People First" userId="8fa7676ccd3f1109" providerId="LiveId" clId="{D5A5230B-72C5-47FD-9E2E-552E04A163F7}" dt="2021-11-24T21:29:24.044" v="14292" actId="20577"/>
          <ac:spMkLst>
            <pc:docMk/>
            <pc:sldMk cId="1292165710" sldId="312"/>
            <ac:spMk id="2" creationId="{E16A049E-82AE-42CA-A08E-96D31CD3C482}"/>
          </ac:spMkLst>
        </pc:spChg>
        <pc:spChg chg="mod">
          <ac:chgData name="All Wales People First" userId="8fa7676ccd3f1109" providerId="LiveId" clId="{D5A5230B-72C5-47FD-9E2E-552E04A163F7}" dt="2021-11-24T21:30:15.983" v="14315" actId="5793"/>
          <ac:spMkLst>
            <pc:docMk/>
            <pc:sldMk cId="1292165710" sldId="312"/>
            <ac:spMk id="3" creationId="{266961F6-D185-46FE-94E7-2E55AE292C9B}"/>
          </ac:spMkLst>
        </pc:spChg>
      </pc:sldChg>
      <pc:sldChg chg="addSp modSp add mod ord modAnim">
        <pc:chgData name="All Wales People First" userId="8fa7676ccd3f1109" providerId="LiveId" clId="{D5A5230B-72C5-47FD-9E2E-552E04A163F7}" dt="2021-11-25T23:58:18.150" v="16783"/>
        <pc:sldMkLst>
          <pc:docMk/>
          <pc:sldMk cId="4081178560" sldId="313"/>
        </pc:sldMkLst>
        <pc:spChg chg="mod">
          <ac:chgData name="All Wales People First" userId="8fa7676ccd3f1109" providerId="LiveId" clId="{D5A5230B-72C5-47FD-9E2E-552E04A163F7}" dt="2021-11-24T21:58:54.424" v="14567" actId="20577"/>
          <ac:spMkLst>
            <pc:docMk/>
            <pc:sldMk cId="4081178560" sldId="313"/>
            <ac:spMk id="2" creationId="{E5CA26C0-1DA0-4E86-9F93-4D73DFC1CB73}"/>
          </ac:spMkLst>
        </pc:spChg>
        <pc:spChg chg="mod">
          <ac:chgData name="All Wales People First" userId="8fa7676ccd3f1109" providerId="LiveId" clId="{D5A5230B-72C5-47FD-9E2E-552E04A163F7}" dt="2021-11-24T21:58:37.261" v="14541" actId="1076"/>
          <ac:spMkLst>
            <pc:docMk/>
            <pc:sldMk cId="4081178560" sldId="313"/>
            <ac:spMk id="4" creationId="{9771EAF5-5A17-4703-8607-DA49A811A6E2}"/>
          </ac:spMkLst>
        </pc:spChg>
        <pc:picChg chg="add mod">
          <ac:chgData name="All Wales People First" userId="8fa7676ccd3f1109" providerId="LiveId" clId="{D5A5230B-72C5-47FD-9E2E-552E04A163F7}" dt="2021-11-25T22:54:31.377" v="15907" actId="1076"/>
          <ac:picMkLst>
            <pc:docMk/>
            <pc:sldMk cId="4081178560" sldId="313"/>
            <ac:picMk id="4098" creationId="{6ACF90A0-4FAD-473E-9FBD-B70C94538057}"/>
          </ac:picMkLst>
        </pc:picChg>
      </pc:sldChg>
      <pc:sldChg chg="addSp modSp add mod">
        <pc:chgData name="All Wales People First" userId="8fa7676ccd3f1109" providerId="LiveId" clId="{D5A5230B-72C5-47FD-9E2E-552E04A163F7}" dt="2021-11-29T20:40:46.171" v="16804" actId="2711"/>
        <pc:sldMkLst>
          <pc:docMk/>
          <pc:sldMk cId="3123486436" sldId="314"/>
        </pc:sldMkLst>
        <pc:spChg chg="mod">
          <ac:chgData name="All Wales People First" userId="8fa7676ccd3f1109" providerId="LiveId" clId="{D5A5230B-72C5-47FD-9E2E-552E04A163F7}" dt="2021-11-25T22:43:14.448" v="15566" actId="122"/>
          <ac:spMkLst>
            <pc:docMk/>
            <pc:sldMk cId="3123486436" sldId="314"/>
            <ac:spMk id="2" creationId="{E3751E84-E5A9-45BA-97E5-1561EEABC60A}"/>
          </ac:spMkLst>
        </pc:spChg>
        <pc:spChg chg="mod">
          <ac:chgData name="All Wales People First" userId="8fa7676ccd3f1109" providerId="LiveId" clId="{D5A5230B-72C5-47FD-9E2E-552E04A163F7}" dt="2021-11-29T20:40:46.171" v="16804" actId="2711"/>
          <ac:spMkLst>
            <pc:docMk/>
            <pc:sldMk cId="3123486436" sldId="314"/>
            <ac:spMk id="3" creationId="{914B95D0-871B-4F03-B669-9D7F80CCE203}"/>
          </ac:spMkLst>
        </pc:spChg>
        <pc:picChg chg="add mod">
          <ac:chgData name="All Wales People First" userId="8fa7676ccd3f1109" providerId="LiveId" clId="{D5A5230B-72C5-47FD-9E2E-552E04A163F7}" dt="2021-11-25T22:45:07.770" v="15570" actId="1076"/>
          <ac:picMkLst>
            <pc:docMk/>
            <pc:sldMk cId="3123486436" sldId="314"/>
            <ac:picMk id="1026" creationId="{4CB93553-DE9D-4C55-B861-84E2E578449F}"/>
          </ac:picMkLst>
        </pc:picChg>
      </pc:sldChg>
      <pc:sldChg chg="modSp add mod modAnim">
        <pc:chgData name="All Wales People First" userId="8fa7676ccd3f1109" providerId="LiveId" clId="{D5A5230B-72C5-47FD-9E2E-552E04A163F7}" dt="2021-11-29T21:01:24.104" v="16865"/>
        <pc:sldMkLst>
          <pc:docMk/>
          <pc:sldMk cId="3947160045" sldId="315"/>
        </pc:sldMkLst>
        <pc:spChg chg="mod">
          <ac:chgData name="All Wales People First" userId="8fa7676ccd3f1109" providerId="LiveId" clId="{D5A5230B-72C5-47FD-9E2E-552E04A163F7}" dt="2021-11-25T22:49:35.054" v="15882" actId="20577"/>
          <ac:spMkLst>
            <pc:docMk/>
            <pc:sldMk cId="3947160045" sldId="315"/>
            <ac:spMk id="3" creationId="{4CF22D8C-6063-4C49-BCEC-B486A8BE9EC7}"/>
          </ac:spMkLst>
        </pc:spChg>
      </pc:sldChg>
      <pc:sldChg chg="modSp add mod">
        <pc:chgData name="All Wales People First" userId="8fa7676ccd3f1109" providerId="LiveId" clId="{D5A5230B-72C5-47FD-9E2E-552E04A163F7}" dt="2021-11-25T23:39:55.789" v="16443" actId="207"/>
        <pc:sldMkLst>
          <pc:docMk/>
          <pc:sldMk cId="2145121175" sldId="316"/>
        </pc:sldMkLst>
        <pc:spChg chg="mod">
          <ac:chgData name="All Wales People First" userId="8fa7676ccd3f1109" providerId="LiveId" clId="{D5A5230B-72C5-47FD-9E2E-552E04A163F7}" dt="2021-11-25T23:39:55.789" v="16443" actId="207"/>
          <ac:spMkLst>
            <pc:docMk/>
            <pc:sldMk cId="2145121175" sldId="316"/>
            <ac:spMk id="3" creationId="{4BF73EC2-6835-43E6-B2A1-C5A7620C6243}"/>
          </ac:spMkLst>
        </pc:spChg>
      </pc:sldChg>
      <pc:sldChg chg="addSp delSp modSp new del mod">
        <pc:chgData name="All Wales People First" userId="8fa7676ccd3f1109" providerId="LiveId" clId="{D5A5230B-72C5-47FD-9E2E-552E04A163F7}" dt="2021-11-25T23:35:20.321" v="16433" actId="680"/>
        <pc:sldMkLst>
          <pc:docMk/>
          <pc:sldMk cId="2527254917" sldId="316"/>
        </pc:sldMkLst>
        <pc:spChg chg="add del mod">
          <ac:chgData name="All Wales People First" userId="8fa7676ccd3f1109" providerId="LiveId" clId="{D5A5230B-72C5-47FD-9E2E-552E04A163F7}" dt="2021-11-25T23:35:19.541" v="16432" actId="767"/>
          <ac:spMkLst>
            <pc:docMk/>
            <pc:sldMk cId="2527254917" sldId="316"/>
            <ac:spMk id="2" creationId="{9E296057-256F-4FE1-B45A-790C394ED5E3}"/>
          </ac:spMkLst>
        </pc:spChg>
      </pc:sldChg>
      <pc:sldChg chg="add modAnim">
        <pc:chgData name="All Wales People First" userId="8fa7676ccd3f1109" providerId="LiveId" clId="{D5A5230B-72C5-47FD-9E2E-552E04A163F7}" dt="2021-11-25T23:59:28.866" v="16794"/>
        <pc:sldMkLst>
          <pc:docMk/>
          <pc:sldMk cId="3470658193" sldId="317"/>
        </pc:sldMkLst>
      </pc:sldChg>
      <pc:sldChg chg="modSp new del mod">
        <pc:chgData name="All Wales People First" userId="8fa7676ccd3f1109" providerId="LiveId" clId="{D5A5230B-72C5-47FD-9E2E-552E04A163F7}" dt="2021-11-25T23:46:10.173" v="16658" actId="2696"/>
        <pc:sldMkLst>
          <pc:docMk/>
          <pc:sldMk cId="3597238689" sldId="318"/>
        </pc:sldMkLst>
        <pc:spChg chg="mod">
          <ac:chgData name="All Wales People First" userId="8fa7676ccd3f1109" providerId="LiveId" clId="{D5A5230B-72C5-47FD-9E2E-552E04A163F7}" dt="2021-11-25T23:43:51.345" v="16496" actId="113"/>
          <ac:spMkLst>
            <pc:docMk/>
            <pc:sldMk cId="3597238689" sldId="318"/>
            <ac:spMk id="2" creationId="{36B038C3-C45F-4505-82AF-496945929D78}"/>
          </ac:spMkLst>
        </pc:spChg>
        <pc:spChg chg="mod">
          <ac:chgData name="All Wales People First" userId="8fa7676ccd3f1109" providerId="LiveId" clId="{D5A5230B-72C5-47FD-9E2E-552E04A163F7}" dt="2021-11-25T23:45:27.278" v="16657" actId="1076"/>
          <ac:spMkLst>
            <pc:docMk/>
            <pc:sldMk cId="3597238689" sldId="318"/>
            <ac:spMk id="3" creationId="{9D4EC941-0D2D-4651-B581-9F1F3205770B}"/>
          </ac:spMkLst>
        </pc:spChg>
      </pc:sldChg>
    </pc:docChg>
  </pc:docChgLst>
  <pc:docChgLst>
    <pc:chgData name="All Wales People First" userId="8fa7676ccd3f1109" providerId="LiveId" clId="{105F4F27-E326-441C-8FA5-801EB7259E11}"/>
    <pc:docChg chg="modSld">
      <pc:chgData name="All Wales People First" userId="8fa7676ccd3f1109" providerId="LiveId" clId="{105F4F27-E326-441C-8FA5-801EB7259E11}" dt="2021-12-03T10:15:23.210" v="58"/>
      <pc:docMkLst>
        <pc:docMk/>
      </pc:docMkLst>
      <pc:sldChg chg="addSp delSp modSp">
        <pc:chgData name="All Wales People First" userId="8fa7676ccd3f1109" providerId="LiveId" clId="{105F4F27-E326-441C-8FA5-801EB7259E11}" dt="2021-12-03T10:15:08.303" v="54"/>
        <pc:sldMkLst>
          <pc:docMk/>
          <pc:sldMk cId="764289058" sldId="282"/>
        </pc:sldMkLst>
        <pc:picChg chg="add del mod">
          <ac:chgData name="All Wales People First" userId="8fa7676ccd3f1109" providerId="LiveId" clId="{105F4F27-E326-441C-8FA5-801EB7259E11}" dt="2021-12-03T10:14:52.338" v="49" actId="478"/>
          <ac:picMkLst>
            <pc:docMk/>
            <pc:sldMk cId="764289058" sldId="282"/>
            <ac:picMk id="5" creationId="{0C79EDC3-1A51-401B-B9F9-EFE98AC0DCEF}"/>
          </ac:picMkLst>
        </pc:picChg>
        <pc:picChg chg="add mod">
          <ac:chgData name="All Wales People First" userId="8fa7676ccd3f1109" providerId="LiveId" clId="{105F4F27-E326-441C-8FA5-801EB7259E11}" dt="2021-12-03T10:15:08.303" v="54"/>
          <ac:picMkLst>
            <pc:docMk/>
            <pc:sldMk cId="764289058" sldId="282"/>
            <ac:picMk id="6" creationId="{62008CC4-FAEC-4118-A698-30F0CCAE6117}"/>
          </ac:picMkLst>
        </pc:picChg>
        <pc:picChg chg="del mod">
          <ac:chgData name="All Wales People First" userId="8fa7676ccd3f1109" providerId="LiveId" clId="{105F4F27-E326-441C-8FA5-801EB7259E11}" dt="2021-12-03T10:14:14.081" v="43" actId="478"/>
          <ac:picMkLst>
            <pc:docMk/>
            <pc:sldMk cId="764289058" sldId="282"/>
            <ac:picMk id="6146" creationId="{C53DCAE8-B90C-4C81-A577-DAEBA8982710}"/>
          </ac:picMkLst>
        </pc:picChg>
      </pc:sldChg>
      <pc:sldChg chg="addSp delSp modSp">
        <pc:chgData name="All Wales People First" userId="8fa7676ccd3f1109" providerId="LiveId" clId="{105F4F27-E326-441C-8FA5-801EB7259E11}" dt="2021-12-03T10:15:12.317" v="55"/>
        <pc:sldMkLst>
          <pc:docMk/>
          <pc:sldMk cId="3949930862" sldId="283"/>
        </pc:sldMkLst>
        <pc:picChg chg="del mod">
          <ac:chgData name="All Wales People First" userId="8fa7676ccd3f1109" providerId="LiveId" clId="{105F4F27-E326-441C-8FA5-801EB7259E11}" dt="2021-12-03T10:14:05.024" v="40" actId="478"/>
          <ac:picMkLst>
            <pc:docMk/>
            <pc:sldMk cId="3949930862" sldId="283"/>
            <ac:picMk id="4" creationId="{DFB35E6B-6B1D-4647-82F4-E67B89DCFEAA}"/>
          </ac:picMkLst>
        </pc:picChg>
        <pc:picChg chg="add del mod">
          <ac:chgData name="All Wales People First" userId="8fa7676ccd3f1109" providerId="LiveId" clId="{105F4F27-E326-441C-8FA5-801EB7259E11}" dt="2021-12-03T10:14:55.109" v="50" actId="478"/>
          <ac:picMkLst>
            <pc:docMk/>
            <pc:sldMk cId="3949930862" sldId="283"/>
            <ac:picMk id="5" creationId="{E54E286B-0AE6-450D-9511-3F7B55C1D050}"/>
          </ac:picMkLst>
        </pc:picChg>
        <pc:picChg chg="add mod">
          <ac:chgData name="All Wales People First" userId="8fa7676ccd3f1109" providerId="LiveId" clId="{105F4F27-E326-441C-8FA5-801EB7259E11}" dt="2021-12-03T10:15:12.317" v="55"/>
          <ac:picMkLst>
            <pc:docMk/>
            <pc:sldMk cId="3949930862" sldId="283"/>
            <ac:picMk id="6" creationId="{7D4EA56F-807B-45F9-9785-E7202A084809}"/>
          </ac:picMkLst>
        </pc:picChg>
      </pc:sldChg>
      <pc:sldChg chg="addSp delSp modSp">
        <pc:chgData name="All Wales People First" userId="8fa7676ccd3f1109" providerId="LiveId" clId="{105F4F27-E326-441C-8FA5-801EB7259E11}" dt="2021-12-03T10:15:23.210" v="58"/>
        <pc:sldMkLst>
          <pc:docMk/>
          <pc:sldMk cId="400785315" sldId="284"/>
        </pc:sldMkLst>
        <pc:picChg chg="del mod">
          <ac:chgData name="All Wales People First" userId="8fa7676ccd3f1109" providerId="LiveId" clId="{105F4F27-E326-441C-8FA5-801EB7259E11}" dt="2021-12-03T10:13:36.459" v="31" actId="478"/>
          <ac:picMkLst>
            <pc:docMk/>
            <pc:sldMk cId="400785315" sldId="284"/>
            <ac:picMk id="4" creationId="{462E7163-FB2C-41C0-A388-A8CBCCA4EC8F}"/>
          </ac:picMkLst>
        </pc:picChg>
        <pc:picChg chg="add del mod">
          <ac:chgData name="All Wales People First" userId="8fa7676ccd3f1109" providerId="LiveId" clId="{105F4F27-E326-441C-8FA5-801EB7259E11}" dt="2021-12-03T10:15:03.422" v="53" actId="478"/>
          <ac:picMkLst>
            <pc:docMk/>
            <pc:sldMk cId="400785315" sldId="284"/>
            <ac:picMk id="5" creationId="{FB8C8649-0E44-4752-A60B-6D22BFCC55D8}"/>
          </ac:picMkLst>
        </pc:picChg>
        <pc:picChg chg="add mod">
          <ac:chgData name="All Wales People First" userId="8fa7676ccd3f1109" providerId="LiveId" clId="{105F4F27-E326-441C-8FA5-801EB7259E11}" dt="2021-12-03T10:15:23.210" v="58"/>
          <ac:picMkLst>
            <pc:docMk/>
            <pc:sldMk cId="400785315" sldId="284"/>
            <ac:picMk id="6" creationId="{08FEF83B-449B-4DEE-81D4-E18A6687A0CA}"/>
          </ac:picMkLst>
        </pc:picChg>
      </pc:sldChg>
      <pc:sldChg chg="modSp mod">
        <pc:chgData name="All Wales People First" userId="8fa7676ccd3f1109" providerId="LiveId" clId="{105F4F27-E326-441C-8FA5-801EB7259E11}" dt="2021-12-02T20:20:44.904" v="4" actId="20577"/>
        <pc:sldMkLst>
          <pc:docMk/>
          <pc:sldMk cId="3286792656" sldId="291"/>
        </pc:sldMkLst>
        <pc:spChg chg="mod">
          <ac:chgData name="All Wales People First" userId="8fa7676ccd3f1109" providerId="LiveId" clId="{105F4F27-E326-441C-8FA5-801EB7259E11}" dt="2021-12-02T20:20:44.904" v="4" actId="20577"/>
          <ac:spMkLst>
            <pc:docMk/>
            <pc:sldMk cId="3286792656" sldId="291"/>
            <ac:spMk id="2" creationId="{E5CA26C0-1DA0-4E86-9F93-4D73DFC1CB73}"/>
          </ac:spMkLst>
        </pc:spChg>
      </pc:sldChg>
      <pc:sldChg chg="addSp delSp modSp">
        <pc:chgData name="All Wales People First" userId="8fa7676ccd3f1109" providerId="LiveId" clId="{105F4F27-E326-441C-8FA5-801EB7259E11}" dt="2021-12-03T10:14:31.835" v="48" actId="1076"/>
        <pc:sldMkLst>
          <pc:docMk/>
          <pc:sldMk cId="2260937231" sldId="299"/>
        </pc:sldMkLst>
        <pc:picChg chg="del mod">
          <ac:chgData name="All Wales People First" userId="8fa7676ccd3f1109" providerId="LiveId" clId="{105F4F27-E326-441C-8FA5-801EB7259E11}" dt="2021-12-03T10:14:24.635" v="46" actId="478"/>
          <ac:picMkLst>
            <pc:docMk/>
            <pc:sldMk cId="2260937231" sldId="299"/>
            <ac:picMk id="4" creationId="{4B8E1AAF-7E7C-48C7-8567-D934F529AE5D}"/>
          </ac:picMkLst>
        </pc:picChg>
        <pc:picChg chg="add mod">
          <ac:chgData name="All Wales People First" userId="8fa7676ccd3f1109" providerId="LiveId" clId="{105F4F27-E326-441C-8FA5-801EB7259E11}" dt="2021-12-03T10:14:31.835" v="48" actId="1076"/>
          <ac:picMkLst>
            <pc:docMk/>
            <pc:sldMk cId="2260937231" sldId="299"/>
            <ac:picMk id="1026" creationId="{A048DED5-593F-49AF-8792-ED7CF1EFF6E7}"/>
          </ac:picMkLst>
        </pc:picChg>
      </pc:sldChg>
      <pc:sldChg chg="addSp delSp modSp">
        <pc:chgData name="All Wales People First" userId="8fa7676ccd3f1109" providerId="LiveId" clId="{105F4F27-E326-441C-8FA5-801EB7259E11}" dt="2021-12-03T10:15:15.754" v="56"/>
        <pc:sldMkLst>
          <pc:docMk/>
          <pc:sldMk cId="4220457556" sldId="300"/>
        </pc:sldMkLst>
        <pc:picChg chg="del mod">
          <ac:chgData name="All Wales People First" userId="8fa7676ccd3f1109" providerId="LiveId" clId="{105F4F27-E326-441C-8FA5-801EB7259E11}" dt="2021-12-03T10:13:55.906" v="37" actId="478"/>
          <ac:picMkLst>
            <pc:docMk/>
            <pc:sldMk cId="4220457556" sldId="300"/>
            <ac:picMk id="4" creationId="{FA0CAC4A-18A1-4CB9-9EE7-1381796635EA}"/>
          </ac:picMkLst>
        </pc:picChg>
        <pc:picChg chg="add del mod">
          <ac:chgData name="All Wales People First" userId="8fa7676ccd3f1109" providerId="LiveId" clId="{105F4F27-E326-441C-8FA5-801EB7259E11}" dt="2021-12-03T10:14:58.187" v="51" actId="478"/>
          <ac:picMkLst>
            <pc:docMk/>
            <pc:sldMk cId="4220457556" sldId="300"/>
            <ac:picMk id="5" creationId="{9EA7D7D3-243B-4F6D-9BCA-437CC96052B5}"/>
          </ac:picMkLst>
        </pc:picChg>
        <pc:picChg chg="add mod">
          <ac:chgData name="All Wales People First" userId="8fa7676ccd3f1109" providerId="LiveId" clId="{105F4F27-E326-441C-8FA5-801EB7259E11}" dt="2021-12-03T10:15:15.754" v="56"/>
          <ac:picMkLst>
            <pc:docMk/>
            <pc:sldMk cId="4220457556" sldId="300"/>
            <ac:picMk id="6" creationId="{F1B1207B-D82D-420F-873D-1CD95FB3AD20}"/>
          </ac:picMkLst>
        </pc:picChg>
      </pc:sldChg>
      <pc:sldChg chg="addSp modSp">
        <pc:chgData name="All Wales People First" userId="8fa7676ccd3f1109" providerId="LiveId" clId="{105F4F27-E326-441C-8FA5-801EB7259E11}" dt="2021-12-03T09:59:16.388" v="18" actId="1076"/>
        <pc:sldMkLst>
          <pc:docMk/>
          <pc:sldMk cId="2277576103" sldId="302"/>
        </pc:sldMkLst>
        <pc:picChg chg="mod">
          <ac:chgData name="All Wales People First" userId="8fa7676ccd3f1109" providerId="LiveId" clId="{105F4F27-E326-441C-8FA5-801EB7259E11}" dt="2021-12-03T09:59:13.273" v="17" actId="1076"/>
          <ac:picMkLst>
            <pc:docMk/>
            <pc:sldMk cId="2277576103" sldId="302"/>
            <ac:picMk id="4" creationId="{C6DB207D-2505-48EF-81A9-726C1BD4A450}"/>
          </ac:picMkLst>
        </pc:picChg>
        <pc:picChg chg="add mod">
          <ac:chgData name="All Wales People First" userId="8fa7676ccd3f1109" providerId="LiveId" clId="{105F4F27-E326-441C-8FA5-801EB7259E11}" dt="2021-12-03T09:59:16.388" v="18" actId="1076"/>
          <ac:picMkLst>
            <pc:docMk/>
            <pc:sldMk cId="2277576103" sldId="302"/>
            <ac:picMk id="5" creationId="{3C7AE916-7C70-441B-94EA-271D705D868A}"/>
          </ac:picMkLst>
        </pc:picChg>
      </pc:sldChg>
      <pc:sldChg chg="addSp delSp modSp">
        <pc:chgData name="All Wales People First" userId="8fa7676ccd3f1109" providerId="LiveId" clId="{105F4F27-E326-441C-8FA5-801EB7259E11}" dt="2021-12-03T10:15:19.320" v="57"/>
        <pc:sldMkLst>
          <pc:docMk/>
          <pc:sldMk cId="3947160045" sldId="315"/>
        </pc:sldMkLst>
        <pc:picChg chg="del mod">
          <ac:chgData name="All Wales People First" userId="8fa7676ccd3f1109" providerId="LiveId" clId="{105F4F27-E326-441C-8FA5-801EB7259E11}" dt="2021-12-03T10:13:45.387" v="34" actId="478"/>
          <ac:picMkLst>
            <pc:docMk/>
            <pc:sldMk cId="3947160045" sldId="315"/>
            <ac:picMk id="4" creationId="{FA0CAC4A-18A1-4CB9-9EE7-1381796635EA}"/>
          </ac:picMkLst>
        </pc:picChg>
        <pc:picChg chg="add del mod">
          <ac:chgData name="All Wales People First" userId="8fa7676ccd3f1109" providerId="LiveId" clId="{105F4F27-E326-441C-8FA5-801EB7259E11}" dt="2021-12-03T10:15:00.880" v="52" actId="478"/>
          <ac:picMkLst>
            <pc:docMk/>
            <pc:sldMk cId="3947160045" sldId="315"/>
            <ac:picMk id="5" creationId="{F9E9EC9F-A170-40FE-A43C-E19BAEB477D4}"/>
          </ac:picMkLst>
        </pc:picChg>
        <pc:picChg chg="add mod">
          <ac:chgData name="All Wales People First" userId="8fa7676ccd3f1109" providerId="LiveId" clId="{105F4F27-E326-441C-8FA5-801EB7259E11}" dt="2021-12-03T10:15:19.320" v="57"/>
          <ac:picMkLst>
            <pc:docMk/>
            <pc:sldMk cId="3947160045" sldId="315"/>
            <ac:picMk id="6" creationId="{DD124012-AEA3-4C44-B4E0-9E22F45953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FB282-DF92-4FBA-9CCA-2F0D4C5ECB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DAC082-8D9E-4624-AC8F-7F2BED2600F1}">
      <dgm:prSet custT="1"/>
      <dgm:spPr>
        <a:solidFill>
          <a:srgbClr val="FF0000"/>
        </a:solidFill>
      </dgm:spPr>
      <dgm:t>
        <a:bodyPr/>
        <a:lstStyle/>
        <a:p>
          <a:r>
            <a:rPr lang="en-GB" sz="3200" dirty="0">
              <a:latin typeface="Century Gothic" panose="020B0502020202020204" pitchFamily="34" charset="0"/>
            </a:rPr>
            <a:t>You can do the job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CCA8C3F6-717E-4917-88CE-F589A5087F45}" type="parTrans" cxnId="{78605F1C-6F25-4657-9D82-F89E675E9280}">
      <dgm:prSet/>
      <dgm:spPr/>
      <dgm:t>
        <a:bodyPr/>
        <a:lstStyle/>
        <a:p>
          <a:endParaRPr lang="en-US"/>
        </a:p>
      </dgm:t>
    </dgm:pt>
    <dgm:pt modelId="{23B721E2-0239-4057-A339-2B7C18904996}" type="sibTrans" cxnId="{78605F1C-6F25-4657-9D82-F89E675E9280}">
      <dgm:prSet/>
      <dgm:spPr/>
      <dgm:t>
        <a:bodyPr/>
        <a:lstStyle/>
        <a:p>
          <a:endParaRPr lang="en-US"/>
        </a:p>
      </dgm:t>
    </dgm:pt>
    <dgm:pt modelId="{E640C190-93F3-4FAB-8A0B-BBE0F370FBD2}">
      <dgm:prSet custT="1"/>
      <dgm:spPr>
        <a:solidFill>
          <a:srgbClr val="FF0000"/>
        </a:solidFill>
      </dgm:spPr>
      <dgm:t>
        <a:bodyPr/>
        <a:lstStyle/>
        <a:p>
          <a:r>
            <a:rPr lang="en-GB" sz="3200" dirty="0">
              <a:latin typeface="Century Gothic" panose="020B0502020202020204" pitchFamily="34" charset="0"/>
            </a:rPr>
            <a:t>That you understand the job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499D6C1E-3D6E-4F42-B64E-95AA3B8E0B08}" type="parTrans" cxnId="{4811853A-8050-42EF-AACD-8B4DEBC2500C}">
      <dgm:prSet/>
      <dgm:spPr/>
      <dgm:t>
        <a:bodyPr/>
        <a:lstStyle/>
        <a:p>
          <a:endParaRPr lang="en-US"/>
        </a:p>
      </dgm:t>
    </dgm:pt>
    <dgm:pt modelId="{5AF301BC-21F6-4405-8742-0EA139E8784C}" type="sibTrans" cxnId="{4811853A-8050-42EF-AACD-8B4DEBC2500C}">
      <dgm:prSet/>
      <dgm:spPr/>
      <dgm:t>
        <a:bodyPr/>
        <a:lstStyle/>
        <a:p>
          <a:endParaRPr lang="en-US"/>
        </a:p>
      </dgm:t>
    </dgm:pt>
    <dgm:pt modelId="{54466683-DB42-4D83-85D4-19BE6C1240FE}">
      <dgm:prSet custT="1"/>
      <dgm:spPr>
        <a:solidFill>
          <a:srgbClr val="FF0000"/>
        </a:solidFill>
      </dgm:spPr>
      <dgm:t>
        <a:bodyPr/>
        <a:lstStyle/>
        <a:p>
          <a:r>
            <a:rPr lang="en-GB" sz="3200" dirty="0">
              <a:latin typeface="Century Gothic" panose="020B0502020202020204" pitchFamily="34" charset="0"/>
            </a:rPr>
            <a:t>That you are right for the organisation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44C132F0-4B9E-4D6E-B316-D5F70BF97F7A}" type="parTrans" cxnId="{80365EFE-9FDD-4780-A85D-37390C0DBD54}">
      <dgm:prSet/>
      <dgm:spPr/>
      <dgm:t>
        <a:bodyPr/>
        <a:lstStyle/>
        <a:p>
          <a:endParaRPr lang="en-US"/>
        </a:p>
      </dgm:t>
    </dgm:pt>
    <dgm:pt modelId="{85B3730B-347E-418A-B6C2-284477B3F72C}" type="sibTrans" cxnId="{80365EFE-9FDD-4780-A85D-37390C0DBD54}">
      <dgm:prSet/>
      <dgm:spPr/>
      <dgm:t>
        <a:bodyPr/>
        <a:lstStyle/>
        <a:p>
          <a:endParaRPr lang="en-US"/>
        </a:p>
      </dgm:t>
    </dgm:pt>
    <dgm:pt modelId="{47CE2F84-96B4-4572-9E62-14D5B89A30E6}">
      <dgm:prSet/>
      <dgm:spPr>
        <a:solidFill>
          <a:srgbClr val="FF0000"/>
        </a:solidFill>
      </dgm:spPr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94118788-1397-484F-A6BC-AAA63F3A57FE}" type="parTrans" cxnId="{E12ABA21-5ECC-4F26-8D73-DD414EDDB4D4}">
      <dgm:prSet/>
      <dgm:spPr/>
      <dgm:t>
        <a:bodyPr/>
        <a:lstStyle/>
        <a:p>
          <a:endParaRPr lang="en-GB"/>
        </a:p>
      </dgm:t>
    </dgm:pt>
    <dgm:pt modelId="{1B7CC404-35CA-4EAE-8CB7-1531B8EAE4E6}" type="sibTrans" cxnId="{E12ABA21-5ECC-4F26-8D73-DD414EDDB4D4}">
      <dgm:prSet/>
      <dgm:spPr/>
      <dgm:t>
        <a:bodyPr/>
        <a:lstStyle/>
        <a:p>
          <a:endParaRPr lang="en-GB"/>
        </a:p>
      </dgm:t>
    </dgm:pt>
    <dgm:pt modelId="{5BA2D58D-7810-4881-BDAE-26EF207B7748}" type="pres">
      <dgm:prSet presAssocID="{0AFFB282-DF92-4FBA-9CCA-2F0D4C5ECB4B}" presName="linear" presStyleCnt="0">
        <dgm:presLayoutVars>
          <dgm:animLvl val="lvl"/>
          <dgm:resizeHandles val="exact"/>
        </dgm:presLayoutVars>
      </dgm:prSet>
      <dgm:spPr/>
    </dgm:pt>
    <dgm:pt modelId="{AFF7576A-FD68-4AD8-ACF1-5FC8A25172BE}" type="pres">
      <dgm:prSet presAssocID="{52DAC082-8D9E-4624-AC8F-7F2BED2600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0D4DAA-7CBE-49B2-B244-B3E8AE3BD558}" type="pres">
      <dgm:prSet presAssocID="{23B721E2-0239-4057-A339-2B7C18904996}" presName="spacer" presStyleCnt="0"/>
      <dgm:spPr/>
    </dgm:pt>
    <dgm:pt modelId="{5A887929-78CC-4BC9-A6B2-454F59A5EFFB}" type="pres">
      <dgm:prSet presAssocID="{E640C190-93F3-4FAB-8A0B-BBE0F370FB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EA9FCE-4B64-4307-B576-0EF950346AA8}" type="pres">
      <dgm:prSet presAssocID="{5AF301BC-21F6-4405-8742-0EA139E8784C}" presName="spacer" presStyleCnt="0"/>
      <dgm:spPr/>
    </dgm:pt>
    <dgm:pt modelId="{D75F6331-F85A-4737-84CF-1AC05E6B04EB}" type="pres">
      <dgm:prSet presAssocID="{54466683-DB42-4D83-85D4-19BE6C1240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21D69E-06D4-4112-A3F5-29FF4A98EDDE}" type="pres">
      <dgm:prSet presAssocID="{85B3730B-347E-418A-B6C2-284477B3F72C}" presName="spacer" presStyleCnt="0"/>
      <dgm:spPr/>
    </dgm:pt>
    <dgm:pt modelId="{60B3494B-3E9E-4095-9C09-31F7C24D6EED}" type="pres">
      <dgm:prSet presAssocID="{47CE2F84-96B4-4572-9E62-14D5B89A30E6}" presName="parentText" presStyleLbl="node1" presStyleIdx="3" presStyleCnt="4" custLinFactNeighborX="467" custLinFactNeighborY="-19286">
        <dgm:presLayoutVars>
          <dgm:chMax val="0"/>
          <dgm:bulletEnabled val="1"/>
        </dgm:presLayoutVars>
      </dgm:prSet>
      <dgm:spPr/>
    </dgm:pt>
  </dgm:ptLst>
  <dgm:cxnLst>
    <dgm:cxn modelId="{78605F1C-6F25-4657-9D82-F89E675E9280}" srcId="{0AFFB282-DF92-4FBA-9CCA-2F0D4C5ECB4B}" destId="{52DAC082-8D9E-4624-AC8F-7F2BED2600F1}" srcOrd="0" destOrd="0" parTransId="{CCA8C3F6-717E-4917-88CE-F589A5087F45}" sibTransId="{23B721E2-0239-4057-A339-2B7C18904996}"/>
    <dgm:cxn modelId="{E12ABA21-5ECC-4F26-8D73-DD414EDDB4D4}" srcId="{0AFFB282-DF92-4FBA-9CCA-2F0D4C5ECB4B}" destId="{47CE2F84-96B4-4572-9E62-14D5B89A30E6}" srcOrd="3" destOrd="0" parTransId="{94118788-1397-484F-A6BC-AAA63F3A57FE}" sibTransId="{1B7CC404-35CA-4EAE-8CB7-1531B8EAE4E6}"/>
    <dgm:cxn modelId="{47D2A426-C089-458F-ADCA-8577C71EF3FC}" type="presOf" srcId="{52DAC082-8D9E-4624-AC8F-7F2BED2600F1}" destId="{AFF7576A-FD68-4AD8-ACF1-5FC8A25172BE}" srcOrd="0" destOrd="0" presId="urn:microsoft.com/office/officeart/2005/8/layout/vList2"/>
    <dgm:cxn modelId="{4811853A-8050-42EF-AACD-8B4DEBC2500C}" srcId="{0AFFB282-DF92-4FBA-9CCA-2F0D4C5ECB4B}" destId="{E640C190-93F3-4FAB-8A0B-BBE0F370FBD2}" srcOrd="1" destOrd="0" parTransId="{499D6C1E-3D6E-4F42-B64E-95AA3B8E0B08}" sibTransId="{5AF301BC-21F6-4405-8742-0EA139E8784C}"/>
    <dgm:cxn modelId="{667118A7-31E9-4187-9FE5-1A9F2C558317}" type="presOf" srcId="{54466683-DB42-4D83-85D4-19BE6C1240FE}" destId="{D75F6331-F85A-4737-84CF-1AC05E6B04EB}" srcOrd="0" destOrd="0" presId="urn:microsoft.com/office/officeart/2005/8/layout/vList2"/>
    <dgm:cxn modelId="{3E71B3BB-9C6F-4D31-9B62-679F1F117B92}" type="presOf" srcId="{0AFFB282-DF92-4FBA-9CCA-2F0D4C5ECB4B}" destId="{5BA2D58D-7810-4881-BDAE-26EF207B7748}" srcOrd="0" destOrd="0" presId="urn:microsoft.com/office/officeart/2005/8/layout/vList2"/>
    <dgm:cxn modelId="{AB75E1C6-0A16-4412-9DCD-E16BC02CA39B}" type="presOf" srcId="{47CE2F84-96B4-4572-9E62-14D5B89A30E6}" destId="{60B3494B-3E9E-4095-9C09-31F7C24D6EED}" srcOrd="0" destOrd="0" presId="urn:microsoft.com/office/officeart/2005/8/layout/vList2"/>
    <dgm:cxn modelId="{35AF08CB-4B21-4025-B401-9738B9455CB6}" type="presOf" srcId="{E640C190-93F3-4FAB-8A0B-BBE0F370FBD2}" destId="{5A887929-78CC-4BC9-A6B2-454F59A5EFFB}" srcOrd="0" destOrd="0" presId="urn:microsoft.com/office/officeart/2005/8/layout/vList2"/>
    <dgm:cxn modelId="{80365EFE-9FDD-4780-A85D-37390C0DBD54}" srcId="{0AFFB282-DF92-4FBA-9CCA-2F0D4C5ECB4B}" destId="{54466683-DB42-4D83-85D4-19BE6C1240FE}" srcOrd="2" destOrd="0" parTransId="{44C132F0-4B9E-4D6E-B316-D5F70BF97F7A}" sibTransId="{85B3730B-347E-418A-B6C2-284477B3F72C}"/>
    <dgm:cxn modelId="{5855346B-D856-47E8-B3CE-5B0A4895E039}" type="presParOf" srcId="{5BA2D58D-7810-4881-BDAE-26EF207B7748}" destId="{AFF7576A-FD68-4AD8-ACF1-5FC8A25172BE}" srcOrd="0" destOrd="0" presId="urn:microsoft.com/office/officeart/2005/8/layout/vList2"/>
    <dgm:cxn modelId="{922494ED-89D7-4015-943E-A320B22240D0}" type="presParOf" srcId="{5BA2D58D-7810-4881-BDAE-26EF207B7748}" destId="{3F0D4DAA-7CBE-49B2-B244-B3E8AE3BD558}" srcOrd="1" destOrd="0" presId="urn:microsoft.com/office/officeart/2005/8/layout/vList2"/>
    <dgm:cxn modelId="{A7C74A6F-4368-410F-A8BC-CB0B58FC552B}" type="presParOf" srcId="{5BA2D58D-7810-4881-BDAE-26EF207B7748}" destId="{5A887929-78CC-4BC9-A6B2-454F59A5EFFB}" srcOrd="2" destOrd="0" presId="urn:microsoft.com/office/officeart/2005/8/layout/vList2"/>
    <dgm:cxn modelId="{28EF8096-8936-4521-BDF5-58F64F7605D8}" type="presParOf" srcId="{5BA2D58D-7810-4881-BDAE-26EF207B7748}" destId="{8DEA9FCE-4B64-4307-B576-0EF950346AA8}" srcOrd="3" destOrd="0" presId="urn:microsoft.com/office/officeart/2005/8/layout/vList2"/>
    <dgm:cxn modelId="{C1F290B9-9DB1-4BF3-B15D-A2D6EA7F5B79}" type="presParOf" srcId="{5BA2D58D-7810-4881-BDAE-26EF207B7748}" destId="{D75F6331-F85A-4737-84CF-1AC05E6B04EB}" srcOrd="4" destOrd="0" presId="urn:microsoft.com/office/officeart/2005/8/layout/vList2"/>
    <dgm:cxn modelId="{6390C0A0-F129-43CF-8C93-36163A6AD641}" type="presParOf" srcId="{5BA2D58D-7810-4881-BDAE-26EF207B7748}" destId="{7B21D69E-06D4-4112-A3F5-29FF4A98EDDE}" srcOrd="5" destOrd="0" presId="urn:microsoft.com/office/officeart/2005/8/layout/vList2"/>
    <dgm:cxn modelId="{F19D9A1C-EA5C-4452-B3E8-C5582FD76416}" type="presParOf" srcId="{5BA2D58D-7810-4881-BDAE-26EF207B7748}" destId="{60B3494B-3E9E-4095-9C09-31F7C24D6E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CFF2B-E119-4EFA-836B-0EE6F1E508D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491563-0D68-444E-8938-4219271E954A}">
      <dgm:prSet/>
      <dgm:spPr>
        <a:solidFill>
          <a:srgbClr val="FF0000"/>
        </a:solidFill>
      </dgm:spPr>
      <dgm:t>
        <a:bodyPr/>
        <a:lstStyle/>
        <a:p>
          <a:r>
            <a:rPr lang="en-GB" dirty="0">
              <a:latin typeface="Century Gothic" panose="020B0502020202020204" pitchFamily="34" charset="0"/>
            </a:rPr>
            <a:t>Body language</a:t>
          </a:r>
          <a:endParaRPr lang="en-US" dirty="0">
            <a:latin typeface="Century Gothic" panose="020B0502020202020204" pitchFamily="34" charset="0"/>
          </a:endParaRPr>
        </a:p>
      </dgm:t>
    </dgm:pt>
    <dgm:pt modelId="{1465F1AB-06E8-4A25-9F98-D15FA91FBEEC}" type="parTrans" cxnId="{271AF4A2-41DC-4263-B663-5308B213DFBF}">
      <dgm:prSet/>
      <dgm:spPr/>
      <dgm:t>
        <a:bodyPr/>
        <a:lstStyle/>
        <a:p>
          <a:endParaRPr lang="en-US"/>
        </a:p>
      </dgm:t>
    </dgm:pt>
    <dgm:pt modelId="{CA793872-8372-4613-BC7C-048C4B88101B}" type="sibTrans" cxnId="{271AF4A2-41DC-4263-B663-5308B213DFBF}">
      <dgm:prSet/>
      <dgm:spPr/>
      <dgm:t>
        <a:bodyPr/>
        <a:lstStyle/>
        <a:p>
          <a:endParaRPr lang="en-US"/>
        </a:p>
      </dgm:t>
    </dgm:pt>
    <dgm:pt modelId="{417B6C0D-7B64-4DBA-8163-FCC610870E66}">
      <dgm:prSet/>
      <dgm:spPr>
        <a:solidFill>
          <a:srgbClr val="FF0000"/>
        </a:solidFill>
      </dgm:spPr>
      <dgm:t>
        <a:bodyPr/>
        <a:lstStyle/>
        <a:p>
          <a:r>
            <a:rPr lang="en-GB" dirty="0">
              <a:latin typeface="Century Gothic" panose="020B0502020202020204" pitchFamily="34" charset="0"/>
            </a:rPr>
            <a:t>Be friendly and polite</a:t>
          </a:r>
          <a:endParaRPr lang="en-US" dirty="0">
            <a:latin typeface="Century Gothic" panose="020B0502020202020204" pitchFamily="34" charset="0"/>
          </a:endParaRPr>
        </a:p>
      </dgm:t>
    </dgm:pt>
    <dgm:pt modelId="{FD9ABB26-8703-4E3E-B9C4-FA71C1365251}" type="parTrans" cxnId="{0DA3020A-AF9C-422E-8846-E6F0FFA95C3F}">
      <dgm:prSet/>
      <dgm:spPr/>
      <dgm:t>
        <a:bodyPr/>
        <a:lstStyle/>
        <a:p>
          <a:endParaRPr lang="en-US"/>
        </a:p>
      </dgm:t>
    </dgm:pt>
    <dgm:pt modelId="{769FE66F-E629-4903-8C7C-719355B992D3}" type="sibTrans" cxnId="{0DA3020A-AF9C-422E-8846-E6F0FFA95C3F}">
      <dgm:prSet/>
      <dgm:spPr/>
      <dgm:t>
        <a:bodyPr/>
        <a:lstStyle/>
        <a:p>
          <a:endParaRPr lang="en-US"/>
        </a:p>
      </dgm:t>
    </dgm:pt>
    <dgm:pt modelId="{92A6FE4C-5F01-4D54-B274-6E25C61FB7E9}">
      <dgm:prSet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Good appearance</a:t>
          </a:r>
        </a:p>
      </dgm:t>
    </dgm:pt>
    <dgm:pt modelId="{BF8EAEF0-0EF0-4B30-B372-D53EFA1DDE2C}" type="parTrans" cxnId="{0B62A032-394D-434F-B6BA-1B1C71328D0D}">
      <dgm:prSet/>
      <dgm:spPr/>
      <dgm:t>
        <a:bodyPr/>
        <a:lstStyle/>
        <a:p>
          <a:endParaRPr lang="en-US"/>
        </a:p>
      </dgm:t>
    </dgm:pt>
    <dgm:pt modelId="{7529E5A8-4792-4618-BBE7-682D53933EEC}" type="sibTrans" cxnId="{0B62A032-394D-434F-B6BA-1B1C71328D0D}">
      <dgm:prSet/>
      <dgm:spPr/>
      <dgm:t>
        <a:bodyPr/>
        <a:lstStyle/>
        <a:p>
          <a:endParaRPr lang="en-US"/>
        </a:p>
      </dgm:t>
    </dgm:pt>
    <dgm:pt modelId="{FEB4171A-2744-4553-8B3C-5727094A8927}">
      <dgm:prSet/>
      <dgm:spPr>
        <a:solidFill>
          <a:srgbClr val="FF0000"/>
        </a:solidFill>
      </dgm:spPr>
      <dgm:t>
        <a:bodyPr/>
        <a:lstStyle/>
        <a:p>
          <a:r>
            <a:rPr lang="en-GB" dirty="0">
              <a:latin typeface="Century Gothic" panose="020B0502020202020204" pitchFamily="34" charset="0"/>
            </a:rPr>
            <a:t>Think about small talk</a:t>
          </a:r>
          <a:endParaRPr lang="en-US" dirty="0">
            <a:latin typeface="Century Gothic" panose="020B0502020202020204" pitchFamily="34" charset="0"/>
          </a:endParaRPr>
        </a:p>
      </dgm:t>
    </dgm:pt>
    <dgm:pt modelId="{3D61CB00-862B-4325-BC33-A80E1FD6067C}" type="parTrans" cxnId="{AE495E8A-7992-4585-B6FD-AF49885263B5}">
      <dgm:prSet/>
      <dgm:spPr/>
      <dgm:t>
        <a:bodyPr/>
        <a:lstStyle/>
        <a:p>
          <a:endParaRPr lang="en-US"/>
        </a:p>
      </dgm:t>
    </dgm:pt>
    <dgm:pt modelId="{4CB42684-9057-4EDD-8ACF-CD46469D6D73}" type="sibTrans" cxnId="{AE495E8A-7992-4585-B6FD-AF49885263B5}">
      <dgm:prSet/>
      <dgm:spPr/>
      <dgm:t>
        <a:bodyPr/>
        <a:lstStyle/>
        <a:p>
          <a:endParaRPr lang="en-US"/>
        </a:p>
      </dgm:t>
    </dgm:pt>
    <dgm:pt modelId="{564F689B-607E-4D71-8E1C-C485FBAA8BED}" type="pres">
      <dgm:prSet presAssocID="{96ACFF2B-E119-4EFA-836B-0EE6F1E508DB}" presName="outerComposite" presStyleCnt="0">
        <dgm:presLayoutVars>
          <dgm:chMax val="5"/>
          <dgm:dir/>
          <dgm:resizeHandles val="exact"/>
        </dgm:presLayoutVars>
      </dgm:prSet>
      <dgm:spPr/>
    </dgm:pt>
    <dgm:pt modelId="{ACBF04B9-36F3-401C-914A-E8BBCE1B07C2}" type="pres">
      <dgm:prSet presAssocID="{96ACFF2B-E119-4EFA-836B-0EE6F1E508DB}" presName="dummyMaxCanvas" presStyleCnt="0">
        <dgm:presLayoutVars/>
      </dgm:prSet>
      <dgm:spPr/>
    </dgm:pt>
    <dgm:pt modelId="{62B00C80-9F7D-4539-943F-0715982F2026}" type="pres">
      <dgm:prSet presAssocID="{96ACFF2B-E119-4EFA-836B-0EE6F1E508DB}" presName="FourNodes_1" presStyleLbl="node1" presStyleIdx="0" presStyleCnt="4" custLinFactY="20541" custLinFactNeighborX="10237" custLinFactNeighborY="100000">
        <dgm:presLayoutVars>
          <dgm:bulletEnabled val="1"/>
        </dgm:presLayoutVars>
      </dgm:prSet>
      <dgm:spPr/>
    </dgm:pt>
    <dgm:pt modelId="{08A0FD2A-643E-4C6D-8099-B2F94B392DE4}" type="pres">
      <dgm:prSet presAssocID="{96ACFF2B-E119-4EFA-836B-0EE6F1E508DB}" presName="FourNodes_2" presStyleLbl="node1" presStyleIdx="1" presStyleCnt="4" custLinFactY="21046" custLinFactNeighborX="6899" custLinFactNeighborY="100000">
        <dgm:presLayoutVars>
          <dgm:bulletEnabled val="1"/>
        </dgm:presLayoutVars>
      </dgm:prSet>
      <dgm:spPr/>
    </dgm:pt>
    <dgm:pt modelId="{15805C0C-CEF1-4B2D-9E20-FC27FA463940}" type="pres">
      <dgm:prSet presAssocID="{96ACFF2B-E119-4EFA-836B-0EE6F1E508DB}" presName="FourNodes_3" presStyleLbl="node1" presStyleIdx="2" presStyleCnt="4" custLinFactY="-100000" custLinFactNeighborX="-11596" custLinFactNeighborY="-136197">
        <dgm:presLayoutVars>
          <dgm:bulletEnabled val="1"/>
        </dgm:presLayoutVars>
      </dgm:prSet>
      <dgm:spPr/>
    </dgm:pt>
    <dgm:pt modelId="{09C3BEFA-0674-4A8F-9CFA-E2E89FED6404}" type="pres">
      <dgm:prSet presAssocID="{96ACFF2B-E119-4EFA-836B-0EE6F1E508DB}" presName="FourNodes_4" presStyleLbl="node1" presStyleIdx="3" presStyleCnt="4">
        <dgm:presLayoutVars>
          <dgm:bulletEnabled val="1"/>
        </dgm:presLayoutVars>
      </dgm:prSet>
      <dgm:spPr/>
    </dgm:pt>
    <dgm:pt modelId="{F67F6071-8666-4D8D-AE9C-26B573E8EF77}" type="pres">
      <dgm:prSet presAssocID="{96ACFF2B-E119-4EFA-836B-0EE6F1E508DB}" presName="FourConn_1-2" presStyleLbl="fgAccFollowNode1" presStyleIdx="0" presStyleCnt="3">
        <dgm:presLayoutVars>
          <dgm:bulletEnabled val="1"/>
        </dgm:presLayoutVars>
      </dgm:prSet>
      <dgm:spPr/>
    </dgm:pt>
    <dgm:pt modelId="{FA08133A-2F00-4464-9ED4-164CD8CFD4C2}" type="pres">
      <dgm:prSet presAssocID="{96ACFF2B-E119-4EFA-836B-0EE6F1E508DB}" presName="FourConn_2-3" presStyleLbl="fgAccFollowNode1" presStyleIdx="1" presStyleCnt="3">
        <dgm:presLayoutVars>
          <dgm:bulletEnabled val="1"/>
        </dgm:presLayoutVars>
      </dgm:prSet>
      <dgm:spPr/>
    </dgm:pt>
    <dgm:pt modelId="{3032208A-9303-41FC-A477-9EA295369C32}" type="pres">
      <dgm:prSet presAssocID="{96ACFF2B-E119-4EFA-836B-0EE6F1E508DB}" presName="FourConn_3-4" presStyleLbl="fgAccFollowNode1" presStyleIdx="2" presStyleCnt="3">
        <dgm:presLayoutVars>
          <dgm:bulletEnabled val="1"/>
        </dgm:presLayoutVars>
      </dgm:prSet>
      <dgm:spPr/>
    </dgm:pt>
    <dgm:pt modelId="{BC3D776C-2163-4990-B69E-74F0D965A292}" type="pres">
      <dgm:prSet presAssocID="{96ACFF2B-E119-4EFA-836B-0EE6F1E508DB}" presName="FourNodes_1_text" presStyleLbl="node1" presStyleIdx="3" presStyleCnt="4">
        <dgm:presLayoutVars>
          <dgm:bulletEnabled val="1"/>
        </dgm:presLayoutVars>
      </dgm:prSet>
      <dgm:spPr/>
    </dgm:pt>
    <dgm:pt modelId="{0D4677CC-C298-44D4-8CB1-1C12F39BD0BE}" type="pres">
      <dgm:prSet presAssocID="{96ACFF2B-E119-4EFA-836B-0EE6F1E508DB}" presName="FourNodes_2_text" presStyleLbl="node1" presStyleIdx="3" presStyleCnt="4">
        <dgm:presLayoutVars>
          <dgm:bulletEnabled val="1"/>
        </dgm:presLayoutVars>
      </dgm:prSet>
      <dgm:spPr/>
    </dgm:pt>
    <dgm:pt modelId="{4522EDB5-6190-4C27-86C0-1A78DA6666CE}" type="pres">
      <dgm:prSet presAssocID="{96ACFF2B-E119-4EFA-836B-0EE6F1E508DB}" presName="FourNodes_3_text" presStyleLbl="node1" presStyleIdx="3" presStyleCnt="4">
        <dgm:presLayoutVars>
          <dgm:bulletEnabled val="1"/>
        </dgm:presLayoutVars>
      </dgm:prSet>
      <dgm:spPr/>
    </dgm:pt>
    <dgm:pt modelId="{15A38616-1C2B-4022-AA7F-48BDFB4E1D0C}" type="pres">
      <dgm:prSet presAssocID="{96ACFF2B-E119-4EFA-836B-0EE6F1E508D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E8F0308-34F6-4676-BB9B-C783D96D2482}" type="presOf" srcId="{92A6FE4C-5F01-4D54-B274-6E25C61FB7E9}" destId="{15805C0C-CEF1-4B2D-9E20-FC27FA463940}" srcOrd="0" destOrd="0" presId="urn:microsoft.com/office/officeart/2005/8/layout/vProcess5"/>
    <dgm:cxn modelId="{0DA3020A-AF9C-422E-8846-E6F0FFA95C3F}" srcId="{96ACFF2B-E119-4EFA-836B-0EE6F1E508DB}" destId="{417B6C0D-7B64-4DBA-8163-FCC610870E66}" srcOrd="1" destOrd="0" parTransId="{FD9ABB26-8703-4E3E-B9C4-FA71C1365251}" sibTransId="{769FE66F-E629-4903-8C7C-719355B992D3}"/>
    <dgm:cxn modelId="{0B0A020E-6EBC-46C5-815A-442CD8A2604B}" type="presOf" srcId="{FEB4171A-2744-4553-8B3C-5727094A8927}" destId="{09C3BEFA-0674-4A8F-9CFA-E2E89FED6404}" srcOrd="0" destOrd="0" presId="urn:microsoft.com/office/officeart/2005/8/layout/vProcess5"/>
    <dgm:cxn modelId="{A8DC2026-41D2-4842-A8DC-691D83F08E24}" type="presOf" srcId="{769FE66F-E629-4903-8C7C-719355B992D3}" destId="{FA08133A-2F00-4464-9ED4-164CD8CFD4C2}" srcOrd="0" destOrd="0" presId="urn:microsoft.com/office/officeart/2005/8/layout/vProcess5"/>
    <dgm:cxn modelId="{0B62A032-394D-434F-B6BA-1B1C71328D0D}" srcId="{96ACFF2B-E119-4EFA-836B-0EE6F1E508DB}" destId="{92A6FE4C-5F01-4D54-B274-6E25C61FB7E9}" srcOrd="2" destOrd="0" parTransId="{BF8EAEF0-0EF0-4B30-B372-D53EFA1DDE2C}" sibTransId="{7529E5A8-4792-4618-BBE7-682D53933EEC}"/>
    <dgm:cxn modelId="{8E83CE35-0A29-4B46-8AFD-B82B01994B3B}" type="presOf" srcId="{96ACFF2B-E119-4EFA-836B-0EE6F1E508DB}" destId="{564F689B-607E-4D71-8E1C-C485FBAA8BED}" srcOrd="0" destOrd="0" presId="urn:microsoft.com/office/officeart/2005/8/layout/vProcess5"/>
    <dgm:cxn modelId="{8C12F865-D3C6-444B-A517-59CA5FCC1CB3}" type="presOf" srcId="{CF491563-0D68-444E-8938-4219271E954A}" destId="{62B00C80-9F7D-4539-943F-0715982F2026}" srcOrd="0" destOrd="0" presId="urn:microsoft.com/office/officeart/2005/8/layout/vProcess5"/>
    <dgm:cxn modelId="{15D35157-2623-4D93-81CC-656F988429CC}" type="presOf" srcId="{92A6FE4C-5F01-4D54-B274-6E25C61FB7E9}" destId="{4522EDB5-6190-4C27-86C0-1A78DA6666CE}" srcOrd="1" destOrd="0" presId="urn:microsoft.com/office/officeart/2005/8/layout/vProcess5"/>
    <dgm:cxn modelId="{0202BB77-41C9-44B0-8488-1BA6A98558B4}" type="presOf" srcId="{CA793872-8372-4613-BC7C-048C4B88101B}" destId="{F67F6071-8666-4D8D-AE9C-26B573E8EF77}" srcOrd="0" destOrd="0" presId="urn:microsoft.com/office/officeart/2005/8/layout/vProcess5"/>
    <dgm:cxn modelId="{AE495E8A-7992-4585-B6FD-AF49885263B5}" srcId="{96ACFF2B-E119-4EFA-836B-0EE6F1E508DB}" destId="{FEB4171A-2744-4553-8B3C-5727094A8927}" srcOrd="3" destOrd="0" parTransId="{3D61CB00-862B-4325-BC33-A80E1FD6067C}" sibTransId="{4CB42684-9057-4EDD-8ACF-CD46469D6D73}"/>
    <dgm:cxn modelId="{A08C8F8C-C436-4323-A1A2-38727F1365E0}" type="presOf" srcId="{417B6C0D-7B64-4DBA-8163-FCC610870E66}" destId="{08A0FD2A-643E-4C6D-8099-B2F94B392DE4}" srcOrd="0" destOrd="0" presId="urn:microsoft.com/office/officeart/2005/8/layout/vProcess5"/>
    <dgm:cxn modelId="{271AF4A2-41DC-4263-B663-5308B213DFBF}" srcId="{96ACFF2B-E119-4EFA-836B-0EE6F1E508DB}" destId="{CF491563-0D68-444E-8938-4219271E954A}" srcOrd="0" destOrd="0" parTransId="{1465F1AB-06E8-4A25-9F98-D15FA91FBEEC}" sibTransId="{CA793872-8372-4613-BC7C-048C4B88101B}"/>
    <dgm:cxn modelId="{65EA61AB-BCFE-4DBE-859E-37BB225E7A0E}" type="presOf" srcId="{FEB4171A-2744-4553-8B3C-5727094A8927}" destId="{15A38616-1C2B-4022-AA7F-48BDFB4E1D0C}" srcOrd="1" destOrd="0" presId="urn:microsoft.com/office/officeart/2005/8/layout/vProcess5"/>
    <dgm:cxn modelId="{9DFAE9C6-21D1-471D-AF1B-D8C7F90A625C}" type="presOf" srcId="{7529E5A8-4792-4618-BBE7-682D53933EEC}" destId="{3032208A-9303-41FC-A477-9EA295369C32}" srcOrd="0" destOrd="0" presId="urn:microsoft.com/office/officeart/2005/8/layout/vProcess5"/>
    <dgm:cxn modelId="{28EEF7CF-A7D9-409F-8804-9A24810DF005}" type="presOf" srcId="{417B6C0D-7B64-4DBA-8163-FCC610870E66}" destId="{0D4677CC-C298-44D4-8CB1-1C12F39BD0BE}" srcOrd="1" destOrd="0" presId="urn:microsoft.com/office/officeart/2005/8/layout/vProcess5"/>
    <dgm:cxn modelId="{7D89B7DE-763F-42A6-8336-B4A899D5B393}" type="presOf" srcId="{CF491563-0D68-444E-8938-4219271E954A}" destId="{BC3D776C-2163-4990-B69E-74F0D965A292}" srcOrd="1" destOrd="0" presId="urn:microsoft.com/office/officeart/2005/8/layout/vProcess5"/>
    <dgm:cxn modelId="{C7B7DAEA-F65D-4E5A-9BF9-82DDF903574E}" type="presParOf" srcId="{564F689B-607E-4D71-8E1C-C485FBAA8BED}" destId="{ACBF04B9-36F3-401C-914A-E8BBCE1B07C2}" srcOrd="0" destOrd="0" presId="urn:microsoft.com/office/officeart/2005/8/layout/vProcess5"/>
    <dgm:cxn modelId="{BBFCF50E-466C-426B-BC74-B2C05211F9CF}" type="presParOf" srcId="{564F689B-607E-4D71-8E1C-C485FBAA8BED}" destId="{62B00C80-9F7D-4539-943F-0715982F2026}" srcOrd="1" destOrd="0" presId="urn:microsoft.com/office/officeart/2005/8/layout/vProcess5"/>
    <dgm:cxn modelId="{04714F8D-C8F2-4C7E-BD35-EE60374AB9A2}" type="presParOf" srcId="{564F689B-607E-4D71-8E1C-C485FBAA8BED}" destId="{08A0FD2A-643E-4C6D-8099-B2F94B392DE4}" srcOrd="2" destOrd="0" presId="urn:microsoft.com/office/officeart/2005/8/layout/vProcess5"/>
    <dgm:cxn modelId="{5DEE774A-EA5D-4235-9EB3-B1F65A8F34DF}" type="presParOf" srcId="{564F689B-607E-4D71-8E1C-C485FBAA8BED}" destId="{15805C0C-CEF1-4B2D-9E20-FC27FA463940}" srcOrd="3" destOrd="0" presId="urn:microsoft.com/office/officeart/2005/8/layout/vProcess5"/>
    <dgm:cxn modelId="{7729497D-44E9-4D05-A58A-DBB5A697132E}" type="presParOf" srcId="{564F689B-607E-4D71-8E1C-C485FBAA8BED}" destId="{09C3BEFA-0674-4A8F-9CFA-E2E89FED6404}" srcOrd="4" destOrd="0" presId="urn:microsoft.com/office/officeart/2005/8/layout/vProcess5"/>
    <dgm:cxn modelId="{6D2C45CE-01A8-4321-9C8C-62842C868F66}" type="presParOf" srcId="{564F689B-607E-4D71-8E1C-C485FBAA8BED}" destId="{F67F6071-8666-4D8D-AE9C-26B573E8EF77}" srcOrd="5" destOrd="0" presId="urn:microsoft.com/office/officeart/2005/8/layout/vProcess5"/>
    <dgm:cxn modelId="{291C449F-0761-425F-BBA4-919CA25FDEF6}" type="presParOf" srcId="{564F689B-607E-4D71-8E1C-C485FBAA8BED}" destId="{FA08133A-2F00-4464-9ED4-164CD8CFD4C2}" srcOrd="6" destOrd="0" presId="urn:microsoft.com/office/officeart/2005/8/layout/vProcess5"/>
    <dgm:cxn modelId="{8E95CC66-A7E7-4F26-8092-5867A5130D50}" type="presParOf" srcId="{564F689B-607E-4D71-8E1C-C485FBAA8BED}" destId="{3032208A-9303-41FC-A477-9EA295369C32}" srcOrd="7" destOrd="0" presId="urn:microsoft.com/office/officeart/2005/8/layout/vProcess5"/>
    <dgm:cxn modelId="{2E6A4135-BE76-406B-BD4C-5127AEFCA1F8}" type="presParOf" srcId="{564F689B-607E-4D71-8E1C-C485FBAA8BED}" destId="{BC3D776C-2163-4990-B69E-74F0D965A292}" srcOrd="8" destOrd="0" presId="urn:microsoft.com/office/officeart/2005/8/layout/vProcess5"/>
    <dgm:cxn modelId="{B18AB176-6AF7-4E07-A35E-08564AF31285}" type="presParOf" srcId="{564F689B-607E-4D71-8E1C-C485FBAA8BED}" destId="{0D4677CC-C298-44D4-8CB1-1C12F39BD0BE}" srcOrd="9" destOrd="0" presId="urn:microsoft.com/office/officeart/2005/8/layout/vProcess5"/>
    <dgm:cxn modelId="{ACF04956-3898-476F-80D0-924184C80F97}" type="presParOf" srcId="{564F689B-607E-4D71-8E1C-C485FBAA8BED}" destId="{4522EDB5-6190-4C27-86C0-1A78DA6666CE}" srcOrd="10" destOrd="0" presId="urn:microsoft.com/office/officeart/2005/8/layout/vProcess5"/>
    <dgm:cxn modelId="{66BD1446-AECA-4FDE-B797-E4789691389B}" type="presParOf" srcId="{564F689B-607E-4D71-8E1C-C485FBAA8BED}" destId="{15A38616-1C2B-4022-AA7F-48BDFB4E1D0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7233D-8300-4363-80B6-5A8AF596981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72AB03-3CD6-44DF-8964-12AE02CD0A25}">
      <dgm:prSet/>
      <dgm:spPr>
        <a:solidFill>
          <a:srgbClr val="FF0000"/>
        </a:solidFill>
      </dgm:spPr>
      <dgm:t>
        <a:bodyPr/>
        <a:lstStyle/>
        <a:p>
          <a:r>
            <a:rPr lang="en-GB" dirty="0">
              <a:latin typeface="Century Gothic" panose="020B0502020202020204" pitchFamily="34" charset="0"/>
            </a:rPr>
            <a:t>Show respect</a:t>
          </a:r>
          <a:endParaRPr lang="en-US" dirty="0">
            <a:latin typeface="Century Gothic" panose="020B0502020202020204" pitchFamily="34" charset="0"/>
          </a:endParaRPr>
        </a:p>
      </dgm:t>
    </dgm:pt>
    <dgm:pt modelId="{112589FB-032E-4B8B-9D6F-19F06B3AFCC1}" type="parTrans" cxnId="{70FB1514-99B6-4FF3-A510-A353DC6CE8F3}">
      <dgm:prSet/>
      <dgm:spPr/>
      <dgm:t>
        <a:bodyPr/>
        <a:lstStyle/>
        <a:p>
          <a:endParaRPr lang="en-US"/>
        </a:p>
      </dgm:t>
    </dgm:pt>
    <dgm:pt modelId="{3EE44F10-B035-4A82-8B0A-A02E24CE1A23}" type="sibTrans" cxnId="{70FB1514-99B6-4FF3-A510-A353DC6CE8F3}">
      <dgm:prSet/>
      <dgm:spPr/>
      <dgm:t>
        <a:bodyPr/>
        <a:lstStyle/>
        <a:p>
          <a:endParaRPr lang="en-US"/>
        </a:p>
      </dgm:t>
    </dgm:pt>
    <dgm:pt modelId="{D02F496E-0EBD-4A3F-B299-473DAE7D72C9}">
      <dgm:prSet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Give good answers</a:t>
          </a:r>
        </a:p>
      </dgm:t>
    </dgm:pt>
    <dgm:pt modelId="{BA112BD9-4F0E-4260-A10A-45491E29BBA5}" type="parTrans" cxnId="{EF12588F-950E-46F3-9651-907E64E4648C}">
      <dgm:prSet/>
      <dgm:spPr/>
      <dgm:t>
        <a:bodyPr/>
        <a:lstStyle/>
        <a:p>
          <a:endParaRPr lang="en-US"/>
        </a:p>
      </dgm:t>
    </dgm:pt>
    <dgm:pt modelId="{B7071489-3661-48BD-B7F1-01849D55A546}" type="sibTrans" cxnId="{EF12588F-950E-46F3-9651-907E64E4648C}">
      <dgm:prSet/>
      <dgm:spPr/>
      <dgm:t>
        <a:bodyPr/>
        <a:lstStyle/>
        <a:p>
          <a:endParaRPr lang="en-US"/>
        </a:p>
      </dgm:t>
    </dgm:pt>
    <dgm:pt modelId="{76E7B0E0-62B5-4467-8C70-F2630EC88506}">
      <dgm:prSet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Ask good questions</a:t>
          </a:r>
        </a:p>
      </dgm:t>
    </dgm:pt>
    <dgm:pt modelId="{B874825A-F37D-407F-8997-FF49767DF28F}" type="parTrans" cxnId="{4EA43999-4AF5-4DC2-B08E-235BD4CFFC6E}">
      <dgm:prSet/>
      <dgm:spPr/>
      <dgm:t>
        <a:bodyPr/>
        <a:lstStyle/>
        <a:p>
          <a:endParaRPr lang="en-US"/>
        </a:p>
      </dgm:t>
    </dgm:pt>
    <dgm:pt modelId="{9FB7ED24-24F3-4F59-9611-EADB2A390709}" type="sibTrans" cxnId="{4EA43999-4AF5-4DC2-B08E-235BD4CFFC6E}">
      <dgm:prSet/>
      <dgm:spPr/>
      <dgm:t>
        <a:bodyPr/>
        <a:lstStyle/>
        <a:p>
          <a:endParaRPr lang="en-US"/>
        </a:p>
      </dgm:t>
    </dgm:pt>
    <dgm:pt modelId="{0C30DC41-AD9D-4887-BED3-2D32D03EA16A}">
      <dgm:prSet custT="1"/>
      <dgm:spPr>
        <a:solidFill>
          <a:srgbClr val="FF0000"/>
        </a:solidFill>
      </dgm:spPr>
      <dgm:t>
        <a:bodyPr/>
        <a:lstStyle/>
        <a:p>
          <a:endParaRPr lang="en-GB" sz="2800">
            <a:latin typeface="Century Gothic" panose="020B0502020202020204" pitchFamily="34" charset="0"/>
          </a:endParaRPr>
        </a:p>
      </dgm:t>
    </dgm:pt>
    <dgm:pt modelId="{4DEBC0DC-CA8F-4199-9970-238999A14920}" type="parTrans" cxnId="{CB823A18-841E-4DAE-9E01-FA46B8041886}">
      <dgm:prSet/>
      <dgm:spPr/>
      <dgm:t>
        <a:bodyPr/>
        <a:lstStyle/>
        <a:p>
          <a:endParaRPr lang="en-GB"/>
        </a:p>
      </dgm:t>
    </dgm:pt>
    <dgm:pt modelId="{DDC3DFA3-75A7-4361-8D44-B530A361784B}" type="sibTrans" cxnId="{CB823A18-841E-4DAE-9E01-FA46B8041886}">
      <dgm:prSet/>
      <dgm:spPr/>
      <dgm:t>
        <a:bodyPr/>
        <a:lstStyle/>
        <a:p>
          <a:endParaRPr lang="en-GB"/>
        </a:p>
      </dgm:t>
    </dgm:pt>
    <dgm:pt modelId="{0E5706F4-B996-441D-88C5-903554B1B9C0}" type="pres">
      <dgm:prSet presAssocID="{0347233D-8300-4363-80B6-5A8AF5969816}" presName="outerComposite" presStyleCnt="0">
        <dgm:presLayoutVars>
          <dgm:chMax val="5"/>
          <dgm:dir/>
          <dgm:resizeHandles val="exact"/>
        </dgm:presLayoutVars>
      </dgm:prSet>
      <dgm:spPr/>
    </dgm:pt>
    <dgm:pt modelId="{0578C5F6-A3AC-4C16-A57D-E44A748CEA7B}" type="pres">
      <dgm:prSet presAssocID="{0347233D-8300-4363-80B6-5A8AF5969816}" presName="dummyMaxCanvas" presStyleCnt="0">
        <dgm:presLayoutVars/>
      </dgm:prSet>
      <dgm:spPr/>
    </dgm:pt>
    <dgm:pt modelId="{6FD1E2C0-3C0A-4A5E-81D7-5E99072B5A6D}" type="pres">
      <dgm:prSet presAssocID="{0347233D-8300-4363-80B6-5A8AF5969816}" presName="FourNodes_1" presStyleLbl="node1" presStyleIdx="0" presStyleCnt="4">
        <dgm:presLayoutVars>
          <dgm:bulletEnabled val="1"/>
        </dgm:presLayoutVars>
      </dgm:prSet>
      <dgm:spPr/>
    </dgm:pt>
    <dgm:pt modelId="{475C7330-CF55-4897-A47B-8B56D2716504}" type="pres">
      <dgm:prSet presAssocID="{0347233D-8300-4363-80B6-5A8AF5969816}" presName="FourNodes_2" presStyleLbl="node1" presStyleIdx="1" presStyleCnt="4">
        <dgm:presLayoutVars>
          <dgm:bulletEnabled val="1"/>
        </dgm:presLayoutVars>
      </dgm:prSet>
      <dgm:spPr/>
    </dgm:pt>
    <dgm:pt modelId="{5942F221-FF1E-4259-A3A3-91F1C1A945E0}" type="pres">
      <dgm:prSet presAssocID="{0347233D-8300-4363-80B6-5A8AF5969816}" presName="FourNodes_3" presStyleLbl="node1" presStyleIdx="2" presStyleCnt="4">
        <dgm:presLayoutVars>
          <dgm:bulletEnabled val="1"/>
        </dgm:presLayoutVars>
      </dgm:prSet>
      <dgm:spPr/>
    </dgm:pt>
    <dgm:pt modelId="{EF6446D2-FFF9-4AC1-AE0E-F3E3BFCCD280}" type="pres">
      <dgm:prSet presAssocID="{0347233D-8300-4363-80B6-5A8AF5969816}" presName="FourNodes_4" presStyleLbl="node1" presStyleIdx="3" presStyleCnt="4">
        <dgm:presLayoutVars>
          <dgm:bulletEnabled val="1"/>
        </dgm:presLayoutVars>
      </dgm:prSet>
      <dgm:spPr/>
    </dgm:pt>
    <dgm:pt modelId="{62C82EA2-09B3-4891-B712-12FD044C17F3}" type="pres">
      <dgm:prSet presAssocID="{0347233D-8300-4363-80B6-5A8AF5969816}" presName="FourConn_1-2" presStyleLbl="fgAccFollowNode1" presStyleIdx="0" presStyleCnt="3">
        <dgm:presLayoutVars>
          <dgm:bulletEnabled val="1"/>
        </dgm:presLayoutVars>
      </dgm:prSet>
      <dgm:spPr/>
    </dgm:pt>
    <dgm:pt modelId="{874AEA88-F2EF-493B-BBA0-6C5FCFCCF0FD}" type="pres">
      <dgm:prSet presAssocID="{0347233D-8300-4363-80B6-5A8AF5969816}" presName="FourConn_2-3" presStyleLbl="fgAccFollowNode1" presStyleIdx="1" presStyleCnt="3">
        <dgm:presLayoutVars>
          <dgm:bulletEnabled val="1"/>
        </dgm:presLayoutVars>
      </dgm:prSet>
      <dgm:spPr/>
    </dgm:pt>
    <dgm:pt modelId="{A798581F-8D73-4F0F-B242-F12667945EF2}" type="pres">
      <dgm:prSet presAssocID="{0347233D-8300-4363-80B6-5A8AF5969816}" presName="FourConn_3-4" presStyleLbl="fgAccFollowNode1" presStyleIdx="2" presStyleCnt="3">
        <dgm:presLayoutVars>
          <dgm:bulletEnabled val="1"/>
        </dgm:presLayoutVars>
      </dgm:prSet>
      <dgm:spPr/>
    </dgm:pt>
    <dgm:pt modelId="{E32AF251-71E2-402B-840B-915F6CC2991C}" type="pres">
      <dgm:prSet presAssocID="{0347233D-8300-4363-80B6-5A8AF5969816}" presName="FourNodes_1_text" presStyleLbl="node1" presStyleIdx="3" presStyleCnt="4">
        <dgm:presLayoutVars>
          <dgm:bulletEnabled val="1"/>
        </dgm:presLayoutVars>
      </dgm:prSet>
      <dgm:spPr/>
    </dgm:pt>
    <dgm:pt modelId="{D57EE354-F899-4EAB-BD13-AA490BEC3277}" type="pres">
      <dgm:prSet presAssocID="{0347233D-8300-4363-80B6-5A8AF5969816}" presName="FourNodes_2_text" presStyleLbl="node1" presStyleIdx="3" presStyleCnt="4">
        <dgm:presLayoutVars>
          <dgm:bulletEnabled val="1"/>
        </dgm:presLayoutVars>
      </dgm:prSet>
      <dgm:spPr/>
    </dgm:pt>
    <dgm:pt modelId="{EFCFCA5B-94AF-43B8-BE81-72136DBD0B26}" type="pres">
      <dgm:prSet presAssocID="{0347233D-8300-4363-80B6-5A8AF5969816}" presName="FourNodes_3_text" presStyleLbl="node1" presStyleIdx="3" presStyleCnt="4">
        <dgm:presLayoutVars>
          <dgm:bulletEnabled val="1"/>
        </dgm:presLayoutVars>
      </dgm:prSet>
      <dgm:spPr/>
    </dgm:pt>
    <dgm:pt modelId="{4AEDE11F-7FC8-4CF8-B31E-4BD177DDC970}" type="pres">
      <dgm:prSet presAssocID="{0347233D-8300-4363-80B6-5A8AF596981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0FB1514-99B6-4FF3-A510-A353DC6CE8F3}" srcId="{0347233D-8300-4363-80B6-5A8AF5969816}" destId="{6672AB03-3CD6-44DF-8964-12AE02CD0A25}" srcOrd="0" destOrd="0" parTransId="{112589FB-032E-4B8B-9D6F-19F06B3AFCC1}" sibTransId="{3EE44F10-B035-4A82-8B0A-A02E24CE1A23}"/>
    <dgm:cxn modelId="{CB823A18-841E-4DAE-9E01-FA46B8041886}" srcId="{0347233D-8300-4363-80B6-5A8AF5969816}" destId="{0C30DC41-AD9D-4887-BED3-2D32D03EA16A}" srcOrd="1" destOrd="0" parTransId="{4DEBC0DC-CA8F-4199-9970-238999A14920}" sibTransId="{DDC3DFA3-75A7-4361-8D44-B530A361784B}"/>
    <dgm:cxn modelId="{FC00DD39-5068-4059-B661-7D64407D5447}" type="presOf" srcId="{6672AB03-3CD6-44DF-8964-12AE02CD0A25}" destId="{6FD1E2C0-3C0A-4A5E-81D7-5E99072B5A6D}" srcOrd="0" destOrd="0" presId="urn:microsoft.com/office/officeart/2005/8/layout/vProcess5"/>
    <dgm:cxn modelId="{EFED6951-9CBB-4D7A-8D97-0EB81FB82C88}" type="presOf" srcId="{76E7B0E0-62B5-4467-8C70-F2630EC88506}" destId="{EF6446D2-FFF9-4AC1-AE0E-F3E3BFCCD280}" srcOrd="0" destOrd="0" presId="urn:microsoft.com/office/officeart/2005/8/layout/vProcess5"/>
    <dgm:cxn modelId="{5B9E0287-A299-4531-A198-4C6EA9894AC1}" type="presOf" srcId="{6672AB03-3CD6-44DF-8964-12AE02CD0A25}" destId="{E32AF251-71E2-402B-840B-915F6CC2991C}" srcOrd="1" destOrd="0" presId="urn:microsoft.com/office/officeart/2005/8/layout/vProcess5"/>
    <dgm:cxn modelId="{80D45C8D-91D4-485E-8F85-F2CF70BEB767}" type="presOf" srcId="{B7071489-3661-48BD-B7F1-01849D55A546}" destId="{A798581F-8D73-4F0F-B242-F12667945EF2}" srcOrd="0" destOrd="0" presId="urn:microsoft.com/office/officeart/2005/8/layout/vProcess5"/>
    <dgm:cxn modelId="{EF12588F-950E-46F3-9651-907E64E4648C}" srcId="{0347233D-8300-4363-80B6-5A8AF5969816}" destId="{D02F496E-0EBD-4A3F-B299-473DAE7D72C9}" srcOrd="2" destOrd="0" parTransId="{BA112BD9-4F0E-4260-A10A-45491E29BBA5}" sibTransId="{B7071489-3661-48BD-B7F1-01849D55A546}"/>
    <dgm:cxn modelId="{9EA69A97-598D-4DB4-B31B-AAEBBA88469F}" type="presOf" srcId="{D02F496E-0EBD-4A3F-B299-473DAE7D72C9}" destId="{5942F221-FF1E-4259-A3A3-91F1C1A945E0}" srcOrd="0" destOrd="0" presId="urn:microsoft.com/office/officeart/2005/8/layout/vProcess5"/>
    <dgm:cxn modelId="{4EA43999-4AF5-4DC2-B08E-235BD4CFFC6E}" srcId="{0347233D-8300-4363-80B6-5A8AF5969816}" destId="{76E7B0E0-62B5-4467-8C70-F2630EC88506}" srcOrd="3" destOrd="0" parTransId="{B874825A-F37D-407F-8997-FF49767DF28F}" sibTransId="{9FB7ED24-24F3-4F59-9611-EADB2A390709}"/>
    <dgm:cxn modelId="{D151869B-8953-490D-9E56-98CCCC0C26D6}" type="presOf" srcId="{D02F496E-0EBD-4A3F-B299-473DAE7D72C9}" destId="{EFCFCA5B-94AF-43B8-BE81-72136DBD0B26}" srcOrd="1" destOrd="0" presId="urn:microsoft.com/office/officeart/2005/8/layout/vProcess5"/>
    <dgm:cxn modelId="{E10A31A7-BE12-4115-BCEA-5F71C03C0E70}" type="presOf" srcId="{0347233D-8300-4363-80B6-5A8AF5969816}" destId="{0E5706F4-B996-441D-88C5-903554B1B9C0}" srcOrd="0" destOrd="0" presId="urn:microsoft.com/office/officeart/2005/8/layout/vProcess5"/>
    <dgm:cxn modelId="{DAEF84A8-64D8-432A-B82C-46D242A5D106}" type="presOf" srcId="{3EE44F10-B035-4A82-8B0A-A02E24CE1A23}" destId="{62C82EA2-09B3-4891-B712-12FD044C17F3}" srcOrd="0" destOrd="0" presId="urn:microsoft.com/office/officeart/2005/8/layout/vProcess5"/>
    <dgm:cxn modelId="{F4AF6EBC-569D-4EE1-94B3-BEEA1A1B477A}" type="presOf" srcId="{0C30DC41-AD9D-4887-BED3-2D32D03EA16A}" destId="{D57EE354-F899-4EAB-BD13-AA490BEC3277}" srcOrd="1" destOrd="0" presId="urn:microsoft.com/office/officeart/2005/8/layout/vProcess5"/>
    <dgm:cxn modelId="{37217EC8-0021-483C-9286-086B1CF518E2}" type="presOf" srcId="{DDC3DFA3-75A7-4361-8D44-B530A361784B}" destId="{874AEA88-F2EF-493B-BBA0-6C5FCFCCF0FD}" srcOrd="0" destOrd="0" presId="urn:microsoft.com/office/officeart/2005/8/layout/vProcess5"/>
    <dgm:cxn modelId="{2E9793D3-A9B0-4E05-8D5B-A9EF3334E1B7}" type="presOf" srcId="{76E7B0E0-62B5-4467-8C70-F2630EC88506}" destId="{4AEDE11F-7FC8-4CF8-B31E-4BD177DDC970}" srcOrd="1" destOrd="0" presId="urn:microsoft.com/office/officeart/2005/8/layout/vProcess5"/>
    <dgm:cxn modelId="{7AE35AD7-2493-46F2-B462-43E9BC3F1B21}" type="presOf" srcId="{0C30DC41-AD9D-4887-BED3-2D32D03EA16A}" destId="{475C7330-CF55-4897-A47B-8B56D2716504}" srcOrd="0" destOrd="0" presId="urn:microsoft.com/office/officeart/2005/8/layout/vProcess5"/>
    <dgm:cxn modelId="{400AB931-0584-497E-9FB9-F5A2B88DF7C2}" type="presParOf" srcId="{0E5706F4-B996-441D-88C5-903554B1B9C0}" destId="{0578C5F6-A3AC-4C16-A57D-E44A748CEA7B}" srcOrd="0" destOrd="0" presId="urn:microsoft.com/office/officeart/2005/8/layout/vProcess5"/>
    <dgm:cxn modelId="{2E678911-DCE4-4053-92AA-7D3623FF1F4D}" type="presParOf" srcId="{0E5706F4-B996-441D-88C5-903554B1B9C0}" destId="{6FD1E2C0-3C0A-4A5E-81D7-5E99072B5A6D}" srcOrd="1" destOrd="0" presId="urn:microsoft.com/office/officeart/2005/8/layout/vProcess5"/>
    <dgm:cxn modelId="{73CCA357-3DA2-4A8B-824B-F1513E22B048}" type="presParOf" srcId="{0E5706F4-B996-441D-88C5-903554B1B9C0}" destId="{475C7330-CF55-4897-A47B-8B56D2716504}" srcOrd="2" destOrd="0" presId="urn:microsoft.com/office/officeart/2005/8/layout/vProcess5"/>
    <dgm:cxn modelId="{DE08DDAB-56CB-489C-9A4D-B111534F4345}" type="presParOf" srcId="{0E5706F4-B996-441D-88C5-903554B1B9C0}" destId="{5942F221-FF1E-4259-A3A3-91F1C1A945E0}" srcOrd="3" destOrd="0" presId="urn:microsoft.com/office/officeart/2005/8/layout/vProcess5"/>
    <dgm:cxn modelId="{3748C431-3337-4F58-B34B-8D7D572F05D3}" type="presParOf" srcId="{0E5706F4-B996-441D-88C5-903554B1B9C0}" destId="{EF6446D2-FFF9-4AC1-AE0E-F3E3BFCCD280}" srcOrd="4" destOrd="0" presId="urn:microsoft.com/office/officeart/2005/8/layout/vProcess5"/>
    <dgm:cxn modelId="{67541614-0F66-4666-956C-9C95AF271056}" type="presParOf" srcId="{0E5706F4-B996-441D-88C5-903554B1B9C0}" destId="{62C82EA2-09B3-4891-B712-12FD044C17F3}" srcOrd="5" destOrd="0" presId="urn:microsoft.com/office/officeart/2005/8/layout/vProcess5"/>
    <dgm:cxn modelId="{1E3097F3-B000-40DF-9D82-602195E662AF}" type="presParOf" srcId="{0E5706F4-B996-441D-88C5-903554B1B9C0}" destId="{874AEA88-F2EF-493B-BBA0-6C5FCFCCF0FD}" srcOrd="6" destOrd="0" presId="urn:microsoft.com/office/officeart/2005/8/layout/vProcess5"/>
    <dgm:cxn modelId="{4A22CA95-BBE3-446E-8C9B-196B4F531EA4}" type="presParOf" srcId="{0E5706F4-B996-441D-88C5-903554B1B9C0}" destId="{A798581F-8D73-4F0F-B242-F12667945EF2}" srcOrd="7" destOrd="0" presId="urn:microsoft.com/office/officeart/2005/8/layout/vProcess5"/>
    <dgm:cxn modelId="{CAAB89AE-6C1C-436E-9E40-B725E438C6F1}" type="presParOf" srcId="{0E5706F4-B996-441D-88C5-903554B1B9C0}" destId="{E32AF251-71E2-402B-840B-915F6CC2991C}" srcOrd="8" destOrd="0" presId="urn:microsoft.com/office/officeart/2005/8/layout/vProcess5"/>
    <dgm:cxn modelId="{605DCAB5-AFEE-48D5-83B3-C496E16F85CB}" type="presParOf" srcId="{0E5706F4-B996-441D-88C5-903554B1B9C0}" destId="{D57EE354-F899-4EAB-BD13-AA490BEC3277}" srcOrd="9" destOrd="0" presId="urn:microsoft.com/office/officeart/2005/8/layout/vProcess5"/>
    <dgm:cxn modelId="{A5B5B6D8-3863-427B-9131-BDFBA9927703}" type="presParOf" srcId="{0E5706F4-B996-441D-88C5-903554B1B9C0}" destId="{EFCFCA5B-94AF-43B8-BE81-72136DBD0B26}" srcOrd="10" destOrd="0" presId="urn:microsoft.com/office/officeart/2005/8/layout/vProcess5"/>
    <dgm:cxn modelId="{0B76C7D5-935E-4361-87ED-08B31EBD4FCE}" type="presParOf" srcId="{0E5706F4-B996-441D-88C5-903554B1B9C0}" destId="{4AEDE11F-7FC8-4CF8-B31E-4BD177DDC97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7576A-FD68-4AD8-ACF1-5FC8A25172BE}">
      <dsp:nvSpPr>
        <dsp:cNvPr id="0" name=""/>
        <dsp:cNvSpPr/>
      </dsp:nvSpPr>
      <dsp:spPr>
        <a:xfrm>
          <a:off x="0" y="41616"/>
          <a:ext cx="6117335" cy="126944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entury Gothic" panose="020B0502020202020204" pitchFamily="34" charset="0"/>
            </a:rPr>
            <a:t>You can do the job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61969" y="103585"/>
        <a:ext cx="5993397" cy="1145511"/>
      </dsp:txXfrm>
    </dsp:sp>
    <dsp:sp modelId="{5A887929-78CC-4BC9-A6B2-454F59A5EFFB}">
      <dsp:nvSpPr>
        <dsp:cNvPr id="0" name=""/>
        <dsp:cNvSpPr/>
      </dsp:nvSpPr>
      <dsp:spPr>
        <a:xfrm>
          <a:off x="0" y="1489626"/>
          <a:ext cx="6117335" cy="126944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entury Gothic" panose="020B0502020202020204" pitchFamily="34" charset="0"/>
            </a:rPr>
            <a:t>That you understand the job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61969" y="1551595"/>
        <a:ext cx="5993397" cy="1145511"/>
      </dsp:txXfrm>
    </dsp:sp>
    <dsp:sp modelId="{D75F6331-F85A-4737-84CF-1AC05E6B04EB}">
      <dsp:nvSpPr>
        <dsp:cNvPr id="0" name=""/>
        <dsp:cNvSpPr/>
      </dsp:nvSpPr>
      <dsp:spPr>
        <a:xfrm>
          <a:off x="0" y="2937636"/>
          <a:ext cx="6117335" cy="126944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entury Gothic" panose="020B0502020202020204" pitchFamily="34" charset="0"/>
            </a:rPr>
            <a:t>That you are right for the organisation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61969" y="2999605"/>
        <a:ext cx="5993397" cy="1145511"/>
      </dsp:txXfrm>
    </dsp:sp>
    <dsp:sp modelId="{60B3494B-3E9E-4095-9C09-31F7C24D6EED}">
      <dsp:nvSpPr>
        <dsp:cNvPr id="0" name=""/>
        <dsp:cNvSpPr/>
      </dsp:nvSpPr>
      <dsp:spPr>
        <a:xfrm>
          <a:off x="0" y="4351208"/>
          <a:ext cx="6117335" cy="126944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200" kern="1200">
            <a:latin typeface="Century Gothic" panose="020B0502020202020204" pitchFamily="34" charset="0"/>
          </a:endParaRPr>
        </a:p>
      </dsp:txBody>
      <dsp:txXfrm>
        <a:off x="61969" y="4413177"/>
        <a:ext cx="5993397" cy="1145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00C80-9F7D-4539-943F-0715982F2026}">
      <dsp:nvSpPr>
        <dsp:cNvPr id="0" name=""/>
        <dsp:cNvSpPr/>
      </dsp:nvSpPr>
      <dsp:spPr>
        <a:xfrm>
          <a:off x="894945" y="978394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latin typeface="Century Gothic" panose="020B0502020202020204" pitchFamily="34" charset="0"/>
            </a:rPr>
            <a:t>Body language</a:t>
          </a:r>
          <a:endParaRPr lang="en-US" sz="3500" kern="1200" dirty="0">
            <a:latin typeface="Century Gothic" panose="020B0502020202020204" pitchFamily="34" charset="0"/>
          </a:endParaRPr>
        </a:p>
      </dsp:txBody>
      <dsp:txXfrm>
        <a:off x="918718" y="1002167"/>
        <a:ext cx="7797822" cy="764123"/>
      </dsp:txXfrm>
    </dsp:sp>
    <dsp:sp modelId="{08A0FD2A-643E-4C6D-8099-B2F94B392DE4}">
      <dsp:nvSpPr>
        <dsp:cNvPr id="0" name=""/>
        <dsp:cNvSpPr/>
      </dsp:nvSpPr>
      <dsp:spPr>
        <a:xfrm>
          <a:off x="1335293" y="1941738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latin typeface="Century Gothic" panose="020B0502020202020204" pitchFamily="34" charset="0"/>
            </a:rPr>
            <a:t>Be friendly and polite</a:t>
          </a:r>
          <a:endParaRPr lang="en-US" sz="3500" kern="1200" dirty="0">
            <a:latin typeface="Century Gothic" panose="020B0502020202020204" pitchFamily="34" charset="0"/>
          </a:endParaRPr>
        </a:p>
      </dsp:txBody>
      <dsp:txXfrm>
        <a:off x="1359066" y="1965511"/>
        <a:ext cx="7434967" cy="764123"/>
      </dsp:txXfrm>
    </dsp:sp>
    <dsp:sp modelId="{15805C0C-CEF1-4B2D-9E20-FC27FA463940}">
      <dsp:nvSpPr>
        <dsp:cNvPr id="0" name=""/>
        <dsp:cNvSpPr/>
      </dsp:nvSpPr>
      <dsp:spPr>
        <a:xfrm>
          <a:off x="439648" y="1352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entury Gothic" panose="020B0502020202020204" pitchFamily="34" charset="0"/>
            </a:rPr>
            <a:t>Good appearance</a:t>
          </a:r>
        </a:p>
      </dsp:txBody>
      <dsp:txXfrm>
        <a:off x="463421" y="25125"/>
        <a:ext cx="7445895" cy="764123"/>
      </dsp:txXfrm>
    </dsp:sp>
    <dsp:sp modelId="{09C3BEFA-0674-4A8F-9CFA-E2E89FED6404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latin typeface="Century Gothic" panose="020B0502020202020204" pitchFamily="34" charset="0"/>
            </a:rPr>
            <a:t>Think about small talk</a:t>
          </a:r>
          <a:endParaRPr lang="en-US" sz="3500" kern="1200" dirty="0">
            <a:latin typeface="Century Gothic" panose="020B0502020202020204" pitchFamily="34" charset="0"/>
          </a:endParaRPr>
        </a:p>
      </dsp:txBody>
      <dsp:txXfrm>
        <a:off x="2209338" y="2901508"/>
        <a:ext cx="7434967" cy="764123"/>
      </dsp:txXfrm>
    </dsp:sp>
    <dsp:sp modelId="{F67F6071-8666-4D8D-AE9C-26B573E8EF77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33384" y="621664"/>
        <a:ext cx="290172" cy="397007"/>
      </dsp:txXfrm>
    </dsp:sp>
    <dsp:sp modelId="{FA08133A-2F00-4464-9ED4-164CD8CFD4C2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5548" y="1580910"/>
        <a:ext cx="290172" cy="397007"/>
      </dsp:txXfrm>
    </dsp:sp>
    <dsp:sp modelId="{3032208A-9303-41FC-A477-9EA295369C32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86785" y="2540155"/>
        <a:ext cx="290172" cy="397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1E2C0-3C0A-4A5E-81D7-5E99072B5A6D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latin typeface="Century Gothic" panose="020B0502020202020204" pitchFamily="34" charset="0"/>
            </a:rPr>
            <a:t>Show respect</a:t>
          </a:r>
          <a:endParaRPr lang="en-US" sz="3500" kern="1200" dirty="0">
            <a:latin typeface="Century Gothic" panose="020B0502020202020204" pitchFamily="34" charset="0"/>
          </a:endParaRPr>
        </a:p>
      </dsp:txBody>
      <dsp:txXfrm>
        <a:off x="23773" y="23773"/>
        <a:ext cx="7797822" cy="764123"/>
      </dsp:txXfrm>
    </dsp:sp>
    <dsp:sp modelId="{475C7330-CF55-4897-A47B-8B56D2716504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latin typeface="Century Gothic" panose="020B0502020202020204" pitchFamily="34" charset="0"/>
          </a:endParaRPr>
        </a:p>
      </dsp:txBody>
      <dsp:txXfrm>
        <a:off x="755937" y="983018"/>
        <a:ext cx="7434967" cy="764123"/>
      </dsp:txXfrm>
    </dsp:sp>
    <dsp:sp modelId="{5942F221-FF1E-4259-A3A3-91F1C1A945E0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entury Gothic" panose="020B0502020202020204" pitchFamily="34" charset="0"/>
            </a:rPr>
            <a:t>Give good answers</a:t>
          </a:r>
        </a:p>
      </dsp:txBody>
      <dsp:txXfrm>
        <a:off x="1477174" y="1942263"/>
        <a:ext cx="7445895" cy="764123"/>
      </dsp:txXfrm>
    </dsp:sp>
    <dsp:sp modelId="{EF6446D2-FFF9-4AC1-AE0E-F3E3BFCCD280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entury Gothic" panose="020B0502020202020204" pitchFamily="34" charset="0"/>
            </a:rPr>
            <a:t>Ask good questions</a:t>
          </a:r>
        </a:p>
      </dsp:txBody>
      <dsp:txXfrm>
        <a:off x="2209338" y="2901508"/>
        <a:ext cx="7434967" cy="764123"/>
      </dsp:txXfrm>
    </dsp:sp>
    <dsp:sp modelId="{62C82EA2-09B3-4891-B712-12FD044C17F3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33384" y="621664"/>
        <a:ext cx="290172" cy="397007"/>
      </dsp:txXfrm>
    </dsp:sp>
    <dsp:sp modelId="{874AEA88-F2EF-493B-BBA0-6C5FCFCCF0FD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9065548" y="1580910"/>
        <a:ext cx="290172" cy="397007"/>
      </dsp:txXfrm>
    </dsp:sp>
    <dsp:sp modelId="{A798581F-8D73-4F0F-B242-F12667945EF2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86785" y="2540155"/>
        <a:ext cx="290172" cy="39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A5FA-97BE-42DB-A360-DD1520C6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32D35-C87D-4EB3-A838-95F72EA32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9370-876A-4E84-A3C7-FA3D6AE2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64A5-463D-408F-BDEC-1BF81367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77AF-16D0-47B3-BFB5-B2655C50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1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1238-5FE6-482E-8076-52E64F66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09B52-DC5B-4669-B170-73A983381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B3D2-6552-4A70-8B1C-7946657A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A77F-83D6-4950-AC7E-57219E38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CEA60-C987-4BA5-B1EC-6338F34B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2AD75-7052-46B0-8A69-E81C09615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247F0-3BAE-476D-91F2-3A507607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A6BA9-551F-4E28-8FF6-0D322C22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F95AC-3379-4BBC-BCA2-C40CA7BC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B9544-DF8E-4893-95B2-FFB9421D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27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0AFE-0E6A-4621-9B79-91828158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3CF3-F1B9-49D1-B930-54984124E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50646-AC53-4070-909B-409CA36B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2654E-0172-41C7-8EF4-8FE4C67D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5C575-5BEB-4129-B164-DFFA18B5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0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2494-CAA6-40E7-A475-4F64FCB9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D15F6-A1AA-4F4D-8836-0B71B9DA0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FF07-21C8-4CE4-B65C-E1928C8F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2BAC0-4319-4263-895D-75BE38E1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54C5-4E09-4443-A059-530F88E1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6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E499-85C7-4AA5-B5CD-A905579B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9C0B-913A-4BBA-8EE2-3CA5137A7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58EB9-68AE-4D5C-AD60-1E3AECDDB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F240F-7C57-4B84-9264-1D6959F3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F4D10-5C8A-4905-9F5A-47A28CAB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37255-5765-4374-A740-6A813D73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8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0B96-8485-4763-A1BF-EBAC3C8F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F402C-A550-4069-8A04-1C535E1A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F85B4-5C5A-4D44-B95F-10F9EDBBB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10774-AADA-49BC-9545-3B5AA905C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76B5D-509F-49AD-AE75-C144A7DCD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06034-C466-475B-A9EE-72FF0572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2944F-DBDA-48BA-92BB-6DD3F57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70132-56C4-4686-8A33-0DDFBCEB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1D84-2883-45E2-968C-72239866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F4851-8485-4562-9D6A-0F27FAAA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958B5-3C61-425D-AD88-46C0ACDD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CA958-C675-4722-ACA6-CFB268FF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7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0B84D-9C95-4836-8EFC-7DA689B6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924E60-6DF3-49A7-AC3F-24CF1584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110D-95BB-491E-B1EE-93230A0F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8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AAC1-1135-456E-91B5-C5C6A395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7D03-AA25-4630-9DF8-8ED2671DC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53C59-7E65-453B-98F6-23BB396A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D5192-C24C-4F87-A02E-3A79116D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97B4C-8B16-47EF-9DAF-96D305BE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D922C-985B-461D-87E4-F5853C88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6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C63A-E021-4422-9017-549FB342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4DAFE-DDE2-4303-B6A4-B2934260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5345D-ADC7-4738-9398-E3A5B8CD2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66134-18F2-4EFF-8938-3D092705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D7818-4542-4083-9936-3F543727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4F6B0-D594-4E47-9900-D55DD44E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6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7F49-4658-4EF1-860E-99AE08F7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961B1-7617-4A2B-AF3E-8C9BB1A05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1054-2D21-49D7-A35C-A1CC25345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0D56-3CA7-4F5F-9396-BAFCF6F24576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479C-9CCE-4A52-89BC-01AA5173D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A699B-E55C-4D39-87C8-F73FA4E4C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37C2F-CF1A-4951-9879-850C0F838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3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FuWmzeiDs" TargetMode="External"/><Relationship Id="rId2" Type="http://schemas.openxmlformats.org/officeDocument/2006/relationships/hyperlink" Target="https://www.youtube.com/watch?v=umQKkcBPL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xHF65OPRJI" TargetMode="External"/><Relationship Id="rId2" Type="http://schemas.openxmlformats.org/officeDocument/2006/relationships/hyperlink" Target="https://www.youtube.com/watch?v=Y4omj5IZT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terview Friendly">
            <a:extLst>
              <a:ext uri="{FF2B5EF4-FFF2-40B4-BE49-F238E27FC236}">
                <a16:creationId xmlns:a16="http://schemas.microsoft.com/office/drawing/2014/main" id="{D63478EA-4EB2-4F30-A28F-AD9239025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2807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2E5D3-1DC3-4862-A65F-FA39FF420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771988"/>
            <a:ext cx="4950053" cy="320413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GB" sz="3700" b="0" i="0" dirty="0">
                <a:effectLst/>
                <a:latin typeface="Century Gothic" panose="020B0502020202020204" pitchFamily="34" charset="0"/>
              </a:rPr>
              <a:t>What to expect from an interview and how to respond to interview questions.</a:t>
            </a:r>
            <a:endParaRPr lang="en-GB" sz="3700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77D43-263A-4257-9C25-74D801728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546920"/>
            <a:ext cx="4023359" cy="120814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Joe Powell, Chief Executive</a:t>
            </a:r>
          </a:p>
          <a:p>
            <a:pPr algn="l"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All Wales People First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4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The usual 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1FC234-1CB8-4A72-B3D0-9D243EA0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481" y="1539568"/>
            <a:ext cx="6120319" cy="46180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What are your weaknesses?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What is your experience?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What would you bring to this role? </a:t>
            </a:r>
            <a:endParaRPr lang="en-GB" sz="3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Can you work as a member of a team?</a:t>
            </a:r>
            <a:endParaRPr lang="en-GB" sz="3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Job Think 1">
            <a:extLst>
              <a:ext uri="{FF2B5EF4-FFF2-40B4-BE49-F238E27FC236}">
                <a16:creationId xmlns:a16="http://schemas.microsoft.com/office/drawing/2014/main" id="{5F585246-3ECE-4E02-B2E1-87711FB7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5" y="1867792"/>
            <a:ext cx="3961589" cy="39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Tell me about yourself?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EAF5-5A17-4703-8607-DA49A811A6E2}"/>
              </a:ext>
            </a:extLst>
          </p:cNvPr>
          <p:cNvSpPr txBox="1"/>
          <p:nvPr/>
        </p:nvSpPr>
        <p:spPr>
          <a:xfrm>
            <a:off x="5282119" y="1247740"/>
            <a:ext cx="6548338" cy="324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Century Gothic" panose="020B0502020202020204" pitchFamily="34" charset="0"/>
              </a:rPr>
              <a:t>They don’t want to hear about your hobbies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entury Gothic" panose="020B0502020202020204" pitchFamily="34" charset="0"/>
              </a:rPr>
              <a:t>They want to hear about how you work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entury Gothic" panose="020B0502020202020204" pitchFamily="34" charset="0"/>
              </a:rPr>
              <a:t>Use of power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42A9-BBDE-4E2D-BA59-62B07B3CB30D}"/>
              </a:ext>
            </a:extLst>
          </p:cNvPr>
          <p:cNvSpPr txBox="1"/>
          <p:nvPr/>
        </p:nvSpPr>
        <p:spPr>
          <a:xfrm>
            <a:off x="5282119" y="4898687"/>
            <a:ext cx="66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Hard working, enthusiastic, dedicated etc.</a:t>
            </a:r>
          </a:p>
        </p:txBody>
      </p:sp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46EAE6DF-0DA4-4E32-96E5-8CE077D9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1" y="1831523"/>
            <a:ext cx="3667328" cy="36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Why do you want to work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EAF5-5A17-4703-8607-DA49A811A6E2}"/>
              </a:ext>
            </a:extLst>
          </p:cNvPr>
          <p:cNvSpPr txBox="1"/>
          <p:nvPr/>
        </p:nvSpPr>
        <p:spPr>
          <a:xfrm>
            <a:off x="5544766" y="1529842"/>
            <a:ext cx="5809034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They need to see your passion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Show your values meet their own.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Lucas 4">
            <a:extLst>
              <a:ext uri="{FF2B5EF4-FFF2-40B4-BE49-F238E27FC236}">
                <a16:creationId xmlns:a16="http://schemas.microsoft.com/office/drawing/2014/main" id="{0B2248C8-CB0E-4235-B25E-187CF804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69800"/>
            <a:ext cx="3848505" cy="38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4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Behavioural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EAF5-5A17-4703-8607-DA49A811A6E2}"/>
              </a:ext>
            </a:extLst>
          </p:cNvPr>
          <p:cNvSpPr txBox="1"/>
          <p:nvPr/>
        </p:nvSpPr>
        <p:spPr>
          <a:xfrm>
            <a:off x="5544766" y="1654203"/>
            <a:ext cx="5809034" cy="426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Century Gothic" panose="020B0502020202020204" pitchFamily="34" charset="0"/>
              </a:rPr>
              <a:t>“Tell me about a time when……….”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Century Gothic" panose="020B0502020202020204" pitchFamily="34" charset="0"/>
              </a:rPr>
              <a:t>“Describe a situation where…..”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Question 3">
            <a:extLst>
              <a:ext uri="{FF2B5EF4-FFF2-40B4-BE49-F238E27FC236}">
                <a16:creationId xmlns:a16="http://schemas.microsoft.com/office/drawing/2014/main" id="{6ACF90A0-4FAD-473E-9FBD-B70C9453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6" y="1325563"/>
            <a:ext cx="4122907" cy="41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8367-D456-4554-A3CA-A7883DD8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2996"/>
            <a:ext cx="4840010" cy="1264247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latin typeface="Century Gothic" panose="020B0502020202020204" pitchFamily="34" charset="0"/>
              </a:rPr>
              <a:t>S.T.A.R</a:t>
            </a:r>
          </a:p>
        </p:txBody>
      </p:sp>
      <p:pic>
        <p:nvPicPr>
          <p:cNvPr id="5" name="Picture 4" descr="Star collections in a row">
            <a:extLst>
              <a:ext uri="{FF2B5EF4-FFF2-40B4-BE49-F238E27FC236}">
                <a16:creationId xmlns:a16="http://schemas.microsoft.com/office/drawing/2014/main" id="{5729B50D-6436-40DC-9B60-A9DD2064B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3" r="15622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E9AE-DF20-480C-9A31-CEDCDC282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226293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>
                <a:latin typeface="Century Gothic" panose="020B0502020202020204" pitchFamily="34" charset="0"/>
              </a:rPr>
              <a:t>Situation</a:t>
            </a:r>
          </a:p>
          <a:p>
            <a:pPr marL="0" indent="0">
              <a:buNone/>
            </a:pPr>
            <a:r>
              <a:rPr lang="en-GB" sz="6000" dirty="0">
                <a:latin typeface="Century Gothic" panose="020B0502020202020204" pitchFamily="34" charset="0"/>
              </a:rPr>
              <a:t>Task</a:t>
            </a:r>
          </a:p>
          <a:p>
            <a:pPr marL="0" indent="0">
              <a:buNone/>
            </a:pPr>
            <a:r>
              <a:rPr lang="en-GB" sz="6000" dirty="0">
                <a:latin typeface="Century Gothic" panose="020B0502020202020204" pitchFamily="34" charset="0"/>
              </a:rPr>
              <a:t>Action</a:t>
            </a:r>
          </a:p>
          <a:p>
            <a:pPr marL="0" indent="0">
              <a:buNone/>
            </a:pPr>
            <a:r>
              <a:rPr lang="en-GB" sz="6000" dirty="0">
                <a:latin typeface="Century Gothic" panose="020B0502020202020204" pitchFamily="34" charset="0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8393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0640-6318-4533-80F7-677269BB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Can you give an example of a time you worked as a member of a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F43E-2F49-462E-B19F-D8AC3816D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Situation</a:t>
            </a:r>
            <a:r>
              <a:rPr lang="en-GB" dirty="0">
                <a:latin typeface="Century Gothic" panose="020B0502020202020204" pitchFamily="34" charset="0"/>
              </a:rPr>
              <a:t> (We were short staffed at the office and there was an increase in the workload)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Task</a:t>
            </a:r>
            <a:r>
              <a:rPr lang="en-GB" dirty="0">
                <a:latin typeface="Century Gothic" panose="020B0502020202020204" pitchFamily="34" charset="0"/>
              </a:rPr>
              <a:t> (We had to make sure the work met the deadline)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Action</a:t>
            </a:r>
            <a:r>
              <a:rPr lang="en-GB" dirty="0">
                <a:latin typeface="Century Gothic" panose="020B0502020202020204" pitchFamily="34" charset="0"/>
              </a:rPr>
              <a:t> (We split the work up between us)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Result</a:t>
            </a:r>
            <a:r>
              <a:rPr lang="en-GB" dirty="0">
                <a:latin typeface="Century Gothic" panose="020B0502020202020204" pitchFamily="34" charset="0"/>
              </a:rPr>
              <a:t> (The task was completed on time)</a:t>
            </a:r>
          </a:p>
        </p:txBody>
      </p:sp>
    </p:spTree>
    <p:extLst>
      <p:ext uri="{BB962C8B-B14F-4D97-AF65-F5344CB8AC3E}">
        <p14:creationId xmlns:p14="http://schemas.microsoft.com/office/powerpoint/2010/main" val="36560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2AC9A-EC16-4C1E-BB24-6076CFE73A2E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Century Gothic" panose="020B0502020202020204" pitchFamily="34" charset="0"/>
                <a:ea typeface="+mj-ea"/>
                <a:cs typeface="+mj-cs"/>
              </a:rPr>
              <a:t>How to answer interview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CA455-B6A2-44A7-AD7C-BC8CB1CCFC61}"/>
              </a:ext>
            </a:extLst>
          </p:cNvPr>
          <p:cNvSpPr txBox="1"/>
          <p:nvPr/>
        </p:nvSpPr>
        <p:spPr>
          <a:xfrm>
            <a:off x="4965432" y="2905760"/>
            <a:ext cx="6586489" cy="230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What might they ask about their organization?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2" descr="Thinking Chi-Ling">
            <a:extLst>
              <a:ext uri="{FF2B5EF4-FFF2-40B4-BE49-F238E27FC236}">
                <a16:creationId xmlns:a16="http://schemas.microsoft.com/office/drawing/2014/main" id="{6967D3A4-18C4-41C2-87B5-2059C6E63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1782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8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F73EC2-6835-43E6-B2A1-C5A7620C6243}"/>
              </a:ext>
            </a:extLst>
          </p:cNvPr>
          <p:cNvSpPr txBox="1"/>
          <p:nvPr/>
        </p:nvSpPr>
        <p:spPr>
          <a:xfrm>
            <a:off x="826851" y="751741"/>
            <a:ext cx="107004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1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“All Wales People First is the united voice of self-advocacy groups and all people with learning disabilities in Wales. It shares knowledge and information to achieve equal rights and a positive image</a:t>
            </a:r>
            <a:r>
              <a:rPr lang="en-GB" sz="4000" i="1" dirty="0">
                <a:solidFill>
                  <a:srgbClr val="191919"/>
                </a:solidFill>
                <a:latin typeface="Montserrat" panose="020B0604020202020204" pitchFamily="2" charset="0"/>
              </a:rPr>
              <a:t>.”</a:t>
            </a: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AD2EF-FD79-4546-A96E-A8CC2A241822}"/>
              </a:ext>
            </a:extLst>
          </p:cNvPr>
          <p:cNvSpPr txBox="1"/>
          <p:nvPr/>
        </p:nvSpPr>
        <p:spPr>
          <a:xfrm>
            <a:off x="826852" y="5286375"/>
            <a:ext cx="104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All Wales People First –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42728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F73EC2-6835-43E6-B2A1-C5A7620C6243}"/>
              </a:ext>
            </a:extLst>
          </p:cNvPr>
          <p:cNvSpPr txBox="1"/>
          <p:nvPr/>
        </p:nvSpPr>
        <p:spPr>
          <a:xfrm>
            <a:off x="826851" y="751741"/>
            <a:ext cx="107004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1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“All Wales People First is the united voice of </a:t>
            </a:r>
            <a:r>
              <a:rPr lang="en-GB" sz="40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self-advocacy</a:t>
            </a:r>
            <a:r>
              <a:rPr lang="en-GB" sz="4000" b="0" i="1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 groups and all people with </a:t>
            </a:r>
            <a:r>
              <a:rPr lang="en-GB" sz="40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learning disabilities </a:t>
            </a:r>
            <a:r>
              <a:rPr lang="en-GB" sz="4000" b="0" i="1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in Wales. It shares knowledge and information to achieve </a:t>
            </a:r>
            <a:r>
              <a:rPr lang="en-GB" sz="40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equal rights </a:t>
            </a:r>
            <a:r>
              <a:rPr lang="en-GB" sz="4000" b="0" i="1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and a </a:t>
            </a:r>
            <a:r>
              <a:rPr lang="en-GB" sz="40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positive image</a:t>
            </a:r>
            <a:r>
              <a:rPr lang="en-GB" sz="4000" i="1" dirty="0">
                <a:solidFill>
                  <a:srgbClr val="191919"/>
                </a:solidFill>
                <a:latin typeface="Montserrat" panose="020B0604020202020204" pitchFamily="2" charset="0"/>
              </a:rPr>
              <a:t>.”</a:t>
            </a:r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AD2EF-FD79-4546-A96E-A8CC2A241822}"/>
              </a:ext>
            </a:extLst>
          </p:cNvPr>
          <p:cNvSpPr txBox="1"/>
          <p:nvPr/>
        </p:nvSpPr>
        <p:spPr>
          <a:xfrm>
            <a:off x="826852" y="5286375"/>
            <a:ext cx="104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All Wales People First –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14512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What might they ask 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4400" b="1" dirty="0">
                <a:latin typeface="Century Gothic" panose="020B0502020202020204" pitchFamily="34" charset="0"/>
              </a:rPr>
              <a:t>about All Wales People First</a:t>
            </a:r>
            <a:r>
              <a:rPr lang="en-GB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EAF5-5A17-4703-8607-DA49A811A6E2}"/>
              </a:ext>
            </a:extLst>
          </p:cNvPr>
          <p:cNvSpPr txBox="1"/>
          <p:nvPr/>
        </p:nvSpPr>
        <p:spPr>
          <a:xfrm>
            <a:off x="770106" y="1395728"/>
            <a:ext cx="1077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Person spec, job description, Business Plan, political manifesto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FBDBC-1331-4E37-8E98-334E56B0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13" y="2232305"/>
            <a:ext cx="5633936" cy="4187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What is the National Council?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What does being member-led mean?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Can you do Easy Read?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What is co-production?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C33FCB6E-03EB-427B-A26F-967CE995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42" y="2232305"/>
            <a:ext cx="3310291" cy="39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049E-82AE-42CA-A08E-96D31CD3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How to get an interview?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61F6-D185-46FE-94E7-2E55AE29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917" y="1430286"/>
            <a:ext cx="7159556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latin typeface="Century Gothic" panose="020B0502020202020204" pitchFamily="34" charset="0"/>
              </a:rPr>
              <a:t>Read the person spec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latin typeface="Century Gothic" panose="020B0502020202020204" pitchFamily="34" charset="0"/>
              </a:rPr>
              <a:t>Match the person spec with the application form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latin typeface="Century Gothic" panose="020B0502020202020204" pitchFamily="34" charset="0"/>
              </a:rPr>
              <a:t>Read about the organisation</a:t>
            </a:r>
          </a:p>
        </p:txBody>
      </p:sp>
      <p:pic>
        <p:nvPicPr>
          <p:cNvPr id="1026" name="Picture 2" descr="Thinking Chi-Ling">
            <a:extLst>
              <a:ext uri="{FF2B5EF4-FFF2-40B4-BE49-F238E27FC236}">
                <a16:creationId xmlns:a16="http://schemas.microsoft.com/office/drawing/2014/main" id="{988AF137-AE0B-4ADD-99C8-FC792440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66097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What might they ask 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4400" b="1" dirty="0">
                <a:latin typeface="Century Gothic" panose="020B0502020202020204" pitchFamily="34" charset="0"/>
              </a:rPr>
              <a:t>about All Wales People First</a:t>
            </a:r>
            <a:r>
              <a:rPr lang="en-GB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EAF5-5A17-4703-8607-DA49A811A6E2}"/>
              </a:ext>
            </a:extLst>
          </p:cNvPr>
          <p:cNvSpPr txBox="1"/>
          <p:nvPr/>
        </p:nvSpPr>
        <p:spPr>
          <a:xfrm>
            <a:off x="770106" y="1395728"/>
            <a:ext cx="1077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Person spec, job description, Business Plan, political manifesto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FBDBC-1331-4E37-8E98-334E56B0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13" y="2232305"/>
            <a:ext cx="5633936" cy="4187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What is the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National Council</a:t>
            </a:r>
            <a:r>
              <a:rPr lang="en-GB" sz="3200" dirty="0">
                <a:latin typeface="Century Gothic" panose="020B0502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What does being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member-led </a:t>
            </a:r>
            <a:r>
              <a:rPr lang="en-GB" sz="3200" dirty="0">
                <a:latin typeface="Century Gothic" panose="020B0502020202020204" pitchFamily="34" charset="0"/>
              </a:rPr>
              <a:t>mean?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Can you do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Easy Read</a:t>
            </a:r>
            <a:r>
              <a:rPr lang="en-GB" sz="3200" dirty="0">
                <a:latin typeface="Century Gothic" panose="020B0502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What is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co-production</a:t>
            </a:r>
            <a:r>
              <a:rPr lang="en-GB" sz="3200" dirty="0">
                <a:latin typeface="Century Gothic" panose="020B0502020202020204" pitchFamily="34" charset="0"/>
              </a:rPr>
              <a:t>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C33FCB6E-03EB-427B-A26F-967CE995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42" y="2232305"/>
            <a:ext cx="3310291" cy="39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5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What are your weaknesses?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EAF5-5A17-4703-8607-DA49A811A6E2}"/>
              </a:ext>
            </a:extLst>
          </p:cNvPr>
          <p:cNvSpPr txBox="1"/>
          <p:nvPr/>
        </p:nvSpPr>
        <p:spPr>
          <a:xfrm>
            <a:off x="5291847" y="1247740"/>
            <a:ext cx="5809034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Everyone has a weakness.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Make sure the weakness isn’t an important part of the job.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Follow the weakness with a positive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62FC52C-5653-43CC-9E86-EF22BC2E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1" y="1907381"/>
            <a:ext cx="3890962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Do you have any questions for me</a:t>
            </a:r>
            <a:r>
              <a:rPr lang="en-GB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FBDBC-1331-4E37-8E98-334E56B0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13" y="2232305"/>
            <a:ext cx="5633936" cy="418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Why do you like working here?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How will my work be evaluated?</a:t>
            </a:r>
          </a:p>
          <a:p>
            <a:pPr>
              <a:lnSpc>
                <a:spcPct val="150000"/>
              </a:lnSpc>
            </a:pPr>
            <a:endParaRPr lang="en-GB" sz="3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3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3200" dirty="0">
              <a:latin typeface="Century Gothic" panose="020B0502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Interview questions">
            <a:extLst>
              <a:ext uri="{FF2B5EF4-FFF2-40B4-BE49-F238E27FC236}">
                <a16:creationId xmlns:a16="http://schemas.microsoft.com/office/drawing/2014/main" id="{AFB383F4-726D-43A1-927D-5BF7D0FC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15" y="1748547"/>
            <a:ext cx="3767036" cy="37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C5BE4-E6F8-4D86-8FDA-7CF2A51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GB" sz="4200" b="1" dirty="0">
                <a:latin typeface="Century Gothic" panose="020B0502020202020204" pitchFamily="34" charset="0"/>
              </a:rPr>
              <a:t>How to conquer nerves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14B3-3B49-44A2-83A1-2989B4B4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6" y="3680295"/>
            <a:ext cx="4243589" cy="1611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Century Gothic" panose="020B0502020202020204" pitchFamily="34" charset="0"/>
              </a:rPr>
              <a:t>Prepare and practice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180D86D-4C92-4FC9-879A-5BE884400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r="2279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8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5BE4-E6F8-4D86-8FDA-7CF2A51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4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Joe’s tip (1)</a:t>
            </a:r>
            <a:br>
              <a:rPr lang="en-GB" b="1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Make a quiz – go over and over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14B3-3B49-44A2-83A1-2989B4B4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3" y="2431915"/>
            <a:ext cx="5330756" cy="31809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It will make it much easier for you to answer the questions on the day and will reduce your nerves.</a:t>
            </a:r>
          </a:p>
        </p:txBody>
      </p:sp>
      <p:pic>
        <p:nvPicPr>
          <p:cNvPr id="1026" name="Picture 2" descr="Meeting Questions">
            <a:extLst>
              <a:ext uri="{FF2B5EF4-FFF2-40B4-BE49-F238E27FC236}">
                <a16:creationId xmlns:a16="http://schemas.microsoft.com/office/drawing/2014/main" id="{5EEFE8C6-DCEF-405C-9962-6866EC72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91" y="2231281"/>
            <a:ext cx="3582211" cy="35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5BE4-E6F8-4D86-8FDA-7CF2A51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A quiz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08BC3-D716-4810-BA3E-0355E4C65147}"/>
              </a:ext>
            </a:extLst>
          </p:cNvPr>
          <p:cNvSpPr txBox="1"/>
          <p:nvPr/>
        </p:nvSpPr>
        <p:spPr>
          <a:xfrm>
            <a:off x="486383" y="1600200"/>
            <a:ext cx="11381362" cy="37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Q: Why do you want to work for All Wales People First?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A: I believe in the aims and the values of the organisation. Having lived in learning disability care homes for eleven years I have personal experience in the issues the members face on a daily basis. I believe self-advocacy is the best form of advocacy and that everyone should be empowered to speak up for themselves………..</a:t>
            </a:r>
          </a:p>
          <a:p>
            <a:pPr>
              <a:lnSpc>
                <a:spcPct val="150000"/>
              </a:lnSpc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Q: Why are you right for this role?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A:  As someone who has lived for many years in the care system I have first hand experience in the issues that affect our members. I have extensive experience of ………….</a:t>
            </a:r>
          </a:p>
        </p:txBody>
      </p:sp>
    </p:spTree>
    <p:extLst>
      <p:ext uri="{BB962C8B-B14F-4D97-AF65-F5344CB8AC3E}">
        <p14:creationId xmlns:p14="http://schemas.microsoft.com/office/powerpoint/2010/main" val="357482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5BE4-E6F8-4D86-8FDA-7CF2A51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593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Joe’s tip (2)</a:t>
            </a:r>
            <a:br>
              <a:rPr lang="en-GB" b="1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Don’t ever wing it </a:t>
            </a:r>
            <a:br>
              <a:rPr lang="en-GB" b="1" dirty="0">
                <a:latin typeface="Century Gothic" panose="020B0502020202020204" pitchFamily="34" charset="0"/>
              </a:rPr>
            </a:b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14B3-3B49-44A2-83A1-2989B4B4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3" y="2837301"/>
            <a:ext cx="4914088" cy="215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latin typeface="Century Gothic" panose="020B0502020202020204" pitchFamily="34" charset="0"/>
              </a:rPr>
              <a:t>You will just </a:t>
            </a:r>
          </a:p>
          <a:p>
            <a:pPr marL="0" indent="0" algn="ctr">
              <a:buNone/>
            </a:pPr>
            <a:r>
              <a:rPr lang="en-GB" sz="4400" dirty="0">
                <a:latin typeface="Century Gothic" panose="020B0502020202020204" pitchFamily="34" charset="0"/>
              </a:rPr>
              <a:t>make yourself more nervous</a:t>
            </a:r>
          </a:p>
        </p:txBody>
      </p:sp>
      <p:pic>
        <p:nvPicPr>
          <p:cNvPr id="2050" name="Picture 2" descr="BSL Confused">
            <a:extLst>
              <a:ext uri="{FF2B5EF4-FFF2-40B4-BE49-F238E27FC236}">
                <a16:creationId xmlns:a16="http://schemas.microsoft.com/office/drawing/2014/main" id="{1910FF49-6FBF-4450-B4DB-EF2C543D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32" y="2103233"/>
            <a:ext cx="3796220" cy="37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5BE4-E6F8-4D86-8FDA-7CF2A51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593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latin typeface="Century Gothic" panose="020B0502020202020204" pitchFamily="34" charset="0"/>
              </a:rPr>
              <a:t>Joe’s tip (3)</a:t>
            </a:r>
            <a:br>
              <a:rPr lang="en-GB" b="1" dirty="0">
                <a:latin typeface="Century Gothic" panose="020B0502020202020204" pitchFamily="34" charset="0"/>
              </a:rPr>
            </a:br>
            <a:br>
              <a:rPr lang="en-GB" b="1" dirty="0">
                <a:latin typeface="Century Gothic" panose="020B0502020202020204" pitchFamily="34" charset="0"/>
              </a:rPr>
            </a:b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14B3-3B49-44A2-83A1-2989B4B4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54" y="3040044"/>
            <a:ext cx="2777680" cy="12872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>
                <a:latin typeface="Century Gothic" panose="020B0502020202020204" pitchFamily="34" charset="0"/>
              </a:rPr>
              <a:t>Que sera </a:t>
            </a:r>
            <a:r>
              <a:rPr lang="en-GB" sz="4400" dirty="0" err="1">
                <a:latin typeface="Century Gothic" panose="020B0502020202020204" pitchFamily="34" charset="0"/>
              </a:rPr>
              <a:t>sera</a:t>
            </a:r>
            <a:endParaRPr lang="en-GB" sz="4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Mindful Breathe In">
            <a:extLst>
              <a:ext uri="{FF2B5EF4-FFF2-40B4-BE49-F238E27FC236}">
                <a16:creationId xmlns:a16="http://schemas.microsoft.com/office/drawing/2014/main" id="{97930E9C-7926-491A-B541-47D38780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45" y="2405199"/>
            <a:ext cx="3630476" cy="36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dful Breathe Out">
            <a:extLst>
              <a:ext uri="{FF2B5EF4-FFF2-40B4-BE49-F238E27FC236}">
                <a16:creationId xmlns:a16="http://schemas.microsoft.com/office/drawing/2014/main" id="{605724D2-C670-49C1-BCD2-848BC8BB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60" y="2480553"/>
            <a:ext cx="3555122" cy="35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059-F6E7-4CB3-A5D9-DE84B46A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2D8C-6063-4C49-BCEC-B486A8B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543938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Application forms should have guidance to explain what they want from you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 and a section for reasonable adjustments.’</a:t>
            </a:r>
          </a:p>
          <a:p>
            <a:endParaRPr lang="en-GB" dirty="0"/>
          </a:p>
        </p:txBody>
      </p:sp>
      <p:pic>
        <p:nvPicPr>
          <p:cNvPr id="1026" name="Picture 2" descr="Law Equality Act">
            <a:extLst>
              <a:ext uri="{FF2B5EF4-FFF2-40B4-BE49-F238E27FC236}">
                <a16:creationId xmlns:a16="http://schemas.microsoft.com/office/drawing/2014/main" id="{A048DED5-593F-49AF-8792-ED7CF1EF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8" y="1690688"/>
            <a:ext cx="4231578" cy="4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059-F6E7-4CB3-A5D9-DE84B46A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2D8C-6063-4C49-BCEC-B486A8B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956" y="1825625"/>
            <a:ext cx="5565843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Remember the word is ‘reasonable’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Disclosure – eye contact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Accessible information – Easy Read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Bring in support to the interview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Law Equality Act">
            <a:extLst>
              <a:ext uri="{FF2B5EF4-FFF2-40B4-BE49-F238E27FC236}">
                <a16:creationId xmlns:a16="http://schemas.microsoft.com/office/drawing/2014/main" id="{62008CC4-FAEC-4118-A698-30F0CCA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8" y="1690688"/>
            <a:ext cx="4231578" cy="4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049E-82AE-42CA-A08E-96D31CD3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What to expect at an interview?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61F6-D185-46FE-94E7-2E55AE29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374" y="1746275"/>
            <a:ext cx="6965004" cy="27039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An interview panel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Activity (sometimes)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To be scored</a:t>
            </a:r>
          </a:p>
        </p:txBody>
      </p:sp>
      <p:pic>
        <p:nvPicPr>
          <p:cNvPr id="1026" name="Picture 2" descr="Thinking Chi-Ling">
            <a:extLst>
              <a:ext uri="{FF2B5EF4-FFF2-40B4-BE49-F238E27FC236}">
                <a16:creationId xmlns:a16="http://schemas.microsoft.com/office/drawing/2014/main" id="{988AF137-AE0B-4ADD-99C8-FC792440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66097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059-F6E7-4CB3-A5D9-DE84B46A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2D8C-6063-4C49-BCEC-B486A8B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379" y="2069137"/>
            <a:ext cx="6859621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Autism and body language.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No abstract questions.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Ask for a phone interview.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Century Gothic" panose="020B0502020202020204" pitchFamily="34" charset="0"/>
              </a:rPr>
              <a:t>Or a Zoom interview.</a:t>
            </a:r>
          </a:p>
        </p:txBody>
      </p:sp>
      <p:pic>
        <p:nvPicPr>
          <p:cNvPr id="6" name="Picture 2" descr="Law Equality Act">
            <a:extLst>
              <a:ext uri="{FF2B5EF4-FFF2-40B4-BE49-F238E27FC236}">
                <a16:creationId xmlns:a16="http://schemas.microsoft.com/office/drawing/2014/main" id="{7D4EA56F-807B-45F9-9785-E7202A08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8" y="1690688"/>
            <a:ext cx="4231578" cy="4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059-F6E7-4CB3-A5D9-DE84B46A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2D8C-6063-4C49-BCEC-B486A8B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136" y="1582112"/>
            <a:ext cx="5643664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Ask for interview questions 2 days before the interview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Ask for clear information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 Map to the venue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Clear instructions of what to do when you get to the interview</a:t>
            </a:r>
          </a:p>
        </p:txBody>
      </p:sp>
      <p:pic>
        <p:nvPicPr>
          <p:cNvPr id="6" name="Picture 2" descr="Law Equality Act">
            <a:extLst>
              <a:ext uri="{FF2B5EF4-FFF2-40B4-BE49-F238E27FC236}">
                <a16:creationId xmlns:a16="http://schemas.microsoft.com/office/drawing/2014/main" id="{F1B1207B-D82D-420F-873D-1CD95FB3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8" y="1690688"/>
            <a:ext cx="4231578" cy="4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059-F6E7-4CB3-A5D9-DE84B46A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2D8C-6063-4C49-BCEC-B486A8B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74" y="1825625"/>
            <a:ext cx="513782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Who you will meet when you get there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Clear instructions of what to do when you get to the interview</a:t>
            </a:r>
          </a:p>
        </p:txBody>
      </p:sp>
      <p:pic>
        <p:nvPicPr>
          <p:cNvPr id="6" name="Picture 2" descr="Law Equality Act">
            <a:extLst>
              <a:ext uri="{FF2B5EF4-FFF2-40B4-BE49-F238E27FC236}">
                <a16:creationId xmlns:a16="http://schemas.microsoft.com/office/drawing/2014/main" id="{DD124012-AEA3-4C44-B4E0-9E22F459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8" y="1690688"/>
            <a:ext cx="4231578" cy="4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059-F6E7-4CB3-A5D9-DE84B46A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2D8C-6063-4C49-BCEC-B486A8B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029" y="1650526"/>
            <a:ext cx="6478621" cy="52074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5100" dirty="0">
                <a:latin typeface="Century Gothic" panose="020B0502020202020204" pitchFamily="34" charset="0"/>
              </a:rPr>
              <a:t>Be told who will be on the panel with pictures.</a:t>
            </a:r>
          </a:p>
          <a:p>
            <a:pPr>
              <a:lnSpc>
                <a:spcPct val="150000"/>
              </a:lnSpc>
            </a:pPr>
            <a:r>
              <a:rPr lang="en-GB" sz="5100" dirty="0">
                <a:latin typeface="Century Gothic" panose="020B0502020202020204" pitchFamily="34" charset="0"/>
              </a:rPr>
              <a:t>Ask to meet the panel before the interview</a:t>
            </a:r>
          </a:p>
          <a:p>
            <a:pPr>
              <a:lnSpc>
                <a:spcPct val="150000"/>
              </a:lnSpc>
            </a:pPr>
            <a:r>
              <a:rPr lang="en-GB" sz="5100" dirty="0">
                <a:latin typeface="Century Gothic" panose="020B0502020202020204" pitchFamily="34" charset="0"/>
              </a:rPr>
              <a:t>Ask for help to move on if question answered or going off topic</a:t>
            </a:r>
          </a:p>
          <a:p>
            <a:pPr>
              <a:lnSpc>
                <a:spcPct val="150000"/>
              </a:lnSpc>
            </a:pPr>
            <a:r>
              <a:rPr lang="en-GB" sz="5100" dirty="0">
                <a:latin typeface="Century Gothic" panose="020B0502020202020204" pitchFamily="34" charset="0"/>
              </a:rPr>
              <a:t>Ask for prompts – as aid memoir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2" descr="Law Equality Act">
            <a:extLst>
              <a:ext uri="{FF2B5EF4-FFF2-40B4-BE49-F238E27FC236}">
                <a16:creationId xmlns:a16="http://schemas.microsoft.com/office/drawing/2014/main" id="{08FEF83B-449B-4DEE-81D4-E18A6687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8" y="1690688"/>
            <a:ext cx="4231578" cy="42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059-F6E7-4CB3-A5D9-DE84B46A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2D8C-6063-4C49-BCEC-B486A8B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046" y="1825625"/>
            <a:ext cx="5604753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Travel expenses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Extended application deadlines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Reduction in panel numbers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Written confirmation of any plans not written down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Law DDA">
            <a:extLst>
              <a:ext uri="{FF2B5EF4-FFF2-40B4-BE49-F238E27FC236}">
                <a16:creationId xmlns:a16="http://schemas.microsoft.com/office/drawing/2014/main" id="{C6DB207D-2505-48EF-81A9-726C1BD4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95" y="1376409"/>
            <a:ext cx="3864313" cy="38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w Equality Act">
            <a:extLst>
              <a:ext uri="{FF2B5EF4-FFF2-40B4-BE49-F238E27FC236}">
                <a16:creationId xmlns:a16="http://schemas.microsoft.com/office/drawing/2014/main" id="{3C7AE916-7C70-441B-94EA-271D705D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2" y="3429000"/>
            <a:ext cx="3094566" cy="3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1E84-E5A9-45BA-97E5-1561EEAB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95D0-871B-4F03-B669-9D7F80CC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034" y="2010451"/>
            <a:ext cx="5925766" cy="4351338"/>
          </a:xfrm>
        </p:spPr>
        <p:txBody>
          <a:bodyPr/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Some helpful video links to advice on answering interview questions.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Top seven interview questions and answers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sng" kern="1400" dirty="0">
                <a:ln>
                  <a:noFill/>
                </a:ln>
                <a:solidFill>
                  <a:srgbClr val="085296"/>
                </a:solidFill>
                <a:effectLst/>
                <a:latin typeface="Century Gothic" panose="020B0502020202020204" pitchFamily="34" charset="0"/>
                <a:hlinkClick r:id="rId2"/>
              </a:rPr>
              <a:t>TOP 7 Interview Questions and Answers (PASS GUARANTEED!) - YouTube</a:t>
            </a: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How to answer ‘Tell me about yourself.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sng" kern="1400" dirty="0">
                <a:ln>
                  <a:noFill/>
                </a:ln>
                <a:solidFill>
                  <a:srgbClr val="085296"/>
                </a:solidFill>
                <a:effectLst/>
                <a:latin typeface="Century Gothic" panose="020B0502020202020204" pitchFamily="34" charset="0"/>
                <a:hlinkClick r:id="rId3"/>
              </a:rPr>
              <a:t>How to Answer: Tell Me About Yourself. - YouTube</a:t>
            </a:r>
            <a:endParaRPr lang="en-GB" sz="1800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Website Link">
            <a:extLst>
              <a:ext uri="{FF2B5EF4-FFF2-40B4-BE49-F238E27FC236}">
                <a16:creationId xmlns:a16="http://schemas.microsoft.com/office/drawing/2014/main" id="{B35DCB47-3093-40C1-91B4-2D264217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8078"/>
            <a:ext cx="3784870" cy="37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7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1E84-E5A9-45BA-97E5-1561EEAB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95D0-871B-4F03-B669-9D7F80CC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034" y="2000723"/>
            <a:ext cx="5925766" cy="4351338"/>
          </a:xfrm>
        </p:spPr>
        <p:txBody>
          <a:bodyPr/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Seven most difficult interview questions and answers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sng" kern="1400" dirty="0">
                <a:ln>
                  <a:noFill/>
                </a:ln>
                <a:solidFill>
                  <a:srgbClr val="085296"/>
                </a:solidFill>
                <a:effectLst/>
                <a:latin typeface="Century Gothic" panose="020B0502020202020204" pitchFamily="34" charset="0"/>
                <a:hlinkClick r:id="rId2"/>
              </a:rPr>
              <a:t>7 MOST DIFFICULT Interview Questions &amp; ANSWERS! (PASS GUARANTEED!) - YouTube</a:t>
            </a: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10 things you should never say in an interview</a:t>
            </a:r>
            <a:endParaRPr lang="en-GB" sz="1800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sng" kern="1400" dirty="0">
                <a:ln>
                  <a:noFill/>
                </a:ln>
                <a:solidFill>
                  <a:srgbClr val="085296"/>
                </a:solidFill>
                <a:effectLst/>
                <a:latin typeface="Century Gothic" panose="020B0502020202020204" pitchFamily="34" charset="0"/>
                <a:hlinkClick r:id="rId3"/>
              </a:rPr>
              <a:t>10 Things to Never Say in an Interview | Interview Tips - YouTube</a:t>
            </a: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Website Link">
            <a:extLst>
              <a:ext uri="{FF2B5EF4-FFF2-40B4-BE49-F238E27FC236}">
                <a16:creationId xmlns:a16="http://schemas.microsoft.com/office/drawing/2014/main" id="{4CB93553-DE9D-4C55-B861-84E2E578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8078"/>
            <a:ext cx="3784870" cy="37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049E-82AE-42CA-A08E-96D31CD3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What is an interview?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61F6-D185-46FE-94E7-2E55AE29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917" y="1430286"/>
            <a:ext cx="7159556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‘A formal meeting in which an applicant is asked questions  to determine their suitability to do the job.’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(OED Definition)</a:t>
            </a:r>
          </a:p>
        </p:txBody>
      </p:sp>
      <p:pic>
        <p:nvPicPr>
          <p:cNvPr id="1026" name="Picture 2" descr="Thinking Chi-Ling">
            <a:extLst>
              <a:ext uri="{FF2B5EF4-FFF2-40B4-BE49-F238E27FC236}">
                <a16:creationId xmlns:a16="http://schemas.microsoft.com/office/drawing/2014/main" id="{988AF137-AE0B-4ADD-99C8-FC792440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66097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D1076-07BF-47D0-9A84-AB5158BB5228}"/>
              </a:ext>
            </a:extLst>
          </p:cNvPr>
          <p:cNvSpPr txBox="1"/>
          <p:nvPr/>
        </p:nvSpPr>
        <p:spPr>
          <a:xfrm>
            <a:off x="85781" y="1006101"/>
            <a:ext cx="4857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‘What are the interview panel looking for?’</a:t>
            </a:r>
          </a:p>
        </p:txBody>
      </p:sp>
      <p:graphicFrame>
        <p:nvGraphicFramePr>
          <p:cNvPr id="42" name="TextBox 2">
            <a:extLst>
              <a:ext uri="{FF2B5EF4-FFF2-40B4-BE49-F238E27FC236}">
                <a16:creationId xmlns:a16="http://schemas.microsoft.com/office/drawing/2014/main" id="{43EB08FD-4AF3-40D1-A60D-5F94DAF8F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187365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0BE40F-1268-4ECF-8081-CCE0FB1DDCD9}"/>
              </a:ext>
            </a:extLst>
          </p:cNvPr>
          <p:cNvSpPr txBox="1"/>
          <p:nvPr/>
        </p:nvSpPr>
        <p:spPr>
          <a:xfrm>
            <a:off x="5825246" y="5024134"/>
            <a:ext cx="46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That you are reliable</a:t>
            </a:r>
          </a:p>
        </p:txBody>
      </p:sp>
    </p:spTree>
    <p:extLst>
      <p:ext uri="{BB962C8B-B14F-4D97-AF65-F5344CB8AC3E}">
        <p14:creationId xmlns:p14="http://schemas.microsoft.com/office/powerpoint/2010/main" val="19973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FF7576A-FD68-4AD8-ACF1-5FC8A251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>
                                            <p:graphicEl>
                                              <a:dgm id="{AFF7576A-FD68-4AD8-ACF1-5FC8A2517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graphicEl>
                                              <a:dgm id="{AFF7576A-FD68-4AD8-ACF1-5FC8A251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>
                                            <p:graphicEl>
                                              <a:dgm id="{AFF7576A-FD68-4AD8-ACF1-5FC8A251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5A887929-78CC-4BC9-A6B2-454F59A5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graphicEl>
                                              <a:dgm id="{5A887929-78CC-4BC9-A6B2-454F59A5E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graphicEl>
                                              <a:dgm id="{5A887929-78CC-4BC9-A6B2-454F59A5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>
                                            <p:graphicEl>
                                              <a:dgm id="{5A887929-78CC-4BC9-A6B2-454F59A5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D75F6331-F85A-4737-84CF-1AC05E6B0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>
                                            <p:graphicEl>
                                              <a:dgm id="{D75F6331-F85A-4737-84CF-1AC05E6B0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>
                                            <p:graphicEl>
                                              <a:dgm id="{D75F6331-F85A-4737-84CF-1AC05E6B0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>
                                            <p:graphicEl>
                                              <a:dgm id="{D75F6331-F85A-4737-84CF-1AC05E6B0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0B3494B-3E9E-4095-9C09-31F7C24D6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>
                                            <p:graphicEl>
                                              <a:dgm id="{60B3494B-3E9E-4095-9C09-31F7C24D6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>
                                            <p:graphicEl>
                                              <a:dgm id="{60B3494B-3E9E-4095-9C09-31F7C24D6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>
                                            <p:graphicEl>
                                              <a:dgm id="{60B3494B-3E9E-4095-9C09-31F7C24D6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39F29-7CE4-435C-B51E-B12A561B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Making a good impression?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2BECBA-0A72-4C08-8BD7-2297E0386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15800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39F29-7CE4-435C-B51E-B12A561B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Making a good impression?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6BEB7D-836C-4389-8303-81AD60D57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16860"/>
              </p:ext>
            </p:extLst>
          </p:nvPr>
        </p:nvGraphicFramePr>
        <p:xfrm>
          <a:off x="525080" y="2381422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F6A330-E897-4699-8809-1FF4E8AFC475}"/>
              </a:ext>
            </a:extLst>
          </p:cNvPr>
          <p:cNvSpPr txBox="1"/>
          <p:nvPr/>
        </p:nvSpPr>
        <p:spPr>
          <a:xfrm>
            <a:off x="1453677" y="3429000"/>
            <a:ext cx="382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Be on time</a:t>
            </a:r>
          </a:p>
        </p:txBody>
      </p:sp>
    </p:spTree>
    <p:extLst>
      <p:ext uri="{BB962C8B-B14F-4D97-AF65-F5344CB8AC3E}">
        <p14:creationId xmlns:p14="http://schemas.microsoft.com/office/powerpoint/2010/main" val="2764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2AC9A-EC16-4C1E-BB24-6076CFE73A2E}"/>
              </a:ext>
            </a:extLst>
          </p:cNvPr>
          <p:cNvSpPr txBox="1"/>
          <p:nvPr/>
        </p:nvSpPr>
        <p:spPr>
          <a:xfrm>
            <a:off x="3471137" y="245431"/>
            <a:ext cx="8047996" cy="6819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entury Gothic" panose="020B0502020202020204" pitchFamily="34" charset="0"/>
                <a:ea typeface="+mj-ea"/>
                <a:cs typeface="+mj-cs"/>
              </a:rPr>
              <a:t>How do you give good answers?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CA455-B6A2-44A7-AD7C-BC8CB1CCFC61}"/>
              </a:ext>
            </a:extLst>
          </p:cNvPr>
          <p:cNvSpPr txBox="1"/>
          <p:nvPr/>
        </p:nvSpPr>
        <p:spPr>
          <a:xfrm>
            <a:off x="4144003" y="3132306"/>
            <a:ext cx="8047997" cy="356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What are the usual questions?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What might they ask you about their organization?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2" descr="Thinking Chi-Ling">
            <a:extLst>
              <a:ext uri="{FF2B5EF4-FFF2-40B4-BE49-F238E27FC236}">
                <a16:creationId xmlns:a16="http://schemas.microsoft.com/office/drawing/2014/main" id="{6967D3A4-18C4-41C2-87B5-2059C6E63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17828"/>
          <a:stretch/>
        </p:blipFill>
        <p:spPr bwMode="auto">
          <a:xfrm>
            <a:off x="-719827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8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0FA6412-E3B8-4205-BFA2-D5B92199EC38}"/>
              </a:ext>
            </a:extLst>
          </p:cNvPr>
          <p:cNvSpPr txBox="1"/>
          <p:nvPr/>
        </p:nvSpPr>
        <p:spPr>
          <a:xfrm>
            <a:off x="3725694" y="1448567"/>
            <a:ext cx="8047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You need to guess what they may ask in advance?</a:t>
            </a:r>
          </a:p>
        </p:txBody>
      </p:sp>
    </p:spTree>
    <p:extLst>
      <p:ext uri="{BB962C8B-B14F-4D97-AF65-F5344CB8AC3E}">
        <p14:creationId xmlns:p14="http://schemas.microsoft.com/office/powerpoint/2010/main" val="10067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6C0-1DA0-4E86-9F93-4D73DFC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The usual 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1FC234-1CB8-4A72-B3D0-9D243EA0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651" y="1653702"/>
            <a:ext cx="6849894" cy="49901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Tell me about yourself? 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Why do you want to work here?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What do you know about our organisation? 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Century Gothic" panose="020B0502020202020204" pitchFamily="34" charset="0"/>
              </a:rPr>
              <a:t>What are your strengths?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Job Think 1">
            <a:extLst>
              <a:ext uri="{FF2B5EF4-FFF2-40B4-BE49-F238E27FC236}">
                <a16:creationId xmlns:a16="http://schemas.microsoft.com/office/drawing/2014/main" id="{2C139962-27D9-423C-B5D9-49FCE8AA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5" y="1448205"/>
            <a:ext cx="3961589" cy="39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1105</Words>
  <Application>Microsoft Office PowerPoint</Application>
  <PresentationFormat>Widescreen</PresentationFormat>
  <Paragraphs>162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Montserrat</vt:lpstr>
      <vt:lpstr>Office Theme</vt:lpstr>
      <vt:lpstr>What to expect from an interview and how to respond to interview questions.</vt:lpstr>
      <vt:lpstr>How to get an interview?</vt:lpstr>
      <vt:lpstr>What to expect at an interview?</vt:lpstr>
      <vt:lpstr>What is an interview?</vt:lpstr>
      <vt:lpstr>PowerPoint Presentation</vt:lpstr>
      <vt:lpstr>Making a good impression?</vt:lpstr>
      <vt:lpstr>Making a good impression?</vt:lpstr>
      <vt:lpstr>PowerPoint Presentation</vt:lpstr>
      <vt:lpstr>The usual questions?</vt:lpstr>
      <vt:lpstr>The usual questions?</vt:lpstr>
      <vt:lpstr>Tell me about yourself?</vt:lpstr>
      <vt:lpstr>Why do you want to work here?</vt:lpstr>
      <vt:lpstr>Behavioural questions?</vt:lpstr>
      <vt:lpstr>S.T.A.R</vt:lpstr>
      <vt:lpstr>Can you give an example of a time you worked as a member of a team?</vt:lpstr>
      <vt:lpstr>PowerPoint Presentation</vt:lpstr>
      <vt:lpstr>PowerPoint Presentation</vt:lpstr>
      <vt:lpstr>PowerPoint Presentation</vt:lpstr>
      <vt:lpstr>What might they ask  about All Wales People First?</vt:lpstr>
      <vt:lpstr>What might they ask  about All Wales People First?</vt:lpstr>
      <vt:lpstr>What are your weaknesses?</vt:lpstr>
      <vt:lpstr>Do you have any questions for me?</vt:lpstr>
      <vt:lpstr>How to conquer nerves</vt:lpstr>
      <vt:lpstr>Joe’s tip (1) Make a quiz – go over and over it</vt:lpstr>
      <vt:lpstr>A quiz example</vt:lpstr>
      <vt:lpstr>Joe’s tip (2) Don’t ever wing it  </vt:lpstr>
      <vt:lpstr>Joe’s tip (3)  </vt:lpstr>
      <vt:lpstr>Reasonable Adjustments</vt:lpstr>
      <vt:lpstr>Reasonable Adjustments</vt:lpstr>
      <vt:lpstr>Reasonable Adjustments</vt:lpstr>
      <vt:lpstr>Reasonable Adjustments</vt:lpstr>
      <vt:lpstr>Reasonable Adjustments</vt:lpstr>
      <vt:lpstr>Reasonable Adjustments</vt:lpstr>
      <vt:lpstr>Reasonable Adjustments</vt:lpstr>
      <vt:lpstr>Helpful links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Wales People First</dc:creator>
  <cp:lastModifiedBy>All Wales People First</cp:lastModifiedBy>
  <cp:revision>1</cp:revision>
  <dcterms:created xsi:type="dcterms:W3CDTF">2021-11-16T18:21:35Z</dcterms:created>
  <dcterms:modified xsi:type="dcterms:W3CDTF">2021-12-03T10:15:25Z</dcterms:modified>
</cp:coreProperties>
</file>