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0" r:id="rId1"/>
  </p:sldMasterIdLst>
  <p:notesMasterIdLst>
    <p:notesMasterId r:id="rId29"/>
  </p:notesMasterIdLst>
  <p:handoutMasterIdLst>
    <p:handoutMasterId r:id="rId30"/>
  </p:handoutMasterIdLst>
  <p:sldIdLst>
    <p:sldId id="256" r:id="rId2"/>
    <p:sldId id="327" r:id="rId3"/>
    <p:sldId id="268" r:id="rId4"/>
    <p:sldId id="363" r:id="rId5"/>
    <p:sldId id="360" r:id="rId6"/>
    <p:sldId id="359" r:id="rId7"/>
    <p:sldId id="258" r:id="rId8"/>
    <p:sldId id="364" r:id="rId9"/>
    <p:sldId id="355" r:id="rId10"/>
    <p:sldId id="356" r:id="rId11"/>
    <p:sldId id="479" r:id="rId12"/>
    <p:sldId id="333" r:id="rId13"/>
    <p:sldId id="358" r:id="rId14"/>
    <p:sldId id="408" r:id="rId15"/>
    <p:sldId id="271" r:id="rId16"/>
    <p:sldId id="328" r:id="rId17"/>
    <p:sldId id="338" r:id="rId18"/>
    <p:sldId id="339" r:id="rId19"/>
    <p:sldId id="340" r:id="rId20"/>
    <p:sldId id="342" r:id="rId21"/>
    <p:sldId id="312" r:id="rId22"/>
    <p:sldId id="348" r:id="rId23"/>
    <p:sldId id="319" r:id="rId24"/>
    <p:sldId id="264" r:id="rId25"/>
    <p:sldId id="314" r:id="rId26"/>
    <p:sldId id="480" r:id="rId27"/>
    <p:sldId id="366" r:id="rId28"/>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ED907-37BB-4384-A1BF-B7CCD1EBDC9D}" v="27" dt="2024-06-04T13:17:35.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8" autoAdjust="0"/>
  </p:normalViewPr>
  <p:slideViewPr>
    <p:cSldViewPr>
      <p:cViewPr varScale="1">
        <p:scale>
          <a:sx n="106" d="100"/>
          <a:sy n="106" d="100"/>
        </p:scale>
        <p:origin x="17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Hutchings ASD Family Help" userId="9d61faf3-5280-4b95-9eb7-135284290ab7" providerId="ADAL" clId="{962DCC9E-EDDC-48D9-8429-DE3288354164}"/>
    <pc:docChg chg="undo custSel addSld delSld modSld sldOrd">
      <pc:chgData name="Melissa Hutchings ASD Family Help" userId="9d61faf3-5280-4b95-9eb7-135284290ab7" providerId="ADAL" clId="{962DCC9E-EDDC-48D9-8429-DE3288354164}" dt="2024-03-14T16:46:08.128" v="2178" actId="313"/>
      <pc:docMkLst>
        <pc:docMk/>
      </pc:docMkLst>
      <pc:sldChg chg="delSp modSp mod modNotesTx">
        <pc:chgData name="Melissa Hutchings ASD Family Help" userId="9d61faf3-5280-4b95-9eb7-135284290ab7" providerId="ADAL" clId="{962DCC9E-EDDC-48D9-8429-DE3288354164}" dt="2024-03-04T16:58:13.391" v="1443" actId="1076"/>
        <pc:sldMkLst>
          <pc:docMk/>
          <pc:sldMk cId="0" sldId="256"/>
        </pc:sldMkLst>
        <pc:spChg chg="mod">
          <ac:chgData name="Melissa Hutchings ASD Family Help" userId="9d61faf3-5280-4b95-9eb7-135284290ab7" providerId="ADAL" clId="{962DCC9E-EDDC-48D9-8429-DE3288354164}" dt="2024-02-29T13:24:21.899" v="14" actId="1076"/>
          <ac:spMkLst>
            <pc:docMk/>
            <pc:sldMk cId="0" sldId="256"/>
            <ac:spMk id="2" creationId="{00000000-0000-0000-0000-000000000000}"/>
          </ac:spMkLst>
        </pc:spChg>
        <pc:spChg chg="mod">
          <ac:chgData name="Melissa Hutchings ASD Family Help" userId="9d61faf3-5280-4b95-9eb7-135284290ab7" providerId="ADAL" clId="{962DCC9E-EDDC-48D9-8429-DE3288354164}" dt="2024-02-29T13:25:43.035" v="53" actId="20577"/>
          <ac:spMkLst>
            <pc:docMk/>
            <pc:sldMk cId="0" sldId="256"/>
            <ac:spMk id="10243" creationId="{00000000-0000-0000-0000-000000000000}"/>
          </ac:spMkLst>
        </pc:spChg>
        <pc:picChg chg="mod">
          <ac:chgData name="Melissa Hutchings ASD Family Help" userId="9d61faf3-5280-4b95-9eb7-135284290ab7" providerId="ADAL" clId="{962DCC9E-EDDC-48D9-8429-DE3288354164}" dt="2024-03-04T16:58:13.391" v="1443" actId="1076"/>
          <ac:picMkLst>
            <pc:docMk/>
            <pc:sldMk cId="0" sldId="256"/>
            <ac:picMk id="3" creationId="{00000000-0000-0000-0000-000000000000}"/>
          </ac:picMkLst>
        </pc:picChg>
        <pc:picChg chg="del">
          <ac:chgData name="Melissa Hutchings ASD Family Help" userId="9d61faf3-5280-4b95-9eb7-135284290ab7" providerId="ADAL" clId="{962DCC9E-EDDC-48D9-8429-DE3288354164}" dt="2024-02-14T17:06:07.545" v="0" actId="478"/>
          <ac:picMkLst>
            <pc:docMk/>
            <pc:sldMk cId="0" sldId="256"/>
            <ac:picMk id="1026" creationId="{00000000-0000-0000-0000-000000000000}"/>
          </ac:picMkLst>
        </pc:picChg>
      </pc:sldChg>
      <pc:sldChg chg="addSp modSp mod">
        <pc:chgData name="Melissa Hutchings ASD Family Help" userId="9d61faf3-5280-4b95-9eb7-135284290ab7" providerId="ADAL" clId="{962DCC9E-EDDC-48D9-8429-DE3288354164}" dt="2024-03-14T16:38:50.085" v="1858" actId="1076"/>
        <pc:sldMkLst>
          <pc:docMk/>
          <pc:sldMk cId="0" sldId="258"/>
        </pc:sldMkLst>
        <pc:spChg chg="add mod">
          <ac:chgData name="Melissa Hutchings ASD Family Help" userId="9d61faf3-5280-4b95-9eb7-135284290ab7" providerId="ADAL" clId="{962DCC9E-EDDC-48D9-8429-DE3288354164}" dt="2024-03-14T16:38:50.085" v="1858" actId="1076"/>
          <ac:spMkLst>
            <pc:docMk/>
            <pc:sldMk cId="0" sldId="258"/>
            <ac:spMk id="2" creationId="{A12D7FF3-2907-923A-97F9-35793E7C63D7}"/>
          </ac:spMkLst>
        </pc:spChg>
        <pc:spChg chg="mod">
          <ac:chgData name="Melissa Hutchings ASD Family Help" userId="9d61faf3-5280-4b95-9eb7-135284290ab7" providerId="ADAL" clId="{962DCC9E-EDDC-48D9-8429-DE3288354164}" dt="2024-03-14T16:37:56.210" v="1807" actId="1076"/>
          <ac:spMkLst>
            <pc:docMk/>
            <pc:sldMk cId="0" sldId="258"/>
            <ac:spMk id="7" creationId="{00000000-0000-0000-0000-000000000000}"/>
          </ac:spMkLst>
        </pc:spChg>
        <pc:spChg chg="mod">
          <ac:chgData name="Melissa Hutchings ASD Family Help" userId="9d61faf3-5280-4b95-9eb7-135284290ab7" providerId="ADAL" clId="{962DCC9E-EDDC-48D9-8429-DE3288354164}" dt="2024-03-14T16:38:01.526" v="1808" actId="1076"/>
          <ac:spMkLst>
            <pc:docMk/>
            <pc:sldMk cId="0" sldId="258"/>
            <ac:spMk id="21508" creationId="{00000000-0000-0000-0000-000000000000}"/>
          </ac:spMkLst>
        </pc:spChg>
        <pc:spChg chg="mod">
          <ac:chgData name="Melissa Hutchings ASD Family Help" userId="9d61faf3-5280-4b95-9eb7-135284290ab7" providerId="ADAL" clId="{962DCC9E-EDDC-48D9-8429-DE3288354164}" dt="2024-03-14T16:37:50.555" v="1806" actId="1076"/>
          <ac:spMkLst>
            <pc:docMk/>
            <pc:sldMk cId="0" sldId="258"/>
            <ac:spMk id="155650" creationId="{00000000-0000-0000-0000-000000000000}"/>
          </ac:spMkLst>
        </pc:spChg>
      </pc:sldChg>
      <pc:sldChg chg="modSp mod">
        <pc:chgData name="Melissa Hutchings ASD Family Help" userId="9d61faf3-5280-4b95-9eb7-135284290ab7" providerId="ADAL" clId="{962DCC9E-EDDC-48D9-8429-DE3288354164}" dt="2024-03-01T13:16:35.586" v="873" actId="27636"/>
        <pc:sldMkLst>
          <pc:docMk/>
          <pc:sldMk cId="0" sldId="264"/>
        </pc:sldMkLst>
        <pc:spChg chg="mod">
          <ac:chgData name="Melissa Hutchings ASD Family Help" userId="9d61faf3-5280-4b95-9eb7-135284290ab7" providerId="ADAL" clId="{962DCC9E-EDDC-48D9-8429-DE3288354164}" dt="2024-03-01T13:16:35.586" v="873" actId="27636"/>
          <ac:spMkLst>
            <pc:docMk/>
            <pc:sldMk cId="0" sldId="264"/>
            <ac:spMk id="41986" creationId="{00000000-0000-0000-0000-000000000000}"/>
          </ac:spMkLst>
        </pc:spChg>
      </pc:sldChg>
      <pc:sldChg chg="addSp delSp modSp mod ord">
        <pc:chgData name="Melissa Hutchings ASD Family Help" userId="9d61faf3-5280-4b95-9eb7-135284290ab7" providerId="ADAL" clId="{962DCC9E-EDDC-48D9-8429-DE3288354164}" dt="2024-03-05T10:01:00.354" v="1615" actId="27636"/>
        <pc:sldMkLst>
          <pc:docMk/>
          <pc:sldMk cId="0" sldId="271"/>
        </pc:sldMkLst>
        <pc:spChg chg="mod">
          <ac:chgData name="Melissa Hutchings ASD Family Help" userId="9d61faf3-5280-4b95-9eb7-135284290ab7" providerId="ADAL" clId="{962DCC9E-EDDC-48D9-8429-DE3288354164}" dt="2024-03-05T09:53:42.407" v="1545" actId="1076"/>
          <ac:spMkLst>
            <pc:docMk/>
            <pc:sldMk cId="0" sldId="271"/>
            <ac:spMk id="3" creationId="{00000000-0000-0000-0000-000000000000}"/>
          </ac:spMkLst>
        </pc:spChg>
        <pc:spChg chg="mod">
          <ac:chgData name="Melissa Hutchings ASD Family Help" userId="9d61faf3-5280-4b95-9eb7-135284290ab7" providerId="ADAL" clId="{962DCC9E-EDDC-48D9-8429-DE3288354164}" dt="2024-03-05T10:01:00.354" v="1615" actId="27636"/>
          <ac:spMkLst>
            <pc:docMk/>
            <pc:sldMk cId="0" sldId="271"/>
            <ac:spMk id="25602" creationId="{00000000-0000-0000-0000-000000000000}"/>
          </ac:spMkLst>
        </pc:spChg>
        <pc:picChg chg="add mod">
          <ac:chgData name="Melissa Hutchings ASD Family Help" userId="9d61faf3-5280-4b95-9eb7-135284290ab7" providerId="ADAL" clId="{962DCC9E-EDDC-48D9-8429-DE3288354164}" dt="2024-03-05T09:53:29.938" v="1544" actId="14100"/>
          <ac:picMkLst>
            <pc:docMk/>
            <pc:sldMk cId="0" sldId="271"/>
            <ac:picMk id="3074" creationId="{CB8C18D6-D154-A438-6556-BAFBD8647C33}"/>
          </ac:picMkLst>
        </pc:picChg>
        <pc:picChg chg="del">
          <ac:chgData name="Melissa Hutchings ASD Family Help" userId="9d61faf3-5280-4b95-9eb7-135284290ab7" providerId="ADAL" clId="{962DCC9E-EDDC-48D9-8429-DE3288354164}" dt="2024-02-29T14:50:18.541" v="594" actId="478"/>
          <ac:picMkLst>
            <pc:docMk/>
            <pc:sldMk cId="0" sldId="271"/>
            <ac:picMk id="25604" creationId="{00000000-0000-0000-0000-000000000000}"/>
          </ac:picMkLst>
        </pc:picChg>
      </pc:sldChg>
      <pc:sldChg chg="addSp delSp modSp mod setBg">
        <pc:chgData name="Melissa Hutchings ASD Family Help" userId="9d61faf3-5280-4b95-9eb7-135284290ab7" providerId="ADAL" clId="{962DCC9E-EDDC-48D9-8429-DE3288354164}" dt="2024-02-29T13:55:02.664" v="61" actId="5793"/>
        <pc:sldMkLst>
          <pc:docMk/>
          <pc:sldMk cId="0" sldId="300"/>
        </pc:sldMkLst>
        <pc:spChg chg="mod">
          <ac:chgData name="Melissa Hutchings ASD Family Help" userId="9d61faf3-5280-4b95-9eb7-135284290ab7" providerId="ADAL" clId="{962DCC9E-EDDC-48D9-8429-DE3288354164}" dt="2024-02-29T13:53:17.842" v="55" actId="26606"/>
          <ac:spMkLst>
            <pc:docMk/>
            <pc:sldMk cId="0" sldId="300"/>
            <ac:spMk id="9218" creationId="{A9EE35D6-1FD1-9E96-31B3-A0B27946D803}"/>
          </ac:spMkLst>
        </pc:spChg>
        <pc:spChg chg="mod">
          <ac:chgData name="Melissa Hutchings ASD Family Help" userId="9d61faf3-5280-4b95-9eb7-135284290ab7" providerId="ADAL" clId="{962DCC9E-EDDC-48D9-8429-DE3288354164}" dt="2024-02-29T13:55:02.664" v="61" actId="5793"/>
          <ac:spMkLst>
            <pc:docMk/>
            <pc:sldMk cId="0" sldId="300"/>
            <ac:spMk id="13323" creationId="{5FE72021-9626-28CF-7E9D-62595BCAAB6E}"/>
          </ac:spMkLst>
        </pc:spChg>
        <pc:spChg chg="add">
          <ac:chgData name="Melissa Hutchings ASD Family Help" userId="9d61faf3-5280-4b95-9eb7-135284290ab7" providerId="ADAL" clId="{962DCC9E-EDDC-48D9-8429-DE3288354164}" dt="2024-02-29T13:53:17.842" v="55" actId="26606"/>
          <ac:spMkLst>
            <pc:docMk/>
            <pc:sldMk cId="0" sldId="300"/>
            <ac:spMk id="13328" creationId="{AD6F6937-3B5A-4391-9F37-58A571B362A9}"/>
          </ac:spMkLst>
        </pc:spChg>
        <pc:picChg chg="del">
          <ac:chgData name="Melissa Hutchings ASD Family Help" userId="9d61faf3-5280-4b95-9eb7-135284290ab7" providerId="ADAL" clId="{962DCC9E-EDDC-48D9-8429-DE3288354164}" dt="2024-02-29T13:25:57.467" v="54" actId="478"/>
          <ac:picMkLst>
            <pc:docMk/>
            <pc:sldMk cId="0" sldId="300"/>
            <ac:picMk id="13317" creationId="{BC6F5E0B-93F2-49BD-AD3B-7694E699DE8D}"/>
          </ac:picMkLst>
        </pc:picChg>
      </pc:sldChg>
      <pc:sldChg chg="modSp mod">
        <pc:chgData name="Melissa Hutchings ASD Family Help" userId="9d61faf3-5280-4b95-9eb7-135284290ab7" providerId="ADAL" clId="{962DCC9E-EDDC-48D9-8429-DE3288354164}" dt="2024-03-05T09:56:36.875" v="1553" actId="20577"/>
        <pc:sldMkLst>
          <pc:docMk/>
          <pc:sldMk cId="0" sldId="312"/>
        </pc:sldMkLst>
        <pc:spChg chg="mod">
          <ac:chgData name="Melissa Hutchings ASD Family Help" userId="9d61faf3-5280-4b95-9eb7-135284290ab7" providerId="ADAL" clId="{962DCC9E-EDDC-48D9-8429-DE3288354164}" dt="2024-03-05T09:56:36.875" v="1553" actId="20577"/>
          <ac:spMkLst>
            <pc:docMk/>
            <pc:sldMk cId="0" sldId="312"/>
            <ac:spMk id="33795" creationId="{00000000-0000-0000-0000-000000000000}"/>
          </ac:spMkLst>
        </pc:spChg>
      </pc:sldChg>
      <pc:sldChg chg="addSp delSp modSp mod">
        <pc:chgData name="Melissa Hutchings ASD Family Help" userId="9d61faf3-5280-4b95-9eb7-135284290ab7" providerId="ADAL" clId="{962DCC9E-EDDC-48D9-8429-DE3288354164}" dt="2024-03-01T13:25:01.929" v="900" actId="1076"/>
        <pc:sldMkLst>
          <pc:docMk/>
          <pc:sldMk cId="0" sldId="314"/>
        </pc:sldMkLst>
        <pc:picChg chg="add del mod">
          <ac:chgData name="Melissa Hutchings ASD Family Help" userId="9d61faf3-5280-4b95-9eb7-135284290ab7" providerId="ADAL" clId="{962DCC9E-EDDC-48D9-8429-DE3288354164}" dt="2024-03-01T13:24:15.221" v="891" actId="478"/>
          <ac:picMkLst>
            <pc:docMk/>
            <pc:sldMk cId="0" sldId="314"/>
            <ac:picMk id="3074" creationId="{58138C85-DA80-FE0C-3025-A33D80F2C935}"/>
          </ac:picMkLst>
        </pc:picChg>
        <pc:picChg chg="add mod">
          <ac:chgData name="Melissa Hutchings ASD Family Help" userId="9d61faf3-5280-4b95-9eb7-135284290ab7" providerId="ADAL" clId="{962DCC9E-EDDC-48D9-8429-DE3288354164}" dt="2024-03-01T13:24:25.842" v="894" actId="1076"/>
          <ac:picMkLst>
            <pc:docMk/>
            <pc:sldMk cId="0" sldId="314"/>
            <ac:picMk id="3076" creationId="{9B1F17E5-0760-F90D-8996-CC3CC82127D6}"/>
          </ac:picMkLst>
        </pc:picChg>
        <pc:picChg chg="mod">
          <ac:chgData name="Melissa Hutchings ASD Family Help" userId="9d61faf3-5280-4b95-9eb7-135284290ab7" providerId="ADAL" clId="{962DCC9E-EDDC-48D9-8429-DE3288354164}" dt="2024-03-01T13:24:57.169" v="898" actId="14100"/>
          <ac:picMkLst>
            <pc:docMk/>
            <pc:sldMk cId="0" sldId="314"/>
            <ac:picMk id="46083" creationId="{00000000-0000-0000-0000-000000000000}"/>
          </ac:picMkLst>
        </pc:picChg>
        <pc:picChg chg="mod">
          <ac:chgData name="Melissa Hutchings ASD Family Help" userId="9d61faf3-5280-4b95-9eb7-135284290ab7" providerId="ADAL" clId="{962DCC9E-EDDC-48D9-8429-DE3288354164}" dt="2024-03-01T13:24:59.154" v="899" actId="1076"/>
          <ac:picMkLst>
            <pc:docMk/>
            <pc:sldMk cId="0" sldId="314"/>
            <ac:picMk id="46084" creationId="{00000000-0000-0000-0000-000000000000}"/>
          </ac:picMkLst>
        </pc:picChg>
        <pc:picChg chg="mod">
          <ac:chgData name="Melissa Hutchings ASD Family Help" userId="9d61faf3-5280-4b95-9eb7-135284290ab7" providerId="ADAL" clId="{962DCC9E-EDDC-48D9-8429-DE3288354164}" dt="2024-03-01T13:23:40.982" v="889" actId="1076"/>
          <ac:picMkLst>
            <pc:docMk/>
            <pc:sldMk cId="0" sldId="314"/>
            <ac:picMk id="46085" creationId="{00000000-0000-0000-0000-000000000000}"/>
          </ac:picMkLst>
        </pc:picChg>
        <pc:picChg chg="mod">
          <ac:chgData name="Melissa Hutchings ASD Family Help" userId="9d61faf3-5280-4b95-9eb7-135284290ab7" providerId="ADAL" clId="{962DCC9E-EDDC-48D9-8429-DE3288354164}" dt="2024-03-01T13:25:01.929" v="900" actId="1076"/>
          <ac:picMkLst>
            <pc:docMk/>
            <pc:sldMk cId="0" sldId="314"/>
            <ac:picMk id="46086" creationId="{00000000-0000-0000-0000-000000000000}"/>
          </ac:picMkLst>
        </pc:picChg>
      </pc:sldChg>
      <pc:sldChg chg="modSp">
        <pc:chgData name="Melissa Hutchings ASD Family Help" userId="9d61faf3-5280-4b95-9eb7-135284290ab7" providerId="ADAL" clId="{962DCC9E-EDDC-48D9-8429-DE3288354164}" dt="2024-02-29T13:56:32.605" v="78" actId="20577"/>
        <pc:sldMkLst>
          <pc:docMk/>
          <pc:sldMk cId="0" sldId="327"/>
        </pc:sldMkLst>
        <pc:graphicFrameChg chg="mod">
          <ac:chgData name="Melissa Hutchings ASD Family Help" userId="9d61faf3-5280-4b95-9eb7-135284290ab7" providerId="ADAL" clId="{962DCC9E-EDDC-48D9-8429-DE3288354164}" dt="2024-02-29T13:56:32.605" v="78" actId="20577"/>
          <ac:graphicFrameMkLst>
            <pc:docMk/>
            <pc:sldMk cId="0" sldId="327"/>
            <ac:graphicFrameMk id="12293" creationId="{2824C6D0-9004-1E7E-6941-FD2A56637447}"/>
          </ac:graphicFrameMkLst>
        </pc:graphicFrameChg>
      </pc:sldChg>
      <pc:sldChg chg="modSp mod modNotesTx">
        <pc:chgData name="Melissa Hutchings ASD Family Help" userId="9d61faf3-5280-4b95-9eb7-135284290ab7" providerId="ADAL" clId="{962DCC9E-EDDC-48D9-8429-DE3288354164}" dt="2024-03-14T16:43:44.381" v="2013" actId="27636"/>
        <pc:sldMkLst>
          <pc:docMk/>
          <pc:sldMk cId="0" sldId="328"/>
        </pc:sldMkLst>
        <pc:spChg chg="mod">
          <ac:chgData name="Melissa Hutchings ASD Family Help" userId="9d61faf3-5280-4b95-9eb7-135284290ab7" providerId="ADAL" clId="{962DCC9E-EDDC-48D9-8429-DE3288354164}" dt="2024-03-14T16:43:44.381" v="2013" actId="27636"/>
          <ac:spMkLst>
            <pc:docMk/>
            <pc:sldMk cId="0" sldId="328"/>
            <ac:spMk id="32771" creationId="{00000000-0000-0000-0000-000000000000}"/>
          </ac:spMkLst>
        </pc:spChg>
      </pc:sldChg>
      <pc:sldChg chg="addSp delSp modSp mod ord setBg modNotesTx">
        <pc:chgData name="Melissa Hutchings ASD Family Help" userId="9d61faf3-5280-4b95-9eb7-135284290ab7" providerId="ADAL" clId="{962DCC9E-EDDC-48D9-8429-DE3288354164}" dt="2024-03-05T09:59:35.753" v="1588" actId="27636"/>
        <pc:sldMkLst>
          <pc:docMk/>
          <pc:sldMk cId="0" sldId="333"/>
        </pc:sldMkLst>
        <pc:spChg chg="mod">
          <ac:chgData name="Melissa Hutchings ASD Family Help" userId="9d61faf3-5280-4b95-9eb7-135284290ab7" providerId="ADAL" clId="{962DCC9E-EDDC-48D9-8429-DE3288354164}" dt="2024-03-05T09:59:35.753" v="1588" actId="27636"/>
          <ac:spMkLst>
            <pc:docMk/>
            <pc:sldMk cId="0" sldId="333"/>
            <ac:spMk id="3" creationId="{00000000-0000-0000-0000-000000000000}"/>
          </ac:spMkLst>
        </pc:spChg>
        <pc:spChg chg="add mod">
          <ac:chgData name="Melissa Hutchings ASD Family Help" userId="9d61faf3-5280-4b95-9eb7-135284290ab7" providerId="ADAL" clId="{962DCC9E-EDDC-48D9-8429-DE3288354164}" dt="2024-03-05T09:59:30.946" v="1586" actId="20577"/>
          <ac:spMkLst>
            <pc:docMk/>
            <pc:sldMk cId="0" sldId="333"/>
            <ac:spMk id="4" creationId="{D263DDA7-C20C-96DA-828A-4AB1E23DFB79}"/>
          </ac:spMkLst>
        </pc:spChg>
        <pc:spChg chg="mod">
          <ac:chgData name="Melissa Hutchings ASD Family Help" userId="9d61faf3-5280-4b95-9eb7-135284290ab7" providerId="ADAL" clId="{962DCC9E-EDDC-48D9-8429-DE3288354164}" dt="2024-02-29T14:44:40.959" v="560" actId="1076"/>
          <ac:spMkLst>
            <pc:docMk/>
            <pc:sldMk cId="0" sldId="333"/>
            <ac:spMk id="30722" creationId="{00000000-0000-0000-0000-000000000000}"/>
          </ac:spMkLst>
        </pc:spChg>
        <pc:picChg chg="del">
          <ac:chgData name="Melissa Hutchings ASD Family Help" userId="9d61faf3-5280-4b95-9eb7-135284290ab7" providerId="ADAL" clId="{962DCC9E-EDDC-48D9-8429-DE3288354164}" dt="2024-02-29T14:27:16.823" v="317" actId="478"/>
          <ac:picMkLst>
            <pc:docMk/>
            <pc:sldMk cId="0" sldId="333"/>
            <ac:picMk id="2" creationId="{00000000-0000-0000-0000-000000000000}"/>
          </ac:picMkLst>
        </pc:picChg>
        <pc:picChg chg="mod">
          <ac:chgData name="Melissa Hutchings ASD Family Help" userId="9d61faf3-5280-4b95-9eb7-135284290ab7" providerId="ADAL" clId="{962DCC9E-EDDC-48D9-8429-DE3288354164}" dt="2024-02-29T14:27:41.449" v="322" actId="27614"/>
          <ac:picMkLst>
            <pc:docMk/>
            <pc:sldMk cId="0" sldId="333"/>
            <ac:picMk id="5" creationId="{00000000-0000-0000-0000-000000000000}"/>
          </ac:picMkLst>
        </pc:picChg>
        <pc:picChg chg="add mod ord">
          <ac:chgData name="Melissa Hutchings ASD Family Help" userId="9d61faf3-5280-4b95-9eb7-135284290ab7" providerId="ADAL" clId="{962DCC9E-EDDC-48D9-8429-DE3288354164}" dt="2024-02-29T14:46:39.019" v="589" actId="1076"/>
          <ac:picMkLst>
            <pc:docMk/>
            <pc:sldMk cId="0" sldId="333"/>
            <ac:picMk id="2050" creationId="{92B72DF7-5B1C-3498-B67A-3F65BE1F151E}"/>
          </ac:picMkLst>
        </pc:picChg>
      </pc:sldChg>
      <pc:sldChg chg="modSp del mod ord">
        <pc:chgData name="Melissa Hutchings ASD Family Help" userId="9d61faf3-5280-4b95-9eb7-135284290ab7" providerId="ADAL" clId="{962DCC9E-EDDC-48D9-8429-DE3288354164}" dt="2024-02-29T14:47:13.381" v="591" actId="47"/>
        <pc:sldMkLst>
          <pc:docMk/>
          <pc:sldMk cId="0" sldId="334"/>
        </pc:sldMkLst>
        <pc:spChg chg="mod">
          <ac:chgData name="Melissa Hutchings ASD Family Help" userId="9d61faf3-5280-4b95-9eb7-135284290ab7" providerId="ADAL" clId="{962DCC9E-EDDC-48D9-8429-DE3288354164}" dt="2024-02-29T14:40:53.173" v="527" actId="27636"/>
          <ac:spMkLst>
            <pc:docMk/>
            <pc:sldMk cId="0" sldId="334"/>
            <ac:spMk id="3" creationId="{00000000-0000-0000-0000-000000000000}"/>
          </ac:spMkLst>
        </pc:spChg>
        <pc:picChg chg="mod">
          <ac:chgData name="Melissa Hutchings ASD Family Help" userId="9d61faf3-5280-4b95-9eb7-135284290ab7" providerId="ADAL" clId="{962DCC9E-EDDC-48D9-8429-DE3288354164}" dt="2024-02-29T14:44:03.701" v="552" actId="1076"/>
          <ac:picMkLst>
            <pc:docMk/>
            <pc:sldMk cId="0" sldId="334"/>
            <ac:picMk id="4" creationId="{00000000-0000-0000-0000-000000000000}"/>
          </ac:picMkLst>
        </pc:picChg>
      </pc:sldChg>
      <pc:sldChg chg="addSp delSp modSp mod setBg">
        <pc:chgData name="Melissa Hutchings ASD Family Help" userId="9d61faf3-5280-4b95-9eb7-135284290ab7" providerId="ADAL" clId="{962DCC9E-EDDC-48D9-8429-DE3288354164}" dt="2024-03-05T10:03:42.216" v="1649" actId="20577"/>
        <pc:sldMkLst>
          <pc:docMk/>
          <pc:sldMk cId="0" sldId="338"/>
        </pc:sldMkLst>
        <pc:spChg chg="mod">
          <ac:chgData name="Melissa Hutchings ASD Family Help" userId="9d61faf3-5280-4b95-9eb7-135284290ab7" providerId="ADAL" clId="{962DCC9E-EDDC-48D9-8429-DE3288354164}" dt="2024-03-01T12:53:46.463" v="826" actId="14100"/>
          <ac:spMkLst>
            <pc:docMk/>
            <pc:sldMk cId="0" sldId="338"/>
            <ac:spMk id="2" creationId="{00000000-0000-0000-0000-000000000000}"/>
          </ac:spMkLst>
        </pc:spChg>
        <pc:spChg chg="mod">
          <ac:chgData name="Melissa Hutchings ASD Family Help" userId="9d61faf3-5280-4b95-9eb7-135284290ab7" providerId="ADAL" clId="{962DCC9E-EDDC-48D9-8429-DE3288354164}" dt="2024-03-05T10:03:42.216" v="1649" actId="20577"/>
          <ac:spMkLst>
            <pc:docMk/>
            <pc:sldMk cId="0" sldId="338"/>
            <ac:spMk id="3" creationId="{00000000-0000-0000-0000-000000000000}"/>
          </ac:spMkLst>
        </pc:spChg>
        <pc:spChg chg="del">
          <ac:chgData name="Melissa Hutchings ASD Family Help" userId="9d61faf3-5280-4b95-9eb7-135284290ab7" providerId="ADAL" clId="{962DCC9E-EDDC-48D9-8429-DE3288354164}" dt="2024-03-01T12:52:05.582" v="803" actId="26606"/>
          <ac:spMkLst>
            <pc:docMk/>
            <pc:sldMk cId="0" sldId="338"/>
            <ac:spMk id="9" creationId="{B1CCD5EF-766D-43B9-A25D-19122E5FB181}"/>
          </ac:spMkLst>
        </pc:spChg>
        <pc:spChg chg="del">
          <ac:chgData name="Melissa Hutchings ASD Family Help" userId="9d61faf3-5280-4b95-9eb7-135284290ab7" providerId="ADAL" clId="{962DCC9E-EDDC-48D9-8429-DE3288354164}" dt="2024-03-01T12:52:05.582" v="803" actId="26606"/>
          <ac:spMkLst>
            <pc:docMk/>
            <pc:sldMk cId="0" sldId="338"/>
            <ac:spMk id="11" creationId="{FD9699C9-77F1-4E33-A750-CB78C7EA29E6}"/>
          </ac:spMkLst>
        </pc:spChg>
        <pc:picChg chg="add mod ord">
          <ac:chgData name="Melissa Hutchings ASD Family Help" userId="9d61faf3-5280-4b95-9eb7-135284290ab7" providerId="ADAL" clId="{962DCC9E-EDDC-48D9-8429-DE3288354164}" dt="2024-03-01T12:54:14.172" v="834" actId="1076"/>
          <ac:picMkLst>
            <pc:docMk/>
            <pc:sldMk cId="0" sldId="338"/>
            <ac:picMk id="1026" creationId="{888DFA86-EDC1-A989-C62D-6BB6BC792535}"/>
          </ac:picMkLst>
        </pc:picChg>
      </pc:sldChg>
      <pc:sldChg chg="addSp delSp modSp mod setBg">
        <pc:chgData name="Melissa Hutchings ASD Family Help" userId="9d61faf3-5280-4b95-9eb7-135284290ab7" providerId="ADAL" clId="{962DCC9E-EDDC-48D9-8429-DE3288354164}" dt="2024-03-14T16:46:08.128" v="2178" actId="313"/>
        <pc:sldMkLst>
          <pc:docMk/>
          <pc:sldMk cId="0" sldId="339"/>
        </pc:sldMkLst>
        <pc:spChg chg="mod">
          <ac:chgData name="Melissa Hutchings ASD Family Help" userId="9d61faf3-5280-4b95-9eb7-135284290ab7" providerId="ADAL" clId="{962DCC9E-EDDC-48D9-8429-DE3288354164}" dt="2024-03-04T16:57:16.712" v="1440" actId="14100"/>
          <ac:spMkLst>
            <pc:docMk/>
            <pc:sldMk cId="0" sldId="339"/>
            <ac:spMk id="2" creationId="{00000000-0000-0000-0000-000000000000}"/>
          </ac:spMkLst>
        </pc:spChg>
        <pc:spChg chg="add del mod">
          <ac:chgData name="Melissa Hutchings ASD Family Help" userId="9d61faf3-5280-4b95-9eb7-135284290ab7" providerId="ADAL" clId="{962DCC9E-EDDC-48D9-8429-DE3288354164}" dt="2024-03-01T12:57:29.934" v="859" actId="26606"/>
          <ac:spMkLst>
            <pc:docMk/>
            <pc:sldMk cId="0" sldId="339"/>
            <ac:spMk id="3" creationId="{00000000-0000-0000-0000-000000000000}"/>
          </ac:spMkLst>
        </pc:spChg>
        <pc:spChg chg="del">
          <ac:chgData name="Melissa Hutchings ASD Family Help" userId="9d61faf3-5280-4b95-9eb7-135284290ab7" providerId="ADAL" clId="{962DCC9E-EDDC-48D9-8429-DE3288354164}" dt="2024-03-01T12:56:36.105" v="852" actId="26606"/>
          <ac:spMkLst>
            <pc:docMk/>
            <pc:sldMk cId="0" sldId="339"/>
            <ac:spMk id="9" creationId="{B1CCD5EF-766D-43B9-A25D-19122E5FB181}"/>
          </ac:spMkLst>
        </pc:spChg>
        <pc:spChg chg="del">
          <ac:chgData name="Melissa Hutchings ASD Family Help" userId="9d61faf3-5280-4b95-9eb7-135284290ab7" providerId="ADAL" clId="{962DCC9E-EDDC-48D9-8429-DE3288354164}" dt="2024-03-01T12:56:36.105" v="852" actId="26606"/>
          <ac:spMkLst>
            <pc:docMk/>
            <pc:sldMk cId="0" sldId="339"/>
            <ac:spMk id="11" creationId="{FD9699C9-77F1-4E33-A750-CB78C7EA29E6}"/>
          </ac:spMkLst>
        </pc:spChg>
        <pc:spChg chg="add del">
          <ac:chgData name="Melissa Hutchings ASD Family Help" userId="9d61faf3-5280-4b95-9eb7-135284290ab7" providerId="ADAL" clId="{962DCC9E-EDDC-48D9-8429-DE3288354164}" dt="2024-03-01T12:57:29.934" v="859" actId="26606"/>
          <ac:spMkLst>
            <pc:docMk/>
            <pc:sldMk cId="0" sldId="339"/>
            <ac:spMk id="16" creationId="{AD6F6937-3B5A-4391-9F37-58A571B362A9}"/>
          </ac:spMkLst>
        </pc:spChg>
        <pc:spChg chg="add del">
          <ac:chgData name="Melissa Hutchings ASD Family Help" userId="9d61faf3-5280-4b95-9eb7-135284290ab7" providerId="ADAL" clId="{962DCC9E-EDDC-48D9-8429-DE3288354164}" dt="2024-03-04T16:56:31.192" v="1429" actId="26606"/>
          <ac:spMkLst>
            <pc:docMk/>
            <pc:sldMk cId="0" sldId="339"/>
            <ac:spMk id="21" creationId="{AD6F6937-3B5A-4391-9F37-58A571B362A9}"/>
          </ac:spMkLst>
        </pc:spChg>
        <pc:spChg chg="add del">
          <ac:chgData name="Melissa Hutchings ASD Family Help" userId="9d61faf3-5280-4b95-9eb7-135284290ab7" providerId="ADAL" clId="{962DCC9E-EDDC-48D9-8429-DE3288354164}" dt="2024-03-01T12:57:29.934" v="858" actId="26606"/>
          <ac:spMkLst>
            <pc:docMk/>
            <pc:sldMk cId="0" sldId="339"/>
            <ac:spMk id="22" creationId="{67218665-EA77-40EC-8172-4F17E2DEDB3D}"/>
          </ac:spMkLst>
        </pc:spChg>
        <pc:spChg chg="add mod">
          <ac:chgData name="Melissa Hutchings ASD Family Help" userId="9d61faf3-5280-4b95-9eb7-135284290ab7" providerId="ADAL" clId="{962DCC9E-EDDC-48D9-8429-DE3288354164}" dt="2024-03-14T16:46:08.128" v="2178" actId="313"/>
          <ac:spMkLst>
            <pc:docMk/>
            <pc:sldMk cId="0" sldId="339"/>
            <ac:spMk id="24" creationId="{00000000-0000-0000-0000-000000000000}"/>
          </ac:spMkLst>
        </pc:spChg>
        <pc:graphicFrameChg chg="add del">
          <ac:chgData name="Melissa Hutchings ASD Family Help" userId="9d61faf3-5280-4b95-9eb7-135284290ab7" providerId="ADAL" clId="{962DCC9E-EDDC-48D9-8429-DE3288354164}" dt="2024-03-01T12:57:29.934" v="858" actId="26606"/>
          <ac:graphicFrameMkLst>
            <pc:docMk/>
            <pc:sldMk cId="0" sldId="339"/>
            <ac:graphicFrameMk id="18" creationId="{831DF8A7-4609-BFA2-67EA-AF6848A2C0A0}"/>
          </ac:graphicFrameMkLst>
        </pc:graphicFrameChg>
        <pc:picChg chg="mod ord">
          <ac:chgData name="Melissa Hutchings ASD Family Help" userId="9d61faf3-5280-4b95-9eb7-135284290ab7" providerId="ADAL" clId="{962DCC9E-EDDC-48D9-8429-DE3288354164}" dt="2024-03-04T16:56:36.505" v="1431" actId="27614"/>
          <ac:picMkLst>
            <pc:docMk/>
            <pc:sldMk cId="0" sldId="339"/>
            <ac:picMk id="4" creationId="{00000000-0000-0000-0000-000000000000}"/>
          </ac:picMkLst>
        </pc:picChg>
        <pc:picChg chg="add mod">
          <ac:chgData name="Melissa Hutchings ASD Family Help" userId="9d61faf3-5280-4b95-9eb7-135284290ab7" providerId="ADAL" clId="{962DCC9E-EDDC-48D9-8429-DE3288354164}" dt="2024-03-04T16:56:31.192" v="1429" actId="26606"/>
          <ac:picMkLst>
            <pc:docMk/>
            <pc:sldMk cId="0" sldId="339"/>
            <ac:picMk id="2050" creationId="{B7D02D49-197A-F3E7-3C04-A4015BFC64E4}"/>
          </ac:picMkLst>
        </pc:picChg>
      </pc:sldChg>
      <pc:sldChg chg="addSp delSp modSp mod setBg">
        <pc:chgData name="Melissa Hutchings ASD Family Help" userId="9d61faf3-5280-4b95-9eb7-135284290ab7" providerId="ADAL" clId="{962DCC9E-EDDC-48D9-8429-DE3288354164}" dt="2024-03-01T13:14:24.844" v="866" actId="1076"/>
        <pc:sldMkLst>
          <pc:docMk/>
          <pc:sldMk cId="0" sldId="340"/>
        </pc:sldMkLst>
        <pc:spChg chg="mod">
          <ac:chgData name="Melissa Hutchings ASD Family Help" userId="9d61faf3-5280-4b95-9eb7-135284290ab7" providerId="ADAL" clId="{962DCC9E-EDDC-48D9-8429-DE3288354164}" dt="2024-03-01T13:14:24.844" v="866" actId="1076"/>
          <ac:spMkLst>
            <pc:docMk/>
            <pc:sldMk cId="0" sldId="340"/>
            <ac:spMk id="51202" creationId="{00000000-0000-0000-0000-000000000000}"/>
          </ac:spMkLst>
        </pc:spChg>
        <pc:spChg chg="mod">
          <ac:chgData name="Melissa Hutchings ASD Family Help" userId="9d61faf3-5280-4b95-9eb7-135284290ab7" providerId="ADAL" clId="{962DCC9E-EDDC-48D9-8429-DE3288354164}" dt="2024-03-01T13:13:40.896" v="863" actId="26606"/>
          <ac:spMkLst>
            <pc:docMk/>
            <pc:sldMk cId="0" sldId="340"/>
            <ac:spMk id="51203" creationId="{00000000-0000-0000-0000-000000000000}"/>
          </ac:spMkLst>
        </pc:spChg>
        <pc:picChg chg="ord">
          <ac:chgData name="Melissa Hutchings ASD Family Help" userId="9d61faf3-5280-4b95-9eb7-135284290ab7" providerId="ADAL" clId="{962DCC9E-EDDC-48D9-8429-DE3288354164}" dt="2024-03-01T13:13:40.896" v="863" actId="26606"/>
          <ac:picMkLst>
            <pc:docMk/>
            <pc:sldMk cId="0" sldId="340"/>
            <ac:picMk id="5" creationId="{00000000-0000-0000-0000-000000000000}"/>
          </ac:picMkLst>
        </pc:picChg>
        <pc:picChg chg="add mod">
          <ac:chgData name="Melissa Hutchings ASD Family Help" userId="9d61faf3-5280-4b95-9eb7-135284290ab7" providerId="ADAL" clId="{962DCC9E-EDDC-48D9-8429-DE3288354164}" dt="2024-03-01T13:13:40.896" v="863" actId="26606"/>
          <ac:picMkLst>
            <pc:docMk/>
            <pc:sldMk cId="0" sldId="340"/>
            <ac:picMk id="2050" creationId="{2EC224F6-476E-5584-60C6-8FCF045F8840}"/>
          </ac:picMkLst>
        </pc:picChg>
        <pc:picChg chg="del">
          <ac:chgData name="Melissa Hutchings ASD Family Help" userId="9d61faf3-5280-4b95-9eb7-135284290ab7" providerId="ADAL" clId="{962DCC9E-EDDC-48D9-8429-DE3288354164}" dt="2024-03-01T13:13:34.142" v="862" actId="478"/>
          <ac:picMkLst>
            <pc:docMk/>
            <pc:sldMk cId="0" sldId="340"/>
            <ac:picMk id="51204" creationId="{00000000-0000-0000-0000-000000000000}"/>
          </ac:picMkLst>
        </pc:picChg>
      </pc:sldChg>
      <pc:sldChg chg="modSp mod">
        <pc:chgData name="Melissa Hutchings ASD Family Help" userId="9d61faf3-5280-4b95-9eb7-135284290ab7" providerId="ADAL" clId="{962DCC9E-EDDC-48D9-8429-DE3288354164}" dt="2024-03-01T13:20:19.269" v="880" actId="14100"/>
        <pc:sldMkLst>
          <pc:docMk/>
          <pc:sldMk cId="1958140458" sldId="348"/>
        </pc:sldMkLst>
        <pc:spChg chg="mod">
          <ac:chgData name="Melissa Hutchings ASD Family Help" userId="9d61faf3-5280-4b95-9eb7-135284290ab7" providerId="ADAL" clId="{962DCC9E-EDDC-48D9-8429-DE3288354164}" dt="2024-03-01T13:20:19.269" v="880" actId="14100"/>
          <ac:spMkLst>
            <pc:docMk/>
            <pc:sldMk cId="1958140458" sldId="348"/>
            <ac:spMk id="2" creationId="{00000000-0000-0000-0000-000000000000}"/>
          </ac:spMkLst>
        </pc:spChg>
        <pc:spChg chg="mod">
          <ac:chgData name="Melissa Hutchings ASD Family Help" userId="9d61faf3-5280-4b95-9eb7-135284290ab7" providerId="ADAL" clId="{962DCC9E-EDDC-48D9-8429-DE3288354164}" dt="2024-02-29T16:06:36.774" v="795" actId="27636"/>
          <ac:spMkLst>
            <pc:docMk/>
            <pc:sldMk cId="1958140458" sldId="348"/>
            <ac:spMk id="3" creationId="{00000000-0000-0000-0000-000000000000}"/>
          </ac:spMkLst>
        </pc:spChg>
      </pc:sldChg>
      <pc:sldChg chg="del">
        <pc:chgData name="Melissa Hutchings ASD Family Help" userId="9d61faf3-5280-4b95-9eb7-135284290ab7" providerId="ADAL" clId="{962DCC9E-EDDC-48D9-8429-DE3288354164}" dt="2024-03-01T13:24:33.185" v="895" actId="47"/>
        <pc:sldMkLst>
          <pc:docMk/>
          <pc:sldMk cId="1908909131" sldId="349"/>
        </pc:sldMkLst>
      </pc:sldChg>
      <pc:sldChg chg="del">
        <pc:chgData name="Melissa Hutchings ASD Family Help" userId="9d61faf3-5280-4b95-9eb7-135284290ab7" providerId="ADAL" clId="{962DCC9E-EDDC-48D9-8429-DE3288354164}" dt="2024-03-01T13:18:00.856" v="874" actId="47"/>
        <pc:sldMkLst>
          <pc:docMk/>
          <pc:sldMk cId="260832403" sldId="353"/>
        </pc:sldMkLst>
      </pc:sldChg>
      <pc:sldChg chg="del">
        <pc:chgData name="Melissa Hutchings ASD Family Help" userId="9d61faf3-5280-4b95-9eb7-135284290ab7" providerId="ADAL" clId="{962DCC9E-EDDC-48D9-8429-DE3288354164}" dt="2024-03-01T13:18:27.728" v="876" actId="47"/>
        <pc:sldMkLst>
          <pc:docMk/>
          <pc:sldMk cId="1881886404" sldId="354"/>
        </pc:sldMkLst>
      </pc:sldChg>
      <pc:sldChg chg="modSp mod ord">
        <pc:chgData name="Melissa Hutchings ASD Family Help" userId="9d61faf3-5280-4b95-9eb7-135284290ab7" providerId="ADAL" clId="{962DCC9E-EDDC-48D9-8429-DE3288354164}" dt="2024-03-14T16:36:45.693" v="1803" actId="20577"/>
        <pc:sldMkLst>
          <pc:docMk/>
          <pc:sldMk cId="3796535265" sldId="355"/>
        </pc:sldMkLst>
        <pc:spChg chg="mod">
          <ac:chgData name="Melissa Hutchings ASD Family Help" userId="9d61faf3-5280-4b95-9eb7-135284290ab7" providerId="ADAL" clId="{962DCC9E-EDDC-48D9-8429-DE3288354164}" dt="2024-03-04T16:43:52.268" v="1372" actId="1076"/>
          <ac:spMkLst>
            <pc:docMk/>
            <pc:sldMk cId="3796535265" sldId="355"/>
            <ac:spMk id="2" creationId="{00000000-0000-0000-0000-000000000000}"/>
          </ac:spMkLst>
        </pc:spChg>
        <pc:spChg chg="mod">
          <ac:chgData name="Melissa Hutchings ASD Family Help" userId="9d61faf3-5280-4b95-9eb7-135284290ab7" providerId="ADAL" clId="{962DCC9E-EDDC-48D9-8429-DE3288354164}" dt="2024-03-14T16:36:45.693" v="1803" actId="20577"/>
          <ac:spMkLst>
            <pc:docMk/>
            <pc:sldMk cId="3796535265" sldId="355"/>
            <ac:spMk id="3" creationId="{00000000-0000-0000-0000-000000000000}"/>
          </ac:spMkLst>
        </pc:spChg>
        <pc:picChg chg="mod">
          <ac:chgData name="Melissa Hutchings ASD Family Help" userId="9d61faf3-5280-4b95-9eb7-135284290ab7" providerId="ADAL" clId="{962DCC9E-EDDC-48D9-8429-DE3288354164}" dt="2024-03-04T16:48:21.501" v="1400" actId="1076"/>
          <ac:picMkLst>
            <pc:docMk/>
            <pc:sldMk cId="3796535265" sldId="355"/>
            <ac:picMk id="4" creationId="{00000000-0000-0000-0000-000000000000}"/>
          </ac:picMkLst>
        </pc:picChg>
      </pc:sldChg>
      <pc:sldChg chg="addSp delSp modSp mod ord">
        <pc:chgData name="Melissa Hutchings ASD Family Help" userId="9d61faf3-5280-4b95-9eb7-135284290ab7" providerId="ADAL" clId="{962DCC9E-EDDC-48D9-8429-DE3288354164}" dt="2024-02-29T14:07:02.374" v="212" actId="478"/>
        <pc:sldMkLst>
          <pc:docMk/>
          <pc:sldMk cId="1957375168" sldId="356"/>
        </pc:sldMkLst>
        <pc:spChg chg="add del mod">
          <ac:chgData name="Melissa Hutchings ASD Family Help" userId="9d61faf3-5280-4b95-9eb7-135284290ab7" providerId="ADAL" clId="{962DCC9E-EDDC-48D9-8429-DE3288354164}" dt="2024-02-29T14:07:02.374" v="212" actId="478"/>
          <ac:spMkLst>
            <pc:docMk/>
            <pc:sldMk cId="1957375168" sldId="356"/>
            <ac:spMk id="3" creationId="{04AAFF6B-AA69-F420-ED3D-7DDA8B5216E8}"/>
          </ac:spMkLst>
        </pc:spChg>
        <pc:spChg chg="mod">
          <ac:chgData name="Melissa Hutchings ASD Family Help" userId="9d61faf3-5280-4b95-9eb7-135284290ab7" providerId="ADAL" clId="{962DCC9E-EDDC-48D9-8429-DE3288354164}" dt="2024-02-29T14:06:28.008" v="207" actId="20577"/>
          <ac:spMkLst>
            <pc:docMk/>
            <pc:sldMk cId="1957375168" sldId="356"/>
            <ac:spMk id="29698" creationId="{00000000-0000-0000-0000-000000000000}"/>
          </ac:spMkLst>
        </pc:spChg>
        <pc:spChg chg="mod">
          <ac:chgData name="Melissa Hutchings ASD Family Help" userId="9d61faf3-5280-4b95-9eb7-135284290ab7" providerId="ADAL" clId="{962DCC9E-EDDC-48D9-8429-DE3288354164}" dt="2024-02-29T14:06:39.784" v="208" actId="1076"/>
          <ac:spMkLst>
            <pc:docMk/>
            <pc:sldMk cId="1957375168" sldId="356"/>
            <ac:spMk id="29700" creationId="{00000000-0000-0000-0000-000000000000}"/>
          </ac:spMkLst>
        </pc:spChg>
        <pc:picChg chg="mod">
          <ac:chgData name="Melissa Hutchings ASD Family Help" userId="9d61faf3-5280-4b95-9eb7-135284290ab7" providerId="ADAL" clId="{962DCC9E-EDDC-48D9-8429-DE3288354164}" dt="2024-02-29T14:06:46.840" v="210" actId="14100"/>
          <ac:picMkLst>
            <pc:docMk/>
            <pc:sldMk cId="1957375168" sldId="356"/>
            <ac:picMk id="5" creationId="{00000000-0000-0000-0000-000000000000}"/>
          </ac:picMkLst>
        </pc:picChg>
        <pc:picChg chg="del">
          <ac:chgData name="Melissa Hutchings ASD Family Help" userId="9d61faf3-5280-4b95-9eb7-135284290ab7" providerId="ADAL" clId="{962DCC9E-EDDC-48D9-8429-DE3288354164}" dt="2024-02-29T14:05:55.109" v="164" actId="478"/>
          <ac:picMkLst>
            <pc:docMk/>
            <pc:sldMk cId="1957375168" sldId="356"/>
            <ac:picMk id="29699" creationId="{00000000-0000-0000-0000-000000000000}"/>
          </ac:picMkLst>
        </pc:picChg>
      </pc:sldChg>
      <pc:sldChg chg="del">
        <pc:chgData name="Melissa Hutchings ASD Family Help" userId="9d61faf3-5280-4b95-9eb7-135284290ab7" providerId="ADAL" clId="{962DCC9E-EDDC-48D9-8429-DE3288354164}" dt="2024-03-01T13:15:07.152" v="867" actId="47"/>
        <pc:sldMkLst>
          <pc:docMk/>
          <pc:sldMk cId="2278702264" sldId="357"/>
        </pc:sldMkLst>
      </pc:sldChg>
      <pc:sldChg chg="ord">
        <pc:chgData name="Melissa Hutchings ASD Family Help" userId="9d61faf3-5280-4b95-9eb7-135284290ab7" providerId="ADAL" clId="{962DCC9E-EDDC-48D9-8429-DE3288354164}" dt="2024-02-29T14:15:55.873" v="244"/>
        <pc:sldMkLst>
          <pc:docMk/>
          <pc:sldMk cId="1781663487" sldId="358"/>
        </pc:sldMkLst>
      </pc:sldChg>
      <pc:sldChg chg="modSp mod">
        <pc:chgData name="Melissa Hutchings ASD Family Help" userId="9d61faf3-5280-4b95-9eb7-135284290ab7" providerId="ADAL" clId="{962DCC9E-EDDC-48D9-8429-DE3288354164}" dt="2024-02-29T14:03:03.013" v="148" actId="33524"/>
        <pc:sldMkLst>
          <pc:docMk/>
          <pc:sldMk cId="2913217068" sldId="359"/>
        </pc:sldMkLst>
        <pc:spChg chg="mod">
          <ac:chgData name="Melissa Hutchings ASD Family Help" userId="9d61faf3-5280-4b95-9eb7-135284290ab7" providerId="ADAL" clId="{962DCC9E-EDDC-48D9-8429-DE3288354164}" dt="2024-02-29T14:03:03.013" v="148" actId="33524"/>
          <ac:spMkLst>
            <pc:docMk/>
            <pc:sldMk cId="2913217068" sldId="359"/>
            <ac:spMk id="6" creationId="{00000000-0000-0000-0000-000000000000}"/>
          </ac:spMkLst>
        </pc:spChg>
      </pc:sldChg>
      <pc:sldChg chg="modSp mod">
        <pc:chgData name="Melissa Hutchings ASD Family Help" userId="9d61faf3-5280-4b95-9eb7-135284290ab7" providerId="ADAL" clId="{962DCC9E-EDDC-48D9-8429-DE3288354164}" dt="2024-03-05T09:46:19.937" v="1455" actId="20577"/>
        <pc:sldMkLst>
          <pc:docMk/>
          <pc:sldMk cId="3020469123" sldId="360"/>
        </pc:sldMkLst>
        <pc:spChg chg="mod">
          <ac:chgData name="Melissa Hutchings ASD Family Help" userId="9d61faf3-5280-4b95-9eb7-135284290ab7" providerId="ADAL" clId="{962DCC9E-EDDC-48D9-8429-DE3288354164}" dt="2024-03-05T09:46:19.937" v="1455" actId="20577"/>
          <ac:spMkLst>
            <pc:docMk/>
            <pc:sldMk cId="3020469123" sldId="360"/>
            <ac:spMk id="5" creationId="{00000000-0000-0000-0000-000000000000}"/>
          </ac:spMkLst>
        </pc:spChg>
      </pc:sldChg>
      <pc:sldChg chg="del">
        <pc:chgData name="Melissa Hutchings ASD Family Help" userId="9d61faf3-5280-4b95-9eb7-135284290ab7" providerId="ADAL" clId="{962DCC9E-EDDC-48D9-8429-DE3288354164}" dt="2024-02-29T13:55:36.805" v="62" actId="47"/>
        <pc:sldMkLst>
          <pc:docMk/>
          <pc:sldMk cId="2509211473" sldId="362"/>
        </pc:sldMkLst>
      </pc:sldChg>
      <pc:sldChg chg="modSp">
        <pc:chgData name="Melissa Hutchings ASD Family Help" userId="9d61faf3-5280-4b95-9eb7-135284290ab7" providerId="ADAL" clId="{962DCC9E-EDDC-48D9-8429-DE3288354164}" dt="2024-03-05T10:10:27.878" v="1687" actId="2711"/>
        <pc:sldMkLst>
          <pc:docMk/>
          <pc:sldMk cId="1002967711" sldId="363"/>
        </pc:sldMkLst>
        <pc:graphicFrameChg chg="mod">
          <ac:chgData name="Melissa Hutchings ASD Family Help" userId="9d61faf3-5280-4b95-9eb7-135284290ab7" providerId="ADAL" clId="{962DCC9E-EDDC-48D9-8429-DE3288354164}" dt="2024-03-05T10:10:27.878" v="1687" actId="2711"/>
          <ac:graphicFrameMkLst>
            <pc:docMk/>
            <pc:sldMk cId="1002967711" sldId="363"/>
            <ac:graphicFrameMk id="18437" creationId="{6E0C6AC3-BE5E-4B67-9E3B-17CE5B85CEE1}"/>
          </ac:graphicFrameMkLst>
        </pc:graphicFrameChg>
      </pc:sldChg>
      <pc:sldChg chg="addSp delSp modSp mod setBg setClrOvrMap">
        <pc:chgData name="Melissa Hutchings ASD Family Help" userId="9d61faf3-5280-4b95-9eb7-135284290ab7" providerId="ADAL" clId="{962DCC9E-EDDC-48D9-8429-DE3288354164}" dt="2024-03-14T16:36:15.877" v="1781" actId="1076"/>
        <pc:sldMkLst>
          <pc:docMk/>
          <pc:sldMk cId="4163761679" sldId="364"/>
        </pc:sldMkLst>
        <pc:spChg chg="mod ord">
          <ac:chgData name="Melissa Hutchings ASD Family Help" userId="9d61faf3-5280-4b95-9eb7-135284290ab7" providerId="ADAL" clId="{962DCC9E-EDDC-48D9-8429-DE3288354164}" dt="2024-03-14T16:36:15.877" v="1781" actId="1076"/>
          <ac:spMkLst>
            <pc:docMk/>
            <pc:sldMk cId="4163761679" sldId="364"/>
            <ac:spMk id="3" creationId="{00000000-0000-0000-0000-000000000000}"/>
          </ac:spMkLst>
        </pc:spChg>
        <pc:spChg chg="mod">
          <ac:chgData name="Melissa Hutchings ASD Family Help" userId="9d61faf3-5280-4b95-9eb7-135284290ab7" providerId="ADAL" clId="{962DCC9E-EDDC-48D9-8429-DE3288354164}" dt="2024-03-04T16:51:38.567" v="1425" actId="1076"/>
          <ac:spMkLst>
            <pc:docMk/>
            <pc:sldMk cId="4163761679" sldId="364"/>
            <ac:spMk id="20482" creationId="{00000000-0000-0000-0000-000000000000}"/>
          </ac:spMkLst>
        </pc:spChg>
        <pc:spChg chg="add del">
          <ac:chgData name="Melissa Hutchings ASD Family Help" userId="9d61faf3-5280-4b95-9eb7-135284290ab7" providerId="ADAL" clId="{962DCC9E-EDDC-48D9-8429-DE3288354164}" dt="2024-03-04T16:51:00.778" v="1417" actId="26606"/>
          <ac:spMkLst>
            <pc:docMk/>
            <pc:sldMk cId="4163761679" sldId="364"/>
            <ac:spMk id="20489" creationId="{738E525B-CC61-44CA-83E8-6CC4CB86E415}"/>
          </ac:spMkLst>
        </pc:spChg>
        <pc:spChg chg="add del">
          <ac:chgData name="Melissa Hutchings ASD Family Help" userId="9d61faf3-5280-4b95-9eb7-135284290ab7" providerId="ADAL" clId="{962DCC9E-EDDC-48D9-8429-DE3288354164}" dt="2024-03-04T16:51:00.778" v="1417" actId="26606"/>
          <ac:spMkLst>
            <pc:docMk/>
            <pc:sldMk cId="4163761679" sldId="364"/>
            <ac:spMk id="20491" creationId="{96EEF187-8434-4B76-BE40-006EEBB263CF}"/>
          </ac:spMkLst>
        </pc:spChg>
        <pc:spChg chg="add del">
          <ac:chgData name="Melissa Hutchings ASD Family Help" userId="9d61faf3-5280-4b95-9eb7-135284290ab7" providerId="ADAL" clId="{962DCC9E-EDDC-48D9-8429-DE3288354164}" dt="2024-03-04T16:51:00.778" v="1416" actId="26606"/>
          <ac:spMkLst>
            <pc:docMk/>
            <pc:sldMk cId="4163761679" sldId="364"/>
            <ac:spMk id="20496" creationId="{D6EA1A26-163F-4F15-91F4-F2C51AC9C106}"/>
          </ac:spMkLst>
        </pc:spChg>
        <pc:picChg chg="mod">
          <ac:chgData name="Melissa Hutchings ASD Family Help" userId="9d61faf3-5280-4b95-9eb7-135284290ab7" providerId="ADAL" clId="{962DCC9E-EDDC-48D9-8429-DE3288354164}" dt="2024-03-04T16:51:11.998" v="1419" actId="27614"/>
          <ac:picMkLst>
            <pc:docMk/>
            <pc:sldMk cId="4163761679" sldId="364"/>
            <ac:picMk id="5" creationId="{00000000-0000-0000-0000-000000000000}"/>
          </ac:picMkLst>
        </pc:picChg>
        <pc:picChg chg="add mod ord">
          <ac:chgData name="Melissa Hutchings ASD Family Help" userId="9d61faf3-5280-4b95-9eb7-135284290ab7" providerId="ADAL" clId="{962DCC9E-EDDC-48D9-8429-DE3288354164}" dt="2024-03-04T16:51:00.778" v="1417" actId="26606"/>
          <ac:picMkLst>
            <pc:docMk/>
            <pc:sldMk cId="4163761679" sldId="364"/>
            <ac:picMk id="1026" creationId="{AEACCA40-9880-4E5F-CB59-A318B540BF5D}"/>
          </ac:picMkLst>
        </pc:picChg>
        <pc:picChg chg="del mod">
          <ac:chgData name="Melissa Hutchings ASD Family Help" userId="9d61faf3-5280-4b95-9eb7-135284290ab7" providerId="ADAL" clId="{962DCC9E-EDDC-48D9-8429-DE3288354164}" dt="2024-03-04T16:48:58.994" v="1403" actId="478"/>
          <ac:picMkLst>
            <pc:docMk/>
            <pc:sldMk cId="4163761679" sldId="364"/>
            <ac:picMk id="20484" creationId="{00000000-0000-0000-0000-000000000000}"/>
          </ac:picMkLst>
        </pc:picChg>
      </pc:sldChg>
      <pc:sldChg chg="del">
        <pc:chgData name="Melissa Hutchings ASD Family Help" userId="9d61faf3-5280-4b95-9eb7-135284290ab7" providerId="ADAL" clId="{962DCC9E-EDDC-48D9-8429-DE3288354164}" dt="2024-03-01T13:25:18.128" v="901" actId="47"/>
        <pc:sldMkLst>
          <pc:docMk/>
          <pc:sldMk cId="1666588657" sldId="365"/>
        </pc:sldMkLst>
      </pc:sldChg>
      <pc:sldChg chg="del">
        <pc:chgData name="Melissa Hutchings ASD Family Help" userId="9d61faf3-5280-4b95-9eb7-135284290ab7" providerId="ADAL" clId="{962DCC9E-EDDC-48D9-8429-DE3288354164}" dt="2024-03-01T13:24:39.108" v="896" actId="47"/>
        <pc:sldMkLst>
          <pc:docMk/>
          <pc:sldMk cId="2831682918" sldId="367"/>
        </pc:sldMkLst>
      </pc:sldChg>
      <pc:sldChg chg="del ord">
        <pc:chgData name="Melissa Hutchings ASD Family Help" userId="9d61faf3-5280-4b95-9eb7-135284290ab7" providerId="ADAL" clId="{962DCC9E-EDDC-48D9-8429-DE3288354164}" dt="2024-03-01T13:18:43.312" v="877" actId="47"/>
        <pc:sldMkLst>
          <pc:docMk/>
          <pc:sldMk cId="211764428" sldId="406"/>
        </pc:sldMkLst>
      </pc:sldChg>
      <pc:sldChg chg="del">
        <pc:chgData name="Melissa Hutchings ASD Family Help" userId="9d61faf3-5280-4b95-9eb7-135284290ab7" providerId="ADAL" clId="{962DCC9E-EDDC-48D9-8429-DE3288354164}" dt="2024-02-29T16:01:14.048" v="727" actId="47"/>
        <pc:sldMkLst>
          <pc:docMk/>
          <pc:sldMk cId="2649632922" sldId="407"/>
        </pc:sldMkLst>
      </pc:sldChg>
      <pc:sldChg chg="modSp mod ord">
        <pc:chgData name="Melissa Hutchings ASD Family Help" userId="9d61faf3-5280-4b95-9eb7-135284290ab7" providerId="ADAL" clId="{962DCC9E-EDDC-48D9-8429-DE3288354164}" dt="2024-03-01T13:19:07.571" v="878" actId="33524"/>
        <pc:sldMkLst>
          <pc:docMk/>
          <pc:sldMk cId="217880194" sldId="408"/>
        </pc:sldMkLst>
        <pc:spChg chg="mod">
          <ac:chgData name="Melissa Hutchings ASD Family Help" userId="9d61faf3-5280-4b95-9eb7-135284290ab7" providerId="ADAL" clId="{962DCC9E-EDDC-48D9-8429-DE3288354164}" dt="2024-03-01T13:19:07.571" v="878" actId="33524"/>
          <ac:spMkLst>
            <pc:docMk/>
            <pc:sldMk cId="217880194" sldId="408"/>
            <ac:spMk id="6" creationId="{BCDD1E93-B247-EF31-72B6-E68918BA1065}"/>
          </ac:spMkLst>
        </pc:spChg>
      </pc:sldChg>
      <pc:sldChg chg="del">
        <pc:chgData name="Melissa Hutchings ASD Family Help" userId="9d61faf3-5280-4b95-9eb7-135284290ab7" providerId="ADAL" clId="{962DCC9E-EDDC-48D9-8429-DE3288354164}" dt="2024-03-01T13:21:08.114" v="881" actId="47"/>
        <pc:sldMkLst>
          <pc:docMk/>
          <pc:sldMk cId="1725181555" sldId="409"/>
        </pc:sldMkLst>
      </pc:sldChg>
      <pc:sldChg chg="delSp del mod ord delAnim">
        <pc:chgData name="Melissa Hutchings ASD Family Help" userId="9d61faf3-5280-4b95-9eb7-135284290ab7" providerId="ADAL" clId="{962DCC9E-EDDC-48D9-8429-DE3288354164}" dt="2024-02-29T14:09:22.685" v="229" actId="47"/>
        <pc:sldMkLst>
          <pc:docMk/>
          <pc:sldMk cId="3048195383" sldId="478"/>
        </pc:sldMkLst>
        <pc:spChg chg="del">
          <ac:chgData name="Melissa Hutchings ASD Family Help" userId="9d61faf3-5280-4b95-9eb7-135284290ab7" providerId="ADAL" clId="{962DCC9E-EDDC-48D9-8429-DE3288354164}" dt="2024-02-29T14:07:42.998" v="215" actId="478"/>
          <ac:spMkLst>
            <pc:docMk/>
            <pc:sldMk cId="3048195383" sldId="478"/>
            <ac:spMk id="10" creationId="{4F6DE3CC-0314-565D-FCBF-ED2EE937877F}"/>
          </ac:spMkLst>
        </pc:spChg>
        <pc:spChg chg="del">
          <ac:chgData name="Melissa Hutchings ASD Family Help" userId="9d61faf3-5280-4b95-9eb7-135284290ab7" providerId="ADAL" clId="{962DCC9E-EDDC-48D9-8429-DE3288354164}" dt="2024-02-29T14:07:44.771" v="216" actId="478"/>
          <ac:spMkLst>
            <pc:docMk/>
            <pc:sldMk cId="3048195383" sldId="478"/>
            <ac:spMk id="188" creationId="{2396BCC0-020A-50AD-383D-F665CC4A5B93}"/>
          </ac:spMkLst>
        </pc:spChg>
        <pc:spChg chg="del">
          <ac:chgData name="Melissa Hutchings ASD Family Help" userId="9d61faf3-5280-4b95-9eb7-135284290ab7" providerId="ADAL" clId="{962DCC9E-EDDC-48D9-8429-DE3288354164}" dt="2024-02-29T14:07:47.335" v="218" actId="478"/>
          <ac:spMkLst>
            <pc:docMk/>
            <pc:sldMk cId="3048195383" sldId="478"/>
            <ac:spMk id="310" creationId="{0919FF8E-7C3E-FC17-A9FC-E97255AA36F8}"/>
          </ac:spMkLst>
        </pc:spChg>
        <pc:spChg chg="del">
          <ac:chgData name="Melissa Hutchings ASD Family Help" userId="9d61faf3-5280-4b95-9eb7-135284290ab7" providerId="ADAL" clId="{962DCC9E-EDDC-48D9-8429-DE3288354164}" dt="2024-02-29T14:07:45.971" v="217" actId="478"/>
          <ac:spMkLst>
            <pc:docMk/>
            <pc:sldMk cId="3048195383" sldId="478"/>
            <ac:spMk id="311" creationId="{5310B856-37FF-0D44-38ED-F5FA9B5DCE5B}"/>
          </ac:spMkLst>
        </pc:spChg>
      </pc:sldChg>
      <pc:sldChg chg="addSp delSp modSp add mod setBg modNotesTx">
        <pc:chgData name="Melissa Hutchings ASD Family Help" userId="9d61faf3-5280-4b95-9eb7-135284290ab7" providerId="ADAL" clId="{962DCC9E-EDDC-48D9-8429-DE3288354164}" dt="2024-03-12T13:58:45.472" v="1704" actId="20577"/>
        <pc:sldMkLst>
          <pc:docMk/>
          <pc:sldMk cId="1835796839" sldId="479"/>
        </pc:sldMkLst>
        <pc:spChg chg="add mod">
          <ac:chgData name="Melissa Hutchings ASD Family Help" userId="9d61faf3-5280-4b95-9eb7-135284290ab7" providerId="ADAL" clId="{962DCC9E-EDDC-48D9-8429-DE3288354164}" dt="2024-03-05T09:49:20.136" v="1458" actId="2711"/>
          <ac:spMkLst>
            <pc:docMk/>
            <pc:sldMk cId="1835796839" sldId="479"/>
            <ac:spMk id="2" creationId="{EA2D36FE-C098-45BF-565A-69BE714992AF}"/>
          </ac:spMkLst>
        </pc:spChg>
        <pc:spChg chg="mod">
          <ac:chgData name="Melissa Hutchings ASD Family Help" userId="9d61faf3-5280-4b95-9eb7-135284290ab7" providerId="ADAL" clId="{962DCC9E-EDDC-48D9-8429-DE3288354164}" dt="2024-02-29T14:14:25.496" v="236" actId="26606"/>
          <ac:spMkLst>
            <pc:docMk/>
            <pc:sldMk cId="1835796839" sldId="479"/>
            <ac:spMk id="29698" creationId="{591338E6-A7A2-0279-ABCC-7C241031293E}"/>
          </ac:spMkLst>
        </pc:spChg>
        <pc:spChg chg="del">
          <ac:chgData name="Melissa Hutchings ASD Family Help" userId="9d61faf3-5280-4b95-9eb7-135284290ab7" providerId="ADAL" clId="{962DCC9E-EDDC-48D9-8429-DE3288354164}" dt="2024-02-29T14:08:26.986" v="220" actId="478"/>
          <ac:spMkLst>
            <pc:docMk/>
            <pc:sldMk cId="1835796839" sldId="479"/>
            <ac:spMk id="29700" creationId="{98F52004-6C2C-7F19-D7CE-1014051FED0A}"/>
          </ac:spMkLst>
        </pc:spChg>
        <pc:picChg chg="del mod">
          <ac:chgData name="Melissa Hutchings ASD Family Help" userId="9d61faf3-5280-4b95-9eb7-135284290ab7" providerId="ADAL" clId="{962DCC9E-EDDC-48D9-8429-DE3288354164}" dt="2024-02-29T14:13:46.234" v="230" actId="478"/>
          <ac:picMkLst>
            <pc:docMk/>
            <pc:sldMk cId="1835796839" sldId="479"/>
            <ac:picMk id="5" creationId="{41DF4CD1-2D10-08C7-14B2-ECDA4FA3FBF7}"/>
          </ac:picMkLst>
        </pc:picChg>
        <pc:picChg chg="ord">
          <ac:chgData name="Melissa Hutchings ASD Family Help" userId="9d61faf3-5280-4b95-9eb7-135284290ab7" providerId="ADAL" clId="{962DCC9E-EDDC-48D9-8429-DE3288354164}" dt="2024-02-29T14:14:25.496" v="236" actId="26606"/>
          <ac:picMkLst>
            <pc:docMk/>
            <pc:sldMk cId="1835796839" sldId="479"/>
            <ac:picMk id="6" creationId="{7AF6A4BE-EE45-00FC-5A36-08F9C1A21B9B}"/>
          </ac:picMkLst>
        </pc:picChg>
        <pc:picChg chg="add mod">
          <ac:chgData name="Melissa Hutchings ASD Family Help" userId="9d61faf3-5280-4b95-9eb7-135284290ab7" providerId="ADAL" clId="{962DCC9E-EDDC-48D9-8429-DE3288354164}" dt="2024-02-29T14:14:25.496" v="236" actId="26606"/>
          <ac:picMkLst>
            <pc:docMk/>
            <pc:sldMk cId="1835796839" sldId="479"/>
            <ac:picMk id="1026" creationId="{36D7E54D-DC8D-0488-247F-4482050587E8}"/>
          </ac:picMkLst>
        </pc:picChg>
      </pc:sldChg>
      <pc:sldChg chg="addSp delSp modSp new mod">
        <pc:chgData name="Melissa Hutchings ASD Family Help" userId="9d61faf3-5280-4b95-9eb7-135284290ab7" providerId="ADAL" clId="{962DCC9E-EDDC-48D9-8429-DE3288354164}" dt="2024-03-01T13:44:23.870" v="1279" actId="113"/>
        <pc:sldMkLst>
          <pc:docMk/>
          <pc:sldMk cId="2258365768" sldId="480"/>
        </pc:sldMkLst>
        <pc:spChg chg="mod">
          <ac:chgData name="Melissa Hutchings ASD Family Help" userId="9d61faf3-5280-4b95-9eb7-135284290ab7" providerId="ADAL" clId="{962DCC9E-EDDC-48D9-8429-DE3288354164}" dt="2024-03-01T13:44:23.870" v="1279" actId="113"/>
          <ac:spMkLst>
            <pc:docMk/>
            <pc:sldMk cId="2258365768" sldId="480"/>
            <ac:spMk id="2" creationId="{BE266DF2-90D6-244F-8BBF-C3C6331D00A8}"/>
          </ac:spMkLst>
        </pc:spChg>
        <pc:spChg chg="mod">
          <ac:chgData name="Melissa Hutchings ASD Family Help" userId="9d61faf3-5280-4b95-9eb7-135284290ab7" providerId="ADAL" clId="{962DCC9E-EDDC-48D9-8429-DE3288354164}" dt="2024-03-01T13:33:20.841" v="931" actId="1076"/>
          <ac:spMkLst>
            <pc:docMk/>
            <pc:sldMk cId="2258365768" sldId="480"/>
            <ac:spMk id="3" creationId="{CFF45848-1EF8-04DF-9DF0-4CF670ACF55C}"/>
          </ac:spMkLst>
        </pc:spChg>
        <pc:spChg chg="add mod">
          <ac:chgData name="Melissa Hutchings ASD Family Help" userId="9d61faf3-5280-4b95-9eb7-135284290ab7" providerId="ADAL" clId="{962DCC9E-EDDC-48D9-8429-DE3288354164}" dt="2024-03-01T13:36:42.406" v="939" actId="20577"/>
          <ac:spMkLst>
            <pc:docMk/>
            <pc:sldMk cId="2258365768" sldId="480"/>
            <ac:spMk id="5" creationId="{8CA31FA1-91A1-C7FD-176C-352BEF474608}"/>
          </ac:spMkLst>
        </pc:spChg>
        <pc:spChg chg="add mod">
          <ac:chgData name="Melissa Hutchings ASD Family Help" userId="9d61faf3-5280-4b95-9eb7-135284290ab7" providerId="ADAL" clId="{962DCC9E-EDDC-48D9-8429-DE3288354164}" dt="2024-03-01T13:40:40.917" v="960" actId="1076"/>
          <ac:spMkLst>
            <pc:docMk/>
            <pc:sldMk cId="2258365768" sldId="480"/>
            <ac:spMk id="7" creationId="{E31535F9-D347-9BEC-83DA-71DBCB08A958}"/>
          </ac:spMkLst>
        </pc:spChg>
        <pc:spChg chg="add del">
          <ac:chgData name="Melissa Hutchings ASD Family Help" userId="9d61faf3-5280-4b95-9eb7-135284290ab7" providerId="ADAL" clId="{962DCC9E-EDDC-48D9-8429-DE3288354164}" dt="2024-03-01T13:37:39.885" v="948" actId="478"/>
          <ac:spMkLst>
            <pc:docMk/>
            <pc:sldMk cId="2258365768" sldId="480"/>
            <ac:spMk id="9" creationId="{D3D6D286-AA53-EC5B-7753-8139254FD87A}"/>
          </ac:spMkLst>
        </pc:spChg>
        <pc:spChg chg="add mod">
          <ac:chgData name="Melissa Hutchings ASD Family Help" userId="9d61faf3-5280-4b95-9eb7-135284290ab7" providerId="ADAL" clId="{962DCC9E-EDDC-48D9-8429-DE3288354164}" dt="2024-03-01T13:40:38.675" v="959" actId="1076"/>
          <ac:spMkLst>
            <pc:docMk/>
            <pc:sldMk cId="2258365768" sldId="480"/>
            <ac:spMk id="11" creationId="{39A3FCCB-60A0-E9AD-D3A6-3AD931F61216}"/>
          </ac:spMkLst>
        </pc:spChg>
        <pc:spChg chg="add mod">
          <ac:chgData name="Melissa Hutchings ASD Family Help" userId="9d61faf3-5280-4b95-9eb7-135284290ab7" providerId="ADAL" clId="{962DCC9E-EDDC-48D9-8429-DE3288354164}" dt="2024-03-01T13:44:14.618" v="1278" actId="113"/>
          <ac:spMkLst>
            <pc:docMk/>
            <pc:sldMk cId="2258365768" sldId="480"/>
            <ac:spMk id="12" creationId="{7B4EBE3E-3427-E6D8-6354-2FF1DD6F45F8}"/>
          </ac:spMkLst>
        </pc:spChg>
        <pc:picChg chg="add mod">
          <ac:chgData name="Melissa Hutchings ASD Family Help" userId="9d61faf3-5280-4b95-9eb7-135284290ab7" providerId="ADAL" clId="{962DCC9E-EDDC-48D9-8429-DE3288354164}" dt="2024-03-01T13:32:34.357" v="910" actId="1076"/>
          <ac:picMkLst>
            <pc:docMk/>
            <pc:sldMk cId="2258365768" sldId="480"/>
            <ac:picMk id="4098" creationId="{DCC7A600-273E-9A64-DFCE-7D25165C105F}"/>
          </ac:picMkLst>
        </pc:picChg>
        <pc:picChg chg="add mod">
          <ac:chgData name="Melissa Hutchings ASD Family Help" userId="9d61faf3-5280-4b95-9eb7-135284290ab7" providerId="ADAL" clId="{962DCC9E-EDDC-48D9-8429-DE3288354164}" dt="2024-03-01T13:40:33.304" v="957" actId="14100"/>
          <ac:picMkLst>
            <pc:docMk/>
            <pc:sldMk cId="2258365768" sldId="480"/>
            <ac:picMk id="4100" creationId="{8657E3E5-011B-242C-865A-4A87F51492DC}"/>
          </ac:picMkLst>
        </pc:picChg>
        <pc:picChg chg="add mod">
          <ac:chgData name="Melissa Hutchings ASD Family Help" userId="9d61faf3-5280-4b95-9eb7-135284290ab7" providerId="ADAL" clId="{962DCC9E-EDDC-48D9-8429-DE3288354164}" dt="2024-03-01T13:40:30.640" v="956" actId="14100"/>
          <ac:picMkLst>
            <pc:docMk/>
            <pc:sldMk cId="2258365768" sldId="480"/>
            <ac:picMk id="4102" creationId="{CADC1520-C250-FB97-4532-F703C3E8FFA0}"/>
          </ac:picMkLst>
        </pc:picChg>
        <pc:picChg chg="add mod">
          <ac:chgData name="Melissa Hutchings ASD Family Help" userId="9d61faf3-5280-4b95-9eb7-135284290ab7" providerId="ADAL" clId="{962DCC9E-EDDC-48D9-8429-DE3288354164}" dt="2024-03-01T13:40:35.232" v="958" actId="1076"/>
          <ac:picMkLst>
            <pc:docMk/>
            <pc:sldMk cId="2258365768" sldId="480"/>
            <ac:picMk id="4104" creationId="{B4FB5612-84DC-C993-442B-EC96845C2148}"/>
          </ac:picMkLst>
        </pc:picChg>
      </pc:sldChg>
    </pc:docChg>
  </pc:docChgLst>
  <pc:docChgLst>
    <pc:chgData name="Melissa Hutchings ASD Family Help" userId="9d61faf3-5280-4b95-9eb7-135284290ab7" providerId="ADAL" clId="{5A0ED907-37BB-4384-A1BF-B7CCD1EBDC9D}"/>
    <pc:docChg chg="custSel delSld modSld sldOrd">
      <pc:chgData name="Melissa Hutchings ASD Family Help" userId="9d61faf3-5280-4b95-9eb7-135284290ab7" providerId="ADAL" clId="{5A0ED907-37BB-4384-A1BF-B7CCD1EBDC9D}" dt="2024-06-04T13:17:59.389" v="3165" actId="1076"/>
      <pc:docMkLst>
        <pc:docMk/>
      </pc:docMkLst>
      <pc:sldChg chg="modSp mod modNotesTx">
        <pc:chgData name="Melissa Hutchings ASD Family Help" userId="9d61faf3-5280-4b95-9eb7-135284290ab7" providerId="ADAL" clId="{5A0ED907-37BB-4384-A1BF-B7CCD1EBDC9D}" dt="2024-06-02T09:57:40.752" v="2989" actId="313"/>
        <pc:sldMkLst>
          <pc:docMk/>
          <pc:sldMk cId="0" sldId="258"/>
        </pc:sldMkLst>
        <pc:spChg chg="mod">
          <ac:chgData name="Melissa Hutchings ASD Family Help" userId="9d61faf3-5280-4b95-9eb7-135284290ab7" providerId="ADAL" clId="{5A0ED907-37BB-4384-A1BF-B7CCD1EBDC9D}" dt="2024-06-02T09:57:35.917" v="2988" actId="14100"/>
          <ac:spMkLst>
            <pc:docMk/>
            <pc:sldMk cId="0" sldId="258"/>
            <ac:spMk id="2" creationId="{A12D7FF3-2907-923A-97F9-35793E7C63D7}"/>
          </ac:spMkLst>
        </pc:spChg>
        <pc:spChg chg="mod">
          <ac:chgData name="Melissa Hutchings ASD Family Help" userId="9d61faf3-5280-4b95-9eb7-135284290ab7" providerId="ADAL" clId="{5A0ED907-37BB-4384-A1BF-B7CCD1EBDC9D}" dt="2024-05-28T13:34:28.541" v="1298" actId="20577"/>
          <ac:spMkLst>
            <pc:docMk/>
            <pc:sldMk cId="0" sldId="258"/>
            <ac:spMk id="7" creationId="{00000000-0000-0000-0000-000000000000}"/>
          </ac:spMkLst>
        </pc:spChg>
        <pc:spChg chg="mod">
          <ac:chgData name="Melissa Hutchings ASD Family Help" userId="9d61faf3-5280-4b95-9eb7-135284290ab7" providerId="ADAL" clId="{5A0ED907-37BB-4384-A1BF-B7CCD1EBDC9D}" dt="2024-05-28T15:39:58.896" v="1927" actId="20577"/>
          <ac:spMkLst>
            <pc:docMk/>
            <pc:sldMk cId="0" sldId="258"/>
            <ac:spMk id="21508" creationId="{00000000-0000-0000-0000-000000000000}"/>
          </ac:spMkLst>
        </pc:spChg>
        <pc:spChg chg="mod">
          <ac:chgData name="Melissa Hutchings ASD Family Help" userId="9d61faf3-5280-4b95-9eb7-135284290ab7" providerId="ADAL" clId="{5A0ED907-37BB-4384-A1BF-B7CCD1EBDC9D}" dt="2024-06-02T09:56:57.868" v="2980" actId="255"/>
          <ac:spMkLst>
            <pc:docMk/>
            <pc:sldMk cId="0" sldId="258"/>
            <ac:spMk id="155650" creationId="{00000000-0000-0000-0000-000000000000}"/>
          </ac:spMkLst>
        </pc:spChg>
      </pc:sldChg>
      <pc:sldChg chg="modSp mod">
        <pc:chgData name="Melissa Hutchings ASD Family Help" userId="9d61faf3-5280-4b95-9eb7-135284290ab7" providerId="ADAL" clId="{5A0ED907-37BB-4384-A1BF-B7CCD1EBDC9D}" dt="2024-05-28T16:17:45.333" v="2653" actId="1076"/>
        <pc:sldMkLst>
          <pc:docMk/>
          <pc:sldMk cId="0" sldId="264"/>
        </pc:sldMkLst>
        <pc:spChg chg="mod">
          <ac:chgData name="Melissa Hutchings ASD Family Help" userId="9d61faf3-5280-4b95-9eb7-135284290ab7" providerId="ADAL" clId="{5A0ED907-37BB-4384-A1BF-B7CCD1EBDC9D}" dt="2024-05-28T16:17:45.333" v="2653" actId="1076"/>
          <ac:spMkLst>
            <pc:docMk/>
            <pc:sldMk cId="0" sldId="264"/>
            <ac:spMk id="13314" creationId="{00000000-0000-0000-0000-000000000000}"/>
          </ac:spMkLst>
        </pc:spChg>
        <pc:spChg chg="mod">
          <ac:chgData name="Melissa Hutchings ASD Family Help" userId="9d61faf3-5280-4b95-9eb7-135284290ab7" providerId="ADAL" clId="{5A0ED907-37BB-4384-A1BF-B7CCD1EBDC9D}" dt="2024-05-28T16:17:12.661" v="2652" actId="27636"/>
          <ac:spMkLst>
            <pc:docMk/>
            <pc:sldMk cId="0" sldId="264"/>
            <ac:spMk id="41986" creationId="{00000000-0000-0000-0000-000000000000}"/>
          </ac:spMkLst>
        </pc:spChg>
      </pc:sldChg>
      <pc:sldChg chg="addSp delSp modSp mod setBg">
        <pc:chgData name="Melissa Hutchings ASD Family Help" userId="9d61faf3-5280-4b95-9eb7-135284290ab7" providerId="ADAL" clId="{5A0ED907-37BB-4384-A1BF-B7CCD1EBDC9D}" dt="2024-06-02T09:55:59.844" v="2972" actId="14100"/>
        <pc:sldMkLst>
          <pc:docMk/>
          <pc:sldMk cId="0" sldId="268"/>
        </pc:sldMkLst>
        <pc:spChg chg="mod">
          <ac:chgData name="Melissa Hutchings ASD Family Help" userId="9d61faf3-5280-4b95-9eb7-135284290ab7" providerId="ADAL" clId="{5A0ED907-37BB-4384-A1BF-B7CCD1EBDC9D}" dt="2024-06-02T09:55:59.844" v="2972" actId="14100"/>
          <ac:spMkLst>
            <pc:docMk/>
            <pc:sldMk cId="0" sldId="268"/>
            <ac:spMk id="3" creationId="{00000000-0000-0000-0000-000000000000}"/>
          </ac:spMkLst>
        </pc:spChg>
        <pc:spChg chg="mod ord">
          <ac:chgData name="Melissa Hutchings ASD Family Help" userId="9d61faf3-5280-4b95-9eb7-135284290ab7" providerId="ADAL" clId="{5A0ED907-37BB-4384-A1BF-B7CCD1EBDC9D}" dt="2024-06-02T09:48:10.871" v="2733" actId="255"/>
          <ac:spMkLst>
            <pc:docMk/>
            <pc:sldMk cId="0" sldId="268"/>
            <ac:spMk id="13314" creationId="{00000000-0000-0000-0000-000000000000}"/>
          </ac:spMkLst>
        </pc:spChg>
        <pc:picChg chg="mod ord">
          <ac:chgData name="Melissa Hutchings ASD Family Help" userId="9d61faf3-5280-4b95-9eb7-135284290ab7" providerId="ADAL" clId="{5A0ED907-37BB-4384-A1BF-B7CCD1EBDC9D}" dt="2024-06-02T09:38:23.343" v="2667" actId="27614"/>
          <ac:picMkLst>
            <pc:docMk/>
            <pc:sldMk cId="0" sldId="268"/>
            <ac:picMk id="5" creationId="{00000000-0000-0000-0000-000000000000}"/>
          </ac:picMkLst>
        </pc:picChg>
        <pc:picChg chg="add del mod">
          <ac:chgData name="Melissa Hutchings ASD Family Help" userId="9d61faf3-5280-4b95-9eb7-135284290ab7" providerId="ADAL" clId="{5A0ED907-37BB-4384-A1BF-B7CCD1EBDC9D}" dt="2024-06-02T09:37:44.062" v="2659" actId="478"/>
          <ac:picMkLst>
            <pc:docMk/>
            <pc:sldMk cId="0" sldId="268"/>
            <ac:picMk id="1026" creationId="{DFF8B83B-4883-F5E2-2F08-06012B7E5869}"/>
          </ac:picMkLst>
        </pc:picChg>
        <pc:picChg chg="add mod">
          <ac:chgData name="Melissa Hutchings ASD Family Help" userId="9d61faf3-5280-4b95-9eb7-135284290ab7" providerId="ADAL" clId="{5A0ED907-37BB-4384-A1BF-B7CCD1EBDC9D}" dt="2024-06-02T09:38:11.414" v="2665" actId="26606"/>
          <ac:picMkLst>
            <pc:docMk/>
            <pc:sldMk cId="0" sldId="268"/>
            <ac:picMk id="1028" creationId="{2122996B-727D-AE75-4D50-5B0BB0C670CD}"/>
          </ac:picMkLst>
        </pc:picChg>
        <pc:picChg chg="del">
          <ac:chgData name="Melissa Hutchings ASD Family Help" userId="9d61faf3-5280-4b95-9eb7-135284290ab7" providerId="ADAL" clId="{5A0ED907-37BB-4384-A1BF-B7CCD1EBDC9D}" dt="2024-06-02T09:31:03.691" v="2654" actId="478"/>
          <ac:picMkLst>
            <pc:docMk/>
            <pc:sldMk cId="0" sldId="268"/>
            <ac:picMk id="13316" creationId="{00000000-0000-0000-0000-000000000000}"/>
          </ac:picMkLst>
        </pc:picChg>
      </pc:sldChg>
      <pc:sldChg chg="modSp mod modNotesTx">
        <pc:chgData name="Melissa Hutchings ASD Family Help" userId="9d61faf3-5280-4b95-9eb7-135284290ab7" providerId="ADAL" clId="{5A0ED907-37BB-4384-A1BF-B7CCD1EBDC9D}" dt="2024-06-02T10:09:41.202" v="3095" actId="20577"/>
        <pc:sldMkLst>
          <pc:docMk/>
          <pc:sldMk cId="0" sldId="271"/>
        </pc:sldMkLst>
        <pc:spChg chg="mod">
          <ac:chgData name="Melissa Hutchings ASD Family Help" userId="9d61faf3-5280-4b95-9eb7-135284290ab7" providerId="ADAL" clId="{5A0ED907-37BB-4384-A1BF-B7CCD1EBDC9D}" dt="2024-06-02T10:09:22.496" v="3052" actId="20577"/>
          <ac:spMkLst>
            <pc:docMk/>
            <pc:sldMk cId="0" sldId="271"/>
            <ac:spMk id="25602" creationId="{00000000-0000-0000-0000-000000000000}"/>
          </ac:spMkLst>
        </pc:spChg>
        <pc:picChg chg="mod">
          <ac:chgData name="Melissa Hutchings ASD Family Help" userId="9d61faf3-5280-4b95-9eb7-135284290ab7" providerId="ADAL" clId="{5A0ED907-37BB-4384-A1BF-B7CCD1EBDC9D}" dt="2024-06-02T10:09:27.765" v="3053" actId="1076"/>
          <ac:picMkLst>
            <pc:docMk/>
            <pc:sldMk cId="0" sldId="271"/>
            <ac:picMk id="3074" creationId="{CB8C18D6-D154-A438-6556-BAFBD8647C33}"/>
          </ac:picMkLst>
        </pc:picChg>
      </pc:sldChg>
      <pc:sldChg chg="del">
        <pc:chgData name="Melissa Hutchings ASD Family Help" userId="9d61faf3-5280-4b95-9eb7-135284290ab7" providerId="ADAL" clId="{5A0ED907-37BB-4384-A1BF-B7CCD1EBDC9D}" dt="2024-06-04T13:17:11.613" v="3131" actId="47"/>
        <pc:sldMkLst>
          <pc:docMk/>
          <pc:sldMk cId="0" sldId="300"/>
        </pc:sldMkLst>
      </pc:sldChg>
      <pc:sldChg chg="modSp mod modNotesTx">
        <pc:chgData name="Melissa Hutchings ASD Family Help" userId="9d61faf3-5280-4b95-9eb7-135284290ab7" providerId="ADAL" clId="{5A0ED907-37BB-4384-A1BF-B7CCD1EBDC9D}" dt="2024-05-28T16:01:12.862" v="2191" actId="20577"/>
        <pc:sldMkLst>
          <pc:docMk/>
          <pc:sldMk cId="0" sldId="312"/>
        </pc:sldMkLst>
        <pc:spChg chg="mod">
          <ac:chgData name="Melissa Hutchings ASD Family Help" userId="9d61faf3-5280-4b95-9eb7-135284290ab7" providerId="ADAL" clId="{5A0ED907-37BB-4384-A1BF-B7CCD1EBDC9D}" dt="2024-05-28T15:55:54.694" v="2031" actId="2711"/>
          <ac:spMkLst>
            <pc:docMk/>
            <pc:sldMk cId="0" sldId="312"/>
            <ac:spMk id="33794" creationId="{00000000-0000-0000-0000-000000000000}"/>
          </ac:spMkLst>
        </pc:spChg>
        <pc:spChg chg="mod">
          <ac:chgData name="Melissa Hutchings ASD Family Help" userId="9d61faf3-5280-4b95-9eb7-135284290ab7" providerId="ADAL" clId="{5A0ED907-37BB-4384-A1BF-B7CCD1EBDC9D}" dt="2024-05-28T15:59:32.531" v="2118" actId="20577"/>
          <ac:spMkLst>
            <pc:docMk/>
            <pc:sldMk cId="0" sldId="312"/>
            <ac:spMk id="33795" creationId="{00000000-0000-0000-0000-000000000000}"/>
          </ac:spMkLst>
        </pc:spChg>
        <pc:picChg chg="mod">
          <ac:chgData name="Melissa Hutchings ASD Family Help" userId="9d61faf3-5280-4b95-9eb7-135284290ab7" providerId="ADAL" clId="{5A0ED907-37BB-4384-A1BF-B7CCD1EBDC9D}" dt="2024-05-28T15:55:41.968" v="2030" actId="1076"/>
          <ac:picMkLst>
            <pc:docMk/>
            <pc:sldMk cId="0" sldId="312"/>
            <ac:picMk id="33796" creationId="{00000000-0000-0000-0000-000000000000}"/>
          </ac:picMkLst>
        </pc:picChg>
      </pc:sldChg>
      <pc:sldChg chg="modSp mod">
        <pc:chgData name="Melissa Hutchings ASD Family Help" userId="9d61faf3-5280-4b95-9eb7-135284290ab7" providerId="ADAL" clId="{5A0ED907-37BB-4384-A1BF-B7CCD1EBDC9D}" dt="2024-05-28T16:16:33.287" v="2623" actId="20577"/>
        <pc:sldMkLst>
          <pc:docMk/>
          <pc:sldMk cId="0" sldId="319"/>
        </pc:sldMkLst>
        <pc:spChg chg="mod">
          <ac:chgData name="Melissa Hutchings ASD Family Help" userId="9d61faf3-5280-4b95-9eb7-135284290ab7" providerId="ADAL" clId="{5A0ED907-37BB-4384-A1BF-B7CCD1EBDC9D}" dt="2024-05-28T16:16:33.287" v="2623" actId="20577"/>
          <ac:spMkLst>
            <pc:docMk/>
            <pc:sldMk cId="0" sldId="319"/>
            <ac:spMk id="40963" creationId="{00000000-0000-0000-0000-000000000000}"/>
          </ac:spMkLst>
        </pc:spChg>
      </pc:sldChg>
      <pc:sldChg chg="modNotesTx">
        <pc:chgData name="Melissa Hutchings ASD Family Help" userId="9d61faf3-5280-4b95-9eb7-135284290ab7" providerId="ADAL" clId="{5A0ED907-37BB-4384-A1BF-B7CCD1EBDC9D}" dt="2024-05-28T13:21:18.880" v="913" actId="20577"/>
        <pc:sldMkLst>
          <pc:docMk/>
          <pc:sldMk cId="0" sldId="327"/>
        </pc:sldMkLst>
      </pc:sldChg>
      <pc:sldChg chg="modSp mod">
        <pc:chgData name="Melissa Hutchings ASD Family Help" userId="9d61faf3-5280-4b95-9eb7-135284290ab7" providerId="ADAL" clId="{5A0ED907-37BB-4384-A1BF-B7CCD1EBDC9D}" dt="2024-06-02T09:43:45.734" v="2692" actId="20577"/>
        <pc:sldMkLst>
          <pc:docMk/>
          <pc:sldMk cId="0" sldId="328"/>
        </pc:sldMkLst>
        <pc:spChg chg="mod">
          <ac:chgData name="Melissa Hutchings ASD Family Help" userId="9d61faf3-5280-4b95-9eb7-135284290ab7" providerId="ADAL" clId="{5A0ED907-37BB-4384-A1BF-B7CCD1EBDC9D}" dt="2024-06-02T09:43:45.734" v="2692" actId="20577"/>
          <ac:spMkLst>
            <pc:docMk/>
            <pc:sldMk cId="0" sldId="328"/>
            <ac:spMk id="32771" creationId="{00000000-0000-0000-0000-000000000000}"/>
          </ac:spMkLst>
        </pc:spChg>
        <pc:picChg chg="mod">
          <ac:chgData name="Melissa Hutchings ASD Family Help" userId="9d61faf3-5280-4b95-9eb7-135284290ab7" providerId="ADAL" clId="{5A0ED907-37BB-4384-A1BF-B7CCD1EBDC9D}" dt="2024-05-28T15:38:33.473" v="1897" actId="1076"/>
          <ac:picMkLst>
            <pc:docMk/>
            <pc:sldMk cId="0" sldId="328"/>
            <ac:picMk id="1026" creationId="{00000000-0000-0000-0000-000000000000}"/>
          </ac:picMkLst>
        </pc:picChg>
      </pc:sldChg>
      <pc:sldChg chg="modSp mod modNotesTx">
        <pc:chgData name="Melissa Hutchings ASD Family Help" userId="9d61faf3-5280-4b95-9eb7-135284290ab7" providerId="ADAL" clId="{5A0ED907-37BB-4384-A1BF-B7CCD1EBDC9D}" dt="2024-05-28T16:04:05.453" v="2267" actId="313"/>
        <pc:sldMkLst>
          <pc:docMk/>
          <pc:sldMk cId="0" sldId="333"/>
        </pc:sldMkLst>
        <pc:spChg chg="mod">
          <ac:chgData name="Melissa Hutchings ASD Family Help" userId="9d61faf3-5280-4b95-9eb7-135284290ab7" providerId="ADAL" clId="{5A0ED907-37BB-4384-A1BF-B7CCD1EBDC9D}" dt="2024-05-28T16:04:02.100" v="2266" actId="313"/>
          <ac:spMkLst>
            <pc:docMk/>
            <pc:sldMk cId="0" sldId="333"/>
            <ac:spMk id="3" creationId="{00000000-0000-0000-0000-000000000000}"/>
          </ac:spMkLst>
        </pc:spChg>
        <pc:spChg chg="mod">
          <ac:chgData name="Melissa Hutchings ASD Family Help" userId="9d61faf3-5280-4b95-9eb7-135284290ab7" providerId="ADAL" clId="{5A0ED907-37BB-4384-A1BF-B7CCD1EBDC9D}" dt="2024-05-28T13:14:07.060" v="736" actId="1076"/>
          <ac:spMkLst>
            <pc:docMk/>
            <pc:sldMk cId="0" sldId="333"/>
            <ac:spMk id="4" creationId="{D263DDA7-C20C-96DA-828A-4AB1E23DFB79}"/>
          </ac:spMkLst>
        </pc:spChg>
        <pc:picChg chg="mod">
          <ac:chgData name="Melissa Hutchings ASD Family Help" userId="9d61faf3-5280-4b95-9eb7-135284290ab7" providerId="ADAL" clId="{5A0ED907-37BB-4384-A1BF-B7CCD1EBDC9D}" dt="2024-05-28T13:55:18.878" v="1688" actId="27636"/>
          <ac:picMkLst>
            <pc:docMk/>
            <pc:sldMk cId="0" sldId="333"/>
            <ac:picMk id="2050" creationId="{92B72DF7-5B1C-3498-B67A-3F65BE1F151E}"/>
          </ac:picMkLst>
        </pc:picChg>
      </pc:sldChg>
      <pc:sldChg chg="modSp mod modNotesTx">
        <pc:chgData name="Melissa Hutchings ASD Family Help" userId="9d61faf3-5280-4b95-9eb7-135284290ab7" providerId="ADAL" clId="{5A0ED907-37BB-4384-A1BF-B7CCD1EBDC9D}" dt="2024-06-02T10:11:55.299" v="3130" actId="20577"/>
        <pc:sldMkLst>
          <pc:docMk/>
          <pc:sldMk cId="0" sldId="340"/>
        </pc:sldMkLst>
        <pc:spChg chg="mod">
          <ac:chgData name="Melissa Hutchings ASD Family Help" userId="9d61faf3-5280-4b95-9eb7-135284290ab7" providerId="ADAL" clId="{5A0ED907-37BB-4384-A1BF-B7CCD1EBDC9D}" dt="2024-05-28T15:52:47.825" v="2019" actId="20577"/>
          <ac:spMkLst>
            <pc:docMk/>
            <pc:sldMk cId="0" sldId="340"/>
            <ac:spMk id="51203" creationId="{00000000-0000-0000-0000-000000000000}"/>
          </ac:spMkLst>
        </pc:spChg>
      </pc:sldChg>
      <pc:sldChg chg="modSp mod modNotesTx">
        <pc:chgData name="Melissa Hutchings ASD Family Help" userId="9d61faf3-5280-4b95-9eb7-135284290ab7" providerId="ADAL" clId="{5A0ED907-37BB-4384-A1BF-B7CCD1EBDC9D}" dt="2024-06-02T09:45:02.645" v="2732" actId="20577"/>
        <pc:sldMkLst>
          <pc:docMk/>
          <pc:sldMk cId="0" sldId="342"/>
        </pc:sldMkLst>
        <pc:spChg chg="mod">
          <ac:chgData name="Melissa Hutchings ASD Family Help" userId="9d61faf3-5280-4b95-9eb7-135284290ab7" providerId="ADAL" clId="{5A0ED907-37BB-4384-A1BF-B7CCD1EBDC9D}" dt="2024-05-28T15:56:04.220" v="2032" actId="2711"/>
          <ac:spMkLst>
            <pc:docMk/>
            <pc:sldMk cId="0" sldId="342"/>
            <ac:spMk id="3" creationId="{00000000-0000-0000-0000-000000000000}"/>
          </ac:spMkLst>
        </pc:spChg>
      </pc:sldChg>
      <pc:sldChg chg="modSp mod ord">
        <pc:chgData name="Melissa Hutchings ASD Family Help" userId="9d61faf3-5280-4b95-9eb7-135284290ab7" providerId="ADAL" clId="{5A0ED907-37BB-4384-A1BF-B7CCD1EBDC9D}" dt="2024-05-28T16:12:37.716" v="2465" actId="20577"/>
        <pc:sldMkLst>
          <pc:docMk/>
          <pc:sldMk cId="1958140458" sldId="348"/>
        </pc:sldMkLst>
        <pc:spChg chg="mod">
          <ac:chgData name="Melissa Hutchings ASD Family Help" userId="9d61faf3-5280-4b95-9eb7-135284290ab7" providerId="ADAL" clId="{5A0ED907-37BB-4384-A1BF-B7CCD1EBDC9D}" dt="2024-05-28T16:07:31.284" v="2385" actId="14100"/>
          <ac:spMkLst>
            <pc:docMk/>
            <pc:sldMk cId="1958140458" sldId="348"/>
            <ac:spMk id="2" creationId="{00000000-0000-0000-0000-000000000000}"/>
          </ac:spMkLst>
        </pc:spChg>
        <pc:spChg chg="mod">
          <ac:chgData name="Melissa Hutchings ASD Family Help" userId="9d61faf3-5280-4b95-9eb7-135284290ab7" providerId="ADAL" clId="{5A0ED907-37BB-4384-A1BF-B7CCD1EBDC9D}" dt="2024-05-28T16:12:37.716" v="2465" actId="20577"/>
          <ac:spMkLst>
            <pc:docMk/>
            <pc:sldMk cId="1958140458" sldId="348"/>
            <ac:spMk id="3" creationId="{00000000-0000-0000-0000-000000000000}"/>
          </ac:spMkLst>
        </pc:spChg>
      </pc:sldChg>
      <pc:sldChg chg="modSp mod modNotesTx">
        <pc:chgData name="Melissa Hutchings ASD Family Help" userId="9d61faf3-5280-4b95-9eb7-135284290ab7" providerId="ADAL" clId="{5A0ED907-37BB-4384-A1BF-B7CCD1EBDC9D}" dt="2024-06-02T10:00:50.963" v="3029" actId="20577"/>
        <pc:sldMkLst>
          <pc:docMk/>
          <pc:sldMk cId="3796535265" sldId="355"/>
        </pc:sldMkLst>
        <pc:spChg chg="mod">
          <ac:chgData name="Melissa Hutchings ASD Family Help" userId="9d61faf3-5280-4b95-9eb7-135284290ab7" providerId="ADAL" clId="{5A0ED907-37BB-4384-A1BF-B7CCD1EBDC9D}" dt="2024-06-02T09:58:25.855" v="2995" actId="2711"/>
          <ac:spMkLst>
            <pc:docMk/>
            <pc:sldMk cId="3796535265" sldId="355"/>
            <ac:spMk id="2" creationId="{00000000-0000-0000-0000-000000000000}"/>
          </ac:spMkLst>
        </pc:spChg>
        <pc:spChg chg="mod">
          <ac:chgData name="Melissa Hutchings ASD Family Help" userId="9d61faf3-5280-4b95-9eb7-135284290ab7" providerId="ADAL" clId="{5A0ED907-37BB-4384-A1BF-B7CCD1EBDC9D}" dt="2024-06-02T10:00:50.963" v="3029" actId="20577"/>
          <ac:spMkLst>
            <pc:docMk/>
            <pc:sldMk cId="3796535265" sldId="355"/>
            <ac:spMk id="3" creationId="{00000000-0000-0000-0000-000000000000}"/>
          </ac:spMkLst>
        </pc:spChg>
        <pc:picChg chg="mod">
          <ac:chgData name="Melissa Hutchings ASD Family Help" userId="9d61faf3-5280-4b95-9eb7-135284290ab7" providerId="ADAL" clId="{5A0ED907-37BB-4384-A1BF-B7CCD1EBDC9D}" dt="2024-06-02T10:00:34.420" v="3010" actId="1076"/>
          <ac:picMkLst>
            <pc:docMk/>
            <pc:sldMk cId="3796535265" sldId="355"/>
            <ac:picMk id="4" creationId="{00000000-0000-0000-0000-000000000000}"/>
          </ac:picMkLst>
        </pc:picChg>
      </pc:sldChg>
      <pc:sldChg chg="modNotesTx">
        <pc:chgData name="Melissa Hutchings ASD Family Help" userId="9d61faf3-5280-4b95-9eb7-135284290ab7" providerId="ADAL" clId="{5A0ED907-37BB-4384-A1BF-B7CCD1EBDC9D}" dt="2024-05-28T13:08:49.234" v="705" actId="20577"/>
        <pc:sldMkLst>
          <pc:docMk/>
          <pc:sldMk cId="1957375168" sldId="356"/>
        </pc:sldMkLst>
      </pc:sldChg>
      <pc:sldChg chg="modNotesTx">
        <pc:chgData name="Melissa Hutchings ASD Family Help" userId="9d61faf3-5280-4b95-9eb7-135284290ab7" providerId="ADAL" clId="{5A0ED907-37BB-4384-A1BF-B7CCD1EBDC9D}" dt="2024-05-28T16:05:59.721" v="2330" actId="313"/>
        <pc:sldMkLst>
          <pc:docMk/>
          <pc:sldMk cId="1781663487" sldId="358"/>
        </pc:sldMkLst>
      </pc:sldChg>
      <pc:sldChg chg="modSp mod modNotesTx">
        <pc:chgData name="Melissa Hutchings ASD Family Help" userId="9d61faf3-5280-4b95-9eb7-135284290ab7" providerId="ADAL" clId="{5A0ED907-37BB-4384-A1BF-B7CCD1EBDC9D}" dt="2024-06-02T09:56:40.848" v="2978" actId="27636"/>
        <pc:sldMkLst>
          <pc:docMk/>
          <pc:sldMk cId="2913217068" sldId="359"/>
        </pc:sldMkLst>
        <pc:spChg chg="mod">
          <ac:chgData name="Melissa Hutchings ASD Family Help" userId="9d61faf3-5280-4b95-9eb7-135284290ab7" providerId="ADAL" clId="{5A0ED907-37BB-4384-A1BF-B7CCD1EBDC9D}" dt="2024-06-02T09:56:40.848" v="2978" actId="27636"/>
          <ac:spMkLst>
            <pc:docMk/>
            <pc:sldMk cId="2913217068" sldId="359"/>
            <ac:spMk id="2" creationId="{00000000-0000-0000-0000-000000000000}"/>
          </ac:spMkLst>
        </pc:spChg>
        <pc:spChg chg="mod">
          <ac:chgData name="Melissa Hutchings ASD Family Help" userId="9d61faf3-5280-4b95-9eb7-135284290ab7" providerId="ADAL" clId="{5A0ED907-37BB-4384-A1BF-B7CCD1EBDC9D}" dt="2024-05-28T10:34:14.677" v="181" actId="33524"/>
          <ac:spMkLst>
            <pc:docMk/>
            <pc:sldMk cId="2913217068" sldId="359"/>
            <ac:spMk id="7" creationId="{00000000-0000-0000-0000-000000000000}"/>
          </ac:spMkLst>
        </pc:spChg>
      </pc:sldChg>
      <pc:sldChg chg="modSp mod">
        <pc:chgData name="Melissa Hutchings ASD Family Help" userId="9d61faf3-5280-4b95-9eb7-135284290ab7" providerId="ADAL" clId="{5A0ED907-37BB-4384-A1BF-B7CCD1EBDC9D}" dt="2024-06-02T09:55:36.472" v="2970" actId="27636"/>
        <pc:sldMkLst>
          <pc:docMk/>
          <pc:sldMk cId="3020469123" sldId="360"/>
        </pc:sldMkLst>
        <pc:spChg chg="mod">
          <ac:chgData name="Melissa Hutchings ASD Family Help" userId="9d61faf3-5280-4b95-9eb7-135284290ab7" providerId="ADAL" clId="{5A0ED907-37BB-4384-A1BF-B7CCD1EBDC9D}" dt="2024-06-02T09:55:36.472" v="2970" actId="27636"/>
          <ac:spMkLst>
            <pc:docMk/>
            <pc:sldMk cId="3020469123" sldId="360"/>
            <ac:spMk id="14338" creationId="{00000000-0000-0000-0000-000000000000}"/>
          </ac:spMkLst>
        </pc:spChg>
      </pc:sldChg>
      <pc:sldChg chg="modSp mod modNotesTx">
        <pc:chgData name="Melissa Hutchings ASD Family Help" userId="9d61faf3-5280-4b95-9eb7-135284290ab7" providerId="ADAL" clId="{5A0ED907-37BB-4384-A1BF-B7CCD1EBDC9D}" dt="2024-06-02T09:56:07.169" v="2973" actId="2711"/>
        <pc:sldMkLst>
          <pc:docMk/>
          <pc:sldMk cId="1002967711" sldId="363"/>
        </pc:sldMkLst>
        <pc:spChg chg="mod">
          <ac:chgData name="Melissa Hutchings ASD Family Help" userId="9d61faf3-5280-4b95-9eb7-135284290ab7" providerId="ADAL" clId="{5A0ED907-37BB-4384-A1BF-B7CCD1EBDC9D}" dt="2024-06-02T09:56:07.169" v="2973" actId="2711"/>
          <ac:spMkLst>
            <pc:docMk/>
            <pc:sldMk cId="1002967711" sldId="363"/>
            <ac:spMk id="18434" creationId="{00000000-0000-0000-0000-000000000000}"/>
          </ac:spMkLst>
        </pc:spChg>
      </pc:sldChg>
      <pc:sldChg chg="modSp mod modNotesTx">
        <pc:chgData name="Melissa Hutchings ASD Family Help" userId="9d61faf3-5280-4b95-9eb7-135284290ab7" providerId="ADAL" clId="{5A0ED907-37BB-4384-A1BF-B7CCD1EBDC9D}" dt="2024-06-02T09:58:13.630" v="2994" actId="255"/>
        <pc:sldMkLst>
          <pc:docMk/>
          <pc:sldMk cId="4163761679" sldId="364"/>
        </pc:sldMkLst>
        <pc:spChg chg="mod">
          <ac:chgData name="Melissa Hutchings ASD Family Help" userId="9d61faf3-5280-4b95-9eb7-135284290ab7" providerId="ADAL" clId="{5A0ED907-37BB-4384-A1BF-B7CCD1EBDC9D}" dt="2024-06-02T09:58:13.630" v="2994" actId="255"/>
          <ac:spMkLst>
            <pc:docMk/>
            <pc:sldMk cId="4163761679" sldId="364"/>
            <ac:spMk id="3" creationId="{00000000-0000-0000-0000-000000000000}"/>
          </ac:spMkLst>
        </pc:spChg>
        <pc:spChg chg="mod">
          <ac:chgData name="Melissa Hutchings ASD Family Help" userId="9d61faf3-5280-4b95-9eb7-135284290ab7" providerId="ADAL" clId="{5A0ED907-37BB-4384-A1BF-B7CCD1EBDC9D}" dt="2024-06-02T09:58:03.367" v="2992" actId="14100"/>
          <ac:spMkLst>
            <pc:docMk/>
            <pc:sldMk cId="4163761679" sldId="364"/>
            <ac:spMk id="20482" creationId="{00000000-0000-0000-0000-000000000000}"/>
          </ac:spMkLst>
        </pc:spChg>
      </pc:sldChg>
      <pc:sldChg chg="addSp delSp modSp mod">
        <pc:chgData name="Melissa Hutchings ASD Family Help" userId="9d61faf3-5280-4b95-9eb7-135284290ab7" providerId="ADAL" clId="{5A0ED907-37BB-4384-A1BF-B7CCD1EBDC9D}" dt="2024-06-04T13:17:59.389" v="3165" actId="1076"/>
        <pc:sldMkLst>
          <pc:docMk/>
          <pc:sldMk cId="2629339754" sldId="366"/>
        </pc:sldMkLst>
        <pc:spChg chg="mod">
          <ac:chgData name="Melissa Hutchings ASD Family Help" userId="9d61faf3-5280-4b95-9eb7-135284290ab7" providerId="ADAL" clId="{5A0ED907-37BB-4384-A1BF-B7CCD1EBDC9D}" dt="2024-06-04T13:17:59.389" v="3165" actId="1076"/>
          <ac:spMkLst>
            <pc:docMk/>
            <pc:sldMk cId="2629339754" sldId="366"/>
            <ac:spMk id="55298" creationId="{00000000-0000-0000-0000-000000000000}"/>
          </ac:spMkLst>
        </pc:spChg>
        <pc:spChg chg="del mod">
          <ac:chgData name="Melissa Hutchings ASD Family Help" userId="9d61faf3-5280-4b95-9eb7-135284290ab7" providerId="ADAL" clId="{5A0ED907-37BB-4384-A1BF-B7CCD1EBDC9D}" dt="2024-06-04T13:17:42.270" v="3139" actId="478"/>
          <ac:spMkLst>
            <pc:docMk/>
            <pc:sldMk cId="2629339754" sldId="366"/>
            <ac:spMk id="55299" creationId="{00000000-0000-0000-0000-000000000000}"/>
          </ac:spMkLst>
        </pc:spChg>
        <pc:picChg chg="del mod">
          <ac:chgData name="Melissa Hutchings ASD Family Help" userId="9d61faf3-5280-4b95-9eb7-135284290ab7" providerId="ADAL" clId="{5A0ED907-37BB-4384-A1BF-B7CCD1EBDC9D}" dt="2024-06-04T13:17:25.682" v="3132" actId="478"/>
          <ac:picMkLst>
            <pc:docMk/>
            <pc:sldMk cId="2629339754" sldId="366"/>
            <ac:picMk id="2" creationId="{E43154B1-5441-8296-D8A5-DACE665A75BC}"/>
          </ac:picMkLst>
        </pc:picChg>
        <pc:picChg chg="del">
          <ac:chgData name="Melissa Hutchings ASD Family Help" userId="9d61faf3-5280-4b95-9eb7-135284290ab7" providerId="ADAL" clId="{5A0ED907-37BB-4384-A1BF-B7CCD1EBDC9D}" dt="2024-05-28T15:49:47.157" v="1995" actId="478"/>
          <ac:picMkLst>
            <pc:docMk/>
            <pc:sldMk cId="2629339754" sldId="366"/>
            <ac:picMk id="3" creationId="{F91B7157-F2BD-6424-1B1E-261EC6CCFC00}"/>
          </ac:picMkLst>
        </pc:picChg>
        <pc:picChg chg="add mod">
          <ac:chgData name="Melissa Hutchings ASD Family Help" userId="9d61faf3-5280-4b95-9eb7-135284290ab7" providerId="ADAL" clId="{5A0ED907-37BB-4384-A1BF-B7CCD1EBDC9D}" dt="2024-05-28T15:50:52.185" v="2011" actId="14100"/>
          <ac:picMkLst>
            <pc:docMk/>
            <pc:sldMk cId="2629339754" sldId="366"/>
            <ac:picMk id="5" creationId="{12ACF8ED-AC1A-1BD1-0A6E-5B3CDDC9BF8D}"/>
          </ac:picMkLst>
        </pc:picChg>
        <pc:picChg chg="del mod">
          <ac:chgData name="Melissa Hutchings ASD Family Help" userId="9d61faf3-5280-4b95-9eb7-135284290ab7" providerId="ADAL" clId="{5A0ED907-37BB-4384-A1BF-B7CCD1EBDC9D}" dt="2024-06-04T13:17:35.616" v="3137" actId="478"/>
          <ac:picMkLst>
            <pc:docMk/>
            <pc:sldMk cId="2629339754" sldId="366"/>
            <ac:picMk id="55300" creationId="{00000000-0000-0000-0000-000000000000}"/>
          </ac:picMkLst>
        </pc:picChg>
        <pc:picChg chg="del mod">
          <ac:chgData name="Melissa Hutchings ASD Family Help" userId="9d61faf3-5280-4b95-9eb7-135284290ab7" providerId="ADAL" clId="{5A0ED907-37BB-4384-A1BF-B7CCD1EBDC9D}" dt="2024-06-04T13:17:34.767" v="3136" actId="478"/>
          <ac:picMkLst>
            <pc:docMk/>
            <pc:sldMk cId="2629339754" sldId="366"/>
            <ac:picMk id="55301" creationId="{00000000-0000-0000-0000-000000000000}"/>
          </ac:picMkLst>
        </pc:picChg>
        <pc:picChg chg="del mod">
          <ac:chgData name="Melissa Hutchings ASD Family Help" userId="9d61faf3-5280-4b95-9eb7-135284290ab7" providerId="ADAL" clId="{5A0ED907-37BB-4384-A1BF-B7CCD1EBDC9D}" dt="2024-06-04T13:17:33.683" v="3135" actId="478"/>
          <ac:picMkLst>
            <pc:docMk/>
            <pc:sldMk cId="2629339754" sldId="366"/>
            <ac:picMk id="55302" creationId="{00000000-0000-0000-0000-000000000000}"/>
          </ac:picMkLst>
        </pc:picChg>
        <pc:picChg chg="del mod">
          <ac:chgData name="Melissa Hutchings ASD Family Help" userId="9d61faf3-5280-4b95-9eb7-135284290ab7" providerId="ADAL" clId="{5A0ED907-37BB-4384-A1BF-B7CCD1EBDC9D}" dt="2024-05-28T15:50:16.544" v="2001" actId="478"/>
          <ac:picMkLst>
            <pc:docMk/>
            <pc:sldMk cId="2629339754" sldId="366"/>
            <ac:picMk id="55303" creationId="{00000000-0000-0000-0000-000000000000}"/>
          </ac:picMkLst>
        </pc:picChg>
      </pc:sldChg>
      <pc:sldChg chg="modSp mod modNotesTx">
        <pc:chgData name="Melissa Hutchings ASD Family Help" userId="9d61faf3-5280-4b95-9eb7-135284290ab7" providerId="ADAL" clId="{5A0ED907-37BB-4384-A1BF-B7CCD1EBDC9D}" dt="2024-05-28T13:15:15.009" v="746" actId="20577"/>
        <pc:sldMkLst>
          <pc:docMk/>
          <pc:sldMk cId="217880194" sldId="408"/>
        </pc:sldMkLst>
        <pc:spChg chg="mod">
          <ac:chgData name="Melissa Hutchings ASD Family Help" userId="9d61faf3-5280-4b95-9eb7-135284290ab7" providerId="ADAL" clId="{5A0ED907-37BB-4384-A1BF-B7CCD1EBDC9D}" dt="2024-05-27T09:21:20.660" v="3" actId="20577"/>
          <ac:spMkLst>
            <pc:docMk/>
            <pc:sldMk cId="217880194" sldId="408"/>
            <ac:spMk id="6" creationId="{BCDD1E93-B247-EF31-72B6-E68918BA1065}"/>
          </ac:spMkLst>
        </pc:spChg>
      </pc:sldChg>
      <pc:sldChg chg="modNotesTx">
        <pc:chgData name="Melissa Hutchings ASD Family Help" userId="9d61faf3-5280-4b95-9eb7-135284290ab7" providerId="ADAL" clId="{5A0ED907-37BB-4384-A1BF-B7CCD1EBDC9D}" dt="2024-05-28T14:00:36.936" v="1896" actId="20577"/>
        <pc:sldMkLst>
          <pc:docMk/>
          <pc:sldMk cId="1835796839" sldId="479"/>
        </pc:sldMkLst>
      </pc:sldChg>
      <pc:sldChg chg="modSp mod modNotesTx">
        <pc:chgData name="Melissa Hutchings ASD Family Help" userId="9d61faf3-5280-4b95-9eb7-135284290ab7" providerId="ADAL" clId="{5A0ED907-37BB-4384-A1BF-B7CCD1EBDC9D}" dt="2024-05-28T15:48:42.495" v="1990" actId="27636"/>
        <pc:sldMkLst>
          <pc:docMk/>
          <pc:sldMk cId="2258365768" sldId="480"/>
        </pc:sldMkLst>
        <pc:spChg chg="mod">
          <ac:chgData name="Melissa Hutchings ASD Family Help" userId="9d61faf3-5280-4b95-9eb7-135284290ab7" providerId="ADAL" clId="{5A0ED907-37BB-4384-A1BF-B7CCD1EBDC9D}" dt="2024-05-28T15:48:42.495" v="1990" actId="27636"/>
          <ac:spMkLst>
            <pc:docMk/>
            <pc:sldMk cId="2258365768" sldId="480"/>
            <ac:spMk id="12" creationId="{7B4EBE3E-3427-E6D8-6354-2FF1DD6F45F8}"/>
          </ac:spMkLst>
        </pc:spChg>
      </pc:sldChg>
    </pc:docChg>
  </pc:docChgLst>
  <pc:docChgLst>
    <pc:chgData name="Melissa Hutchings ASD Family Help" userId="9d61faf3-5280-4b95-9eb7-135284290ab7" providerId="ADAL" clId="{5E1D14C2-9CB9-4AF1-A44B-F0D99066AC0D}"/>
    <pc:docChg chg="custSel modSld">
      <pc:chgData name="Melissa Hutchings ASD Family Help" userId="9d61faf3-5280-4b95-9eb7-135284290ab7" providerId="ADAL" clId="{5E1D14C2-9CB9-4AF1-A44B-F0D99066AC0D}" dt="2024-04-23T09:59:18.534" v="73" actId="27636"/>
      <pc:docMkLst>
        <pc:docMk/>
      </pc:docMkLst>
      <pc:sldChg chg="addSp delSp modSp mod">
        <pc:chgData name="Melissa Hutchings ASD Family Help" userId="9d61faf3-5280-4b95-9eb7-135284290ab7" providerId="ADAL" clId="{5E1D14C2-9CB9-4AF1-A44B-F0D99066AC0D}" dt="2024-04-23T09:56:09.055" v="44" actId="1076"/>
        <pc:sldMkLst>
          <pc:docMk/>
          <pc:sldMk cId="0" sldId="258"/>
        </pc:sldMkLst>
        <pc:picChg chg="add mod">
          <ac:chgData name="Melissa Hutchings ASD Family Help" userId="9d61faf3-5280-4b95-9eb7-135284290ab7" providerId="ADAL" clId="{5E1D14C2-9CB9-4AF1-A44B-F0D99066AC0D}" dt="2024-04-23T09:56:09.055" v="44" actId="1076"/>
          <ac:picMkLst>
            <pc:docMk/>
            <pc:sldMk cId="0" sldId="258"/>
            <ac:picMk id="3" creationId="{89B85288-5E5F-E324-8D12-1883CADCC66C}"/>
          </ac:picMkLst>
        </pc:picChg>
        <pc:picChg chg="del">
          <ac:chgData name="Melissa Hutchings ASD Family Help" userId="9d61faf3-5280-4b95-9eb7-135284290ab7" providerId="ADAL" clId="{5E1D14C2-9CB9-4AF1-A44B-F0D99066AC0D}" dt="2024-04-23T09:56:04.492" v="42" actId="478"/>
          <ac:picMkLst>
            <pc:docMk/>
            <pc:sldMk cId="0" sldId="258"/>
            <ac:picMk id="6" creationId="{00000000-0000-0000-0000-000000000000}"/>
          </ac:picMkLst>
        </pc:picChg>
      </pc:sldChg>
      <pc:sldChg chg="addSp delSp modSp mod">
        <pc:chgData name="Melissa Hutchings ASD Family Help" userId="9d61faf3-5280-4b95-9eb7-135284290ab7" providerId="ADAL" clId="{5E1D14C2-9CB9-4AF1-A44B-F0D99066AC0D}" dt="2024-04-23T09:59:18.534" v="73" actId="27636"/>
        <pc:sldMkLst>
          <pc:docMk/>
          <pc:sldMk cId="0" sldId="271"/>
        </pc:sldMkLst>
        <pc:spChg chg="mod">
          <ac:chgData name="Melissa Hutchings ASD Family Help" userId="9d61faf3-5280-4b95-9eb7-135284290ab7" providerId="ADAL" clId="{5E1D14C2-9CB9-4AF1-A44B-F0D99066AC0D}" dt="2024-04-23T09:59:18.534" v="73" actId="27636"/>
          <ac:spMkLst>
            <pc:docMk/>
            <pc:sldMk cId="0" sldId="271"/>
            <ac:spMk id="25602" creationId="{00000000-0000-0000-0000-000000000000}"/>
          </ac:spMkLst>
        </pc:spChg>
        <pc:picChg chg="add mod">
          <ac:chgData name="Melissa Hutchings ASD Family Help" userId="9d61faf3-5280-4b95-9eb7-135284290ab7" providerId="ADAL" clId="{5E1D14C2-9CB9-4AF1-A44B-F0D99066AC0D}" dt="2024-04-23T09:58:56.809" v="71" actId="1076"/>
          <ac:picMkLst>
            <pc:docMk/>
            <pc:sldMk cId="0" sldId="271"/>
            <ac:picMk id="2" creationId="{77E098BE-8B48-0CF3-C3C5-F8D2C2E02E86}"/>
          </ac:picMkLst>
        </pc:picChg>
        <pc:picChg chg="del">
          <ac:chgData name="Melissa Hutchings ASD Family Help" userId="9d61faf3-5280-4b95-9eb7-135284290ab7" providerId="ADAL" clId="{5E1D14C2-9CB9-4AF1-A44B-F0D99066AC0D}" dt="2024-04-23T09:58:52.672" v="69" actId="478"/>
          <ac:picMkLst>
            <pc:docMk/>
            <pc:sldMk cId="0" sldId="271"/>
            <ac:picMk id="5" creationId="{00000000-0000-0000-0000-000000000000}"/>
          </ac:picMkLst>
        </pc:picChg>
      </pc:sldChg>
      <pc:sldChg chg="modSp mod">
        <pc:chgData name="Melissa Hutchings ASD Family Help" userId="9d61faf3-5280-4b95-9eb7-135284290ab7" providerId="ADAL" clId="{5E1D14C2-9CB9-4AF1-A44B-F0D99066AC0D}" dt="2024-04-23T09:53:10.726" v="9" actId="20577"/>
        <pc:sldMkLst>
          <pc:docMk/>
          <pc:sldMk cId="0" sldId="300"/>
        </pc:sldMkLst>
        <pc:spChg chg="mod">
          <ac:chgData name="Melissa Hutchings ASD Family Help" userId="9d61faf3-5280-4b95-9eb7-135284290ab7" providerId="ADAL" clId="{5E1D14C2-9CB9-4AF1-A44B-F0D99066AC0D}" dt="2024-04-23T09:53:10.726" v="9" actId="20577"/>
          <ac:spMkLst>
            <pc:docMk/>
            <pc:sldMk cId="0" sldId="300"/>
            <ac:spMk id="13323" creationId="{5FE72021-9626-28CF-7E9D-62595BCAAB6E}"/>
          </ac:spMkLst>
        </pc:spChg>
      </pc:sldChg>
      <pc:sldChg chg="addSp delSp modSp mod">
        <pc:chgData name="Melissa Hutchings ASD Family Help" userId="9d61faf3-5280-4b95-9eb7-135284290ab7" providerId="ADAL" clId="{5E1D14C2-9CB9-4AF1-A44B-F0D99066AC0D}" dt="2024-04-23T09:55:34.483" v="29" actId="1076"/>
        <pc:sldMkLst>
          <pc:docMk/>
          <pc:sldMk cId="0" sldId="327"/>
        </pc:sldMkLst>
        <pc:picChg chg="add mod">
          <ac:chgData name="Melissa Hutchings ASD Family Help" userId="9d61faf3-5280-4b95-9eb7-135284290ab7" providerId="ADAL" clId="{5E1D14C2-9CB9-4AF1-A44B-F0D99066AC0D}" dt="2024-04-23T09:55:34.483" v="29" actId="1076"/>
          <ac:picMkLst>
            <pc:docMk/>
            <pc:sldMk cId="0" sldId="327"/>
            <ac:picMk id="2" creationId="{BE273C9E-2704-C21E-0F63-146142B58D37}"/>
          </ac:picMkLst>
        </pc:picChg>
        <pc:picChg chg="del">
          <ac:chgData name="Melissa Hutchings ASD Family Help" userId="9d61faf3-5280-4b95-9eb7-135284290ab7" providerId="ADAL" clId="{5E1D14C2-9CB9-4AF1-A44B-F0D99066AC0D}" dt="2024-04-23T09:55:29.427" v="26" actId="478"/>
          <ac:picMkLst>
            <pc:docMk/>
            <pc:sldMk cId="0" sldId="327"/>
            <ac:picMk id="4" creationId="{00000000-0000-0000-0000-000000000000}"/>
          </ac:picMkLst>
        </pc:picChg>
      </pc:sldChg>
      <pc:sldChg chg="addSp delSp modSp mod">
        <pc:chgData name="Melissa Hutchings ASD Family Help" userId="9d61faf3-5280-4b95-9eb7-135284290ab7" providerId="ADAL" clId="{5E1D14C2-9CB9-4AF1-A44B-F0D99066AC0D}" dt="2024-04-23T09:58:29.829" v="67" actId="1076"/>
        <pc:sldMkLst>
          <pc:docMk/>
          <pc:sldMk cId="0" sldId="333"/>
        </pc:sldMkLst>
        <pc:spChg chg="mod">
          <ac:chgData name="Melissa Hutchings ASD Family Help" userId="9d61faf3-5280-4b95-9eb7-135284290ab7" providerId="ADAL" clId="{5E1D14C2-9CB9-4AF1-A44B-F0D99066AC0D}" dt="2024-04-23T09:58:10.668" v="63" actId="20577"/>
          <ac:spMkLst>
            <pc:docMk/>
            <pc:sldMk cId="0" sldId="333"/>
            <ac:spMk id="3" creationId="{00000000-0000-0000-0000-000000000000}"/>
          </ac:spMkLst>
        </pc:spChg>
        <pc:picChg chg="add mod">
          <ac:chgData name="Melissa Hutchings ASD Family Help" userId="9d61faf3-5280-4b95-9eb7-135284290ab7" providerId="ADAL" clId="{5E1D14C2-9CB9-4AF1-A44B-F0D99066AC0D}" dt="2024-04-23T09:58:29.829" v="67" actId="1076"/>
          <ac:picMkLst>
            <pc:docMk/>
            <pc:sldMk cId="0" sldId="333"/>
            <ac:picMk id="2" creationId="{6F16B876-4284-ECFB-522C-60015CCD7B42}"/>
          </ac:picMkLst>
        </pc:picChg>
        <pc:picChg chg="del">
          <ac:chgData name="Melissa Hutchings ASD Family Help" userId="9d61faf3-5280-4b95-9eb7-135284290ab7" providerId="ADAL" clId="{5E1D14C2-9CB9-4AF1-A44B-F0D99066AC0D}" dt="2024-04-23T09:58:22.434" v="64" actId="478"/>
          <ac:picMkLst>
            <pc:docMk/>
            <pc:sldMk cId="0" sldId="333"/>
            <ac:picMk id="5" creationId="{00000000-0000-0000-0000-000000000000}"/>
          </ac:picMkLst>
        </pc:picChg>
      </pc:sldChg>
      <pc:sldChg chg="addSp delSp modSp mod">
        <pc:chgData name="Melissa Hutchings ASD Family Help" userId="9d61faf3-5280-4b95-9eb7-135284290ab7" providerId="ADAL" clId="{5E1D14C2-9CB9-4AF1-A44B-F0D99066AC0D}" dt="2024-04-23T09:56:49.522" v="53" actId="1076"/>
        <pc:sldMkLst>
          <pc:docMk/>
          <pc:sldMk cId="3796535265" sldId="355"/>
        </pc:sldMkLst>
        <pc:picChg chg="del">
          <ac:chgData name="Melissa Hutchings ASD Family Help" userId="9d61faf3-5280-4b95-9eb7-135284290ab7" providerId="ADAL" clId="{5E1D14C2-9CB9-4AF1-A44B-F0D99066AC0D}" dt="2024-04-23T09:56:45.273" v="51" actId="478"/>
          <ac:picMkLst>
            <pc:docMk/>
            <pc:sldMk cId="3796535265" sldId="355"/>
            <ac:picMk id="5" creationId="{00000000-0000-0000-0000-000000000000}"/>
          </ac:picMkLst>
        </pc:picChg>
        <pc:picChg chg="add mod">
          <ac:chgData name="Melissa Hutchings ASD Family Help" userId="9d61faf3-5280-4b95-9eb7-135284290ab7" providerId="ADAL" clId="{5E1D14C2-9CB9-4AF1-A44B-F0D99066AC0D}" dt="2024-04-23T09:56:49.522" v="53" actId="1076"/>
          <ac:picMkLst>
            <pc:docMk/>
            <pc:sldMk cId="3796535265" sldId="355"/>
            <ac:picMk id="6" creationId="{B7EBC29A-17A6-57A5-428C-179DA525490B}"/>
          </ac:picMkLst>
        </pc:picChg>
      </pc:sldChg>
      <pc:sldChg chg="addSp delSp modSp mod">
        <pc:chgData name="Melissa Hutchings ASD Family Help" userId="9d61faf3-5280-4b95-9eb7-135284290ab7" providerId="ADAL" clId="{5E1D14C2-9CB9-4AF1-A44B-F0D99066AC0D}" dt="2024-04-23T09:57:01.164" v="58" actId="1076"/>
        <pc:sldMkLst>
          <pc:docMk/>
          <pc:sldMk cId="1957375168" sldId="356"/>
        </pc:sldMkLst>
        <pc:picChg chg="add mod">
          <ac:chgData name="Melissa Hutchings ASD Family Help" userId="9d61faf3-5280-4b95-9eb7-135284290ab7" providerId="ADAL" clId="{5E1D14C2-9CB9-4AF1-A44B-F0D99066AC0D}" dt="2024-04-23T09:57:01.164" v="58" actId="1076"/>
          <ac:picMkLst>
            <pc:docMk/>
            <pc:sldMk cId="1957375168" sldId="356"/>
            <ac:picMk id="2" creationId="{F6C65E96-21F2-4E5E-2DA6-1B4356258A0E}"/>
          </ac:picMkLst>
        </pc:picChg>
        <pc:picChg chg="del">
          <ac:chgData name="Melissa Hutchings ASD Family Help" userId="9d61faf3-5280-4b95-9eb7-135284290ab7" providerId="ADAL" clId="{5E1D14C2-9CB9-4AF1-A44B-F0D99066AC0D}" dt="2024-04-23T09:56:56.470" v="56" actId="478"/>
          <ac:picMkLst>
            <pc:docMk/>
            <pc:sldMk cId="1957375168" sldId="356"/>
            <ac:picMk id="6" creationId="{00000000-0000-0000-0000-000000000000}"/>
          </ac:picMkLst>
        </pc:picChg>
      </pc:sldChg>
      <pc:sldChg chg="addSp delSp modSp mod">
        <pc:chgData name="Melissa Hutchings ASD Family Help" userId="9d61faf3-5280-4b95-9eb7-135284290ab7" providerId="ADAL" clId="{5E1D14C2-9CB9-4AF1-A44B-F0D99066AC0D}" dt="2024-04-23T09:55:58.628" v="40" actId="1076"/>
        <pc:sldMkLst>
          <pc:docMk/>
          <pc:sldMk cId="2913217068" sldId="359"/>
        </pc:sldMkLst>
        <pc:picChg chg="add mod">
          <ac:chgData name="Melissa Hutchings ASD Family Help" userId="9d61faf3-5280-4b95-9eb7-135284290ab7" providerId="ADAL" clId="{5E1D14C2-9CB9-4AF1-A44B-F0D99066AC0D}" dt="2024-04-23T09:55:58.628" v="40" actId="1076"/>
          <ac:picMkLst>
            <pc:docMk/>
            <pc:sldMk cId="2913217068" sldId="359"/>
            <ac:picMk id="3" creationId="{071CE9B0-AAEF-1CA7-390B-90B9334B3C66}"/>
          </ac:picMkLst>
        </pc:picChg>
        <pc:picChg chg="del">
          <ac:chgData name="Melissa Hutchings ASD Family Help" userId="9d61faf3-5280-4b95-9eb7-135284290ab7" providerId="ADAL" clId="{5E1D14C2-9CB9-4AF1-A44B-F0D99066AC0D}" dt="2024-04-23T09:55:47.642" v="35" actId="478"/>
          <ac:picMkLst>
            <pc:docMk/>
            <pc:sldMk cId="2913217068" sldId="359"/>
            <ac:picMk id="12" creationId="{00000000-0000-0000-0000-000000000000}"/>
          </ac:picMkLst>
        </pc:picChg>
      </pc:sldChg>
      <pc:sldChg chg="addSp delSp modSp mod">
        <pc:chgData name="Melissa Hutchings ASD Family Help" userId="9d61faf3-5280-4b95-9eb7-135284290ab7" providerId="ADAL" clId="{5E1D14C2-9CB9-4AF1-A44B-F0D99066AC0D}" dt="2024-04-23T09:55:44.096" v="34" actId="1076"/>
        <pc:sldMkLst>
          <pc:docMk/>
          <pc:sldMk cId="3020469123" sldId="360"/>
        </pc:sldMkLst>
        <pc:picChg chg="add mod">
          <ac:chgData name="Melissa Hutchings ASD Family Help" userId="9d61faf3-5280-4b95-9eb7-135284290ab7" providerId="ADAL" clId="{5E1D14C2-9CB9-4AF1-A44B-F0D99066AC0D}" dt="2024-04-23T09:55:44.096" v="34" actId="1076"/>
          <ac:picMkLst>
            <pc:docMk/>
            <pc:sldMk cId="3020469123" sldId="360"/>
            <ac:picMk id="2" creationId="{92645EDA-9F73-E1A5-C69B-AAF2F096D01E}"/>
          </ac:picMkLst>
        </pc:picChg>
        <pc:picChg chg="del mod">
          <ac:chgData name="Melissa Hutchings ASD Family Help" userId="9d61faf3-5280-4b95-9eb7-135284290ab7" providerId="ADAL" clId="{5E1D14C2-9CB9-4AF1-A44B-F0D99066AC0D}" dt="2024-04-23T09:55:38.392" v="31" actId="478"/>
          <ac:picMkLst>
            <pc:docMk/>
            <pc:sldMk cId="3020469123" sldId="360"/>
            <ac:picMk id="6" creationId="{00000000-0000-0000-0000-000000000000}"/>
          </ac:picMkLst>
        </pc:picChg>
      </pc:sldChg>
      <pc:sldChg chg="addSp delSp modSp mod">
        <pc:chgData name="Melissa Hutchings ASD Family Help" userId="9d61faf3-5280-4b95-9eb7-135284290ab7" providerId="ADAL" clId="{5E1D14C2-9CB9-4AF1-A44B-F0D99066AC0D}" dt="2024-04-23T09:55:17.069" v="23" actId="14100"/>
        <pc:sldMkLst>
          <pc:docMk/>
          <pc:sldMk cId="1002967711" sldId="363"/>
        </pc:sldMkLst>
        <pc:picChg chg="add del mod">
          <ac:chgData name="Melissa Hutchings ASD Family Help" userId="9d61faf3-5280-4b95-9eb7-135284290ab7" providerId="ADAL" clId="{5E1D14C2-9CB9-4AF1-A44B-F0D99066AC0D}" dt="2024-04-23T09:55:03.284" v="17" actId="478"/>
          <ac:picMkLst>
            <pc:docMk/>
            <pc:sldMk cId="1002967711" sldId="363"/>
            <ac:picMk id="3" creationId="{B67DF163-124C-3AA6-8C06-45E7CE7F0E3B}"/>
          </ac:picMkLst>
        </pc:picChg>
        <pc:picChg chg="add mod">
          <ac:chgData name="Melissa Hutchings ASD Family Help" userId="9d61faf3-5280-4b95-9eb7-135284290ab7" providerId="ADAL" clId="{5E1D14C2-9CB9-4AF1-A44B-F0D99066AC0D}" dt="2024-04-23T09:55:17.069" v="23" actId="14100"/>
          <ac:picMkLst>
            <pc:docMk/>
            <pc:sldMk cId="1002967711" sldId="363"/>
            <ac:picMk id="5" creationId="{69576C00-CAEA-2726-50C6-0FB6C50ABDC7}"/>
          </ac:picMkLst>
        </pc:picChg>
      </pc:sldChg>
      <pc:sldChg chg="addSp delSp modSp mod">
        <pc:chgData name="Melissa Hutchings ASD Family Help" userId="9d61faf3-5280-4b95-9eb7-135284290ab7" providerId="ADAL" clId="{5E1D14C2-9CB9-4AF1-A44B-F0D99066AC0D}" dt="2024-04-23T09:56:19.308" v="48" actId="1076"/>
        <pc:sldMkLst>
          <pc:docMk/>
          <pc:sldMk cId="4163761679" sldId="364"/>
        </pc:sldMkLst>
        <pc:picChg chg="add mod">
          <ac:chgData name="Melissa Hutchings ASD Family Help" userId="9d61faf3-5280-4b95-9eb7-135284290ab7" providerId="ADAL" clId="{5E1D14C2-9CB9-4AF1-A44B-F0D99066AC0D}" dt="2024-04-23T09:56:19.308" v="48" actId="1076"/>
          <ac:picMkLst>
            <pc:docMk/>
            <pc:sldMk cId="4163761679" sldId="364"/>
            <ac:picMk id="2" creationId="{25CB3E87-5638-18F3-5F71-FF5DDDEF80E9}"/>
          </ac:picMkLst>
        </pc:picChg>
        <pc:picChg chg="del">
          <ac:chgData name="Melissa Hutchings ASD Family Help" userId="9d61faf3-5280-4b95-9eb7-135284290ab7" providerId="ADAL" clId="{5E1D14C2-9CB9-4AF1-A44B-F0D99066AC0D}" dt="2024-04-23T09:56:13.166" v="45" actId="478"/>
          <ac:picMkLst>
            <pc:docMk/>
            <pc:sldMk cId="4163761679" sldId="364"/>
            <ac:picMk id="5" creationId="{00000000-0000-0000-0000-000000000000}"/>
          </ac:picMkLst>
        </pc:picChg>
      </pc:sldChg>
      <pc:sldChg chg="addSp delSp modSp mod">
        <pc:chgData name="Melissa Hutchings ASD Family Help" userId="9d61faf3-5280-4b95-9eb7-135284290ab7" providerId="ADAL" clId="{5E1D14C2-9CB9-4AF1-A44B-F0D99066AC0D}" dt="2024-04-23T09:57:25.300" v="62" actId="1076"/>
        <pc:sldMkLst>
          <pc:docMk/>
          <pc:sldMk cId="1835796839" sldId="479"/>
        </pc:sldMkLst>
        <pc:picChg chg="add mod">
          <ac:chgData name="Melissa Hutchings ASD Family Help" userId="9d61faf3-5280-4b95-9eb7-135284290ab7" providerId="ADAL" clId="{5E1D14C2-9CB9-4AF1-A44B-F0D99066AC0D}" dt="2024-04-23T09:57:25.300" v="62" actId="1076"/>
          <ac:picMkLst>
            <pc:docMk/>
            <pc:sldMk cId="1835796839" sldId="479"/>
            <ac:picMk id="3" creationId="{B8EA692F-4306-26BD-F112-36A9BB179357}"/>
          </ac:picMkLst>
        </pc:picChg>
        <pc:picChg chg="del">
          <ac:chgData name="Melissa Hutchings ASD Family Help" userId="9d61faf3-5280-4b95-9eb7-135284290ab7" providerId="ADAL" clId="{5E1D14C2-9CB9-4AF1-A44B-F0D99066AC0D}" dt="2024-04-23T09:57:19.079" v="59" actId="478"/>
          <ac:picMkLst>
            <pc:docMk/>
            <pc:sldMk cId="1835796839" sldId="479"/>
            <ac:picMk id="6" creationId="{7AF6A4BE-EE45-00FC-5A36-08F9C1A21B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AE703-5D3D-4904-B884-52749F3886E2}"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FFD5E5D3-3D3F-40C4-99D0-889A0F55AF12}">
      <dgm:prSet/>
      <dgm:spPr/>
      <dgm:t>
        <a:bodyPr/>
        <a:lstStyle/>
        <a:p>
          <a:r>
            <a:rPr lang="en-US" dirty="0"/>
            <a:t>Identifying</a:t>
          </a:r>
        </a:p>
      </dgm:t>
    </dgm:pt>
    <dgm:pt modelId="{C807975B-B4A8-4F3D-84BD-720B44C53429}" type="parTrans" cxnId="{507CF611-063B-4BD4-9AC8-231AD612797D}">
      <dgm:prSet/>
      <dgm:spPr/>
      <dgm:t>
        <a:bodyPr/>
        <a:lstStyle/>
        <a:p>
          <a:endParaRPr lang="en-US"/>
        </a:p>
      </dgm:t>
    </dgm:pt>
    <dgm:pt modelId="{21261069-9FC2-42B4-93BF-19F84B2C782D}" type="sibTrans" cxnId="{507CF611-063B-4BD4-9AC8-231AD612797D}">
      <dgm:prSet/>
      <dgm:spPr/>
      <dgm:t>
        <a:bodyPr/>
        <a:lstStyle/>
        <a:p>
          <a:endParaRPr lang="en-US"/>
        </a:p>
      </dgm:t>
    </dgm:pt>
    <dgm:pt modelId="{AC3FCA52-87E6-4B9A-9D93-CE6EF74E60FB}">
      <dgm:prSet custT="1"/>
      <dgm:spPr/>
      <dgm:t>
        <a:bodyPr/>
        <a:lstStyle/>
        <a:p>
          <a:r>
            <a:rPr lang="en-US" sz="1600" dirty="0">
              <a:latin typeface="Arial" panose="020B0604020202020204" pitchFamily="34" charset="0"/>
              <a:cs typeface="Arial" panose="020B0604020202020204" pitchFamily="34" charset="0"/>
            </a:rPr>
            <a:t>What is Anxiety, it’s causes and how it impacts our young people</a:t>
          </a:r>
        </a:p>
      </dgm:t>
    </dgm:pt>
    <dgm:pt modelId="{D5C14DAE-2793-484E-8BC9-A7E70CC708B4}" type="parTrans" cxnId="{B818DA0C-0E75-4E1D-85E9-BBABFFBADBEC}">
      <dgm:prSet/>
      <dgm:spPr/>
      <dgm:t>
        <a:bodyPr/>
        <a:lstStyle/>
        <a:p>
          <a:endParaRPr lang="en-US"/>
        </a:p>
      </dgm:t>
    </dgm:pt>
    <dgm:pt modelId="{CEB3D52D-B58D-476F-B962-B1C47CE4F97D}" type="sibTrans" cxnId="{B818DA0C-0E75-4E1D-85E9-BBABFFBADBEC}">
      <dgm:prSet/>
      <dgm:spPr/>
      <dgm:t>
        <a:bodyPr/>
        <a:lstStyle/>
        <a:p>
          <a:endParaRPr lang="en-US"/>
        </a:p>
      </dgm:t>
    </dgm:pt>
    <dgm:pt modelId="{C3FC1131-E864-4DCD-ABCA-59C6DF6A5B92}">
      <dgm:prSet/>
      <dgm:spPr/>
      <dgm:t>
        <a:bodyPr/>
        <a:lstStyle/>
        <a:p>
          <a:r>
            <a:rPr lang="en-US"/>
            <a:t>Learning</a:t>
          </a:r>
        </a:p>
      </dgm:t>
    </dgm:pt>
    <dgm:pt modelId="{5C1B3516-72F4-4F7A-900A-33A84FE3FA7B}" type="parTrans" cxnId="{4D403B04-B5A4-4F74-BD64-93B81B06280B}">
      <dgm:prSet/>
      <dgm:spPr/>
      <dgm:t>
        <a:bodyPr/>
        <a:lstStyle/>
        <a:p>
          <a:endParaRPr lang="en-US"/>
        </a:p>
      </dgm:t>
    </dgm:pt>
    <dgm:pt modelId="{911C94AB-354F-41A3-A075-872844B20965}" type="sibTrans" cxnId="{4D403B04-B5A4-4F74-BD64-93B81B06280B}">
      <dgm:prSet/>
      <dgm:spPr/>
      <dgm:t>
        <a:bodyPr/>
        <a:lstStyle/>
        <a:p>
          <a:endParaRPr lang="en-US"/>
        </a:p>
      </dgm:t>
    </dgm:pt>
    <dgm:pt modelId="{525960B5-A30E-48E2-8209-3BE0ACEFA1AE}">
      <dgm:prSet/>
      <dgm:spPr/>
      <dgm:t>
        <a:bodyPr/>
        <a:lstStyle/>
        <a:p>
          <a:r>
            <a:rPr lang="en-US" dirty="0"/>
            <a:t>How to support our young people by amending and changing our approach to help them feel safe and relaxed.</a:t>
          </a:r>
        </a:p>
      </dgm:t>
    </dgm:pt>
    <dgm:pt modelId="{FEA5B517-C2B4-4802-BB5E-4C669A1149C2}" type="parTrans" cxnId="{FA6BF9B6-C7E7-4CE5-8955-E17E4D2B0171}">
      <dgm:prSet/>
      <dgm:spPr/>
      <dgm:t>
        <a:bodyPr/>
        <a:lstStyle/>
        <a:p>
          <a:endParaRPr lang="en-US"/>
        </a:p>
      </dgm:t>
    </dgm:pt>
    <dgm:pt modelId="{D0F11320-F370-4F28-B17B-C1F038F4E91D}" type="sibTrans" cxnId="{FA6BF9B6-C7E7-4CE5-8955-E17E4D2B0171}">
      <dgm:prSet/>
      <dgm:spPr/>
      <dgm:t>
        <a:bodyPr/>
        <a:lstStyle/>
        <a:p>
          <a:endParaRPr lang="en-US"/>
        </a:p>
      </dgm:t>
    </dgm:pt>
    <dgm:pt modelId="{5CB8956A-908C-4665-A939-8EE0628EA0EE}">
      <dgm:prSet/>
      <dgm:spPr/>
      <dgm:t>
        <a:bodyPr/>
        <a:lstStyle/>
        <a:p>
          <a:r>
            <a:rPr lang="en-US"/>
            <a:t>Looking</a:t>
          </a:r>
        </a:p>
      </dgm:t>
    </dgm:pt>
    <dgm:pt modelId="{6AF5AD7D-E417-4B49-B01E-EB146ED51B0E}" type="parTrans" cxnId="{96F4CD5A-677D-4DDC-98A3-786FD50D1641}">
      <dgm:prSet/>
      <dgm:spPr/>
      <dgm:t>
        <a:bodyPr/>
        <a:lstStyle/>
        <a:p>
          <a:endParaRPr lang="en-US"/>
        </a:p>
      </dgm:t>
    </dgm:pt>
    <dgm:pt modelId="{E8139500-383A-4DB3-9808-F750C13C1AF1}" type="sibTrans" cxnId="{96F4CD5A-677D-4DDC-98A3-786FD50D1641}">
      <dgm:prSet/>
      <dgm:spPr/>
      <dgm:t>
        <a:bodyPr/>
        <a:lstStyle/>
        <a:p>
          <a:endParaRPr lang="en-US"/>
        </a:p>
      </dgm:t>
    </dgm:pt>
    <dgm:pt modelId="{A8414897-EC80-4880-9A25-BB905C8ACEDF}">
      <dgm:prSet/>
      <dgm:spPr/>
      <dgm:t>
        <a:bodyPr/>
        <a:lstStyle/>
        <a:p>
          <a:r>
            <a:rPr lang="en-US" dirty="0"/>
            <a:t>Looking at some approaches and techniques to support our autistic young people</a:t>
          </a:r>
        </a:p>
      </dgm:t>
    </dgm:pt>
    <dgm:pt modelId="{9D4BAA00-1FE7-4DEC-9D2E-F8238F99A33A}" type="parTrans" cxnId="{444C3035-6B4C-471A-BAAC-4DE4CA6F9287}">
      <dgm:prSet/>
      <dgm:spPr/>
      <dgm:t>
        <a:bodyPr/>
        <a:lstStyle/>
        <a:p>
          <a:endParaRPr lang="en-US"/>
        </a:p>
      </dgm:t>
    </dgm:pt>
    <dgm:pt modelId="{F0E1FE94-2433-4630-89EE-A53843856F1A}" type="sibTrans" cxnId="{444C3035-6B4C-471A-BAAC-4DE4CA6F9287}">
      <dgm:prSet/>
      <dgm:spPr/>
      <dgm:t>
        <a:bodyPr/>
        <a:lstStyle/>
        <a:p>
          <a:endParaRPr lang="en-US"/>
        </a:p>
      </dgm:t>
    </dgm:pt>
    <dgm:pt modelId="{4D9E986F-D7B3-475F-9D42-6215C4953831}" type="pres">
      <dgm:prSet presAssocID="{24DAE703-5D3D-4904-B884-52749F3886E2}" presName="Name0" presStyleCnt="0">
        <dgm:presLayoutVars>
          <dgm:dir/>
          <dgm:animLvl val="lvl"/>
          <dgm:resizeHandles val="exact"/>
        </dgm:presLayoutVars>
      </dgm:prSet>
      <dgm:spPr/>
    </dgm:pt>
    <dgm:pt modelId="{F0D2661F-2586-4DD6-915D-F2E5500C4658}" type="pres">
      <dgm:prSet presAssocID="{FFD5E5D3-3D3F-40C4-99D0-889A0F55AF12}" presName="linNode" presStyleCnt="0"/>
      <dgm:spPr/>
    </dgm:pt>
    <dgm:pt modelId="{09B14E87-2E17-45BE-9F22-88A153B44E20}" type="pres">
      <dgm:prSet presAssocID="{FFD5E5D3-3D3F-40C4-99D0-889A0F55AF12}" presName="parentText" presStyleLbl="solidFgAcc1" presStyleIdx="0" presStyleCnt="3">
        <dgm:presLayoutVars>
          <dgm:chMax val="1"/>
          <dgm:bulletEnabled/>
        </dgm:presLayoutVars>
      </dgm:prSet>
      <dgm:spPr/>
    </dgm:pt>
    <dgm:pt modelId="{778E9693-461D-4A3B-8AB4-0425B1C08BB4}" type="pres">
      <dgm:prSet presAssocID="{FFD5E5D3-3D3F-40C4-99D0-889A0F55AF12}" presName="descendantText" presStyleLbl="alignNode1" presStyleIdx="0" presStyleCnt="3">
        <dgm:presLayoutVars>
          <dgm:bulletEnabled/>
        </dgm:presLayoutVars>
      </dgm:prSet>
      <dgm:spPr/>
    </dgm:pt>
    <dgm:pt modelId="{1DFC7052-0C6E-4340-B81F-4C4C30D51F6A}" type="pres">
      <dgm:prSet presAssocID="{21261069-9FC2-42B4-93BF-19F84B2C782D}" presName="sp" presStyleCnt="0"/>
      <dgm:spPr/>
    </dgm:pt>
    <dgm:pt modelId="{BAB7516C-C6CF-40D4-B2CF-18F6A2455BBB}" type="pres">
      <dgm:prSet presAssocID="{C3FC1131-E864-4DCD-ABCA-59C6DF6A5B92}" presName="linNode" presStyleCnt="0"/>
      <dgm:spPr/>
    </dgm:pt>
    <dgm:pt modelId="{0E26AB2A-678F-4F1B-9665-D879FB86A4E0}" type="pres">
      <dgm:prSet presAssocID="{C3FC1131-E864-4DCD-ABCA-59C6DF6A5B92}" presName="parentText" presStyleLbl="solidFgAcc1" presStyleIdx="1" presStyleCnt="3">
        <dgm:presLayoutVars>
          <dgm:chMax val="1"/>
          <dgm:bulletEnabled/>
        </dgm:presLayoutVars>
      </dgm:prSet>
      <dgm:spPr/>
    </dgm:pt>
    <dgm:pt modelId="{608AE2F8-D96C-4937-854F-91AA7B551230}" type="pres">
      <dgm:prSet presAssocID="{C3FC1131-E864-4DCD-ABCA-59C6DF6A5B92}" presName="descendantText" presStyleLbl="alignNode1" presStyleIdx="1" presStyleCnt="3">
        <dgm:presLayoutVars>
          <dgm:bulletEnabled/>
        </dgm:presLayoutVars>
      </dgm:prSet>
      <dgm:spPr/>
    </dgm:pt>
    <dgm:pt modelId="{E0DF58A5-F803-4F30-9EDF-D91A7199AC43}" type="pres">
      <dgm:prSet presAssocID="{911C94AB-354F-41A3-A075-872844B20965}" presName="sp" presStyleCnt="0"/>
      <dgm:spPr/>
    </dgm:pt>
    <dgm:pt modelId="{52233EC9-F10B-460B-850D-E3A3742719F2}" type="pres">
      <dgm:prSet presAssocID="{5CB8956A-908C-4665-A939-8EE0628EA0EE}" presName="linNode" presStyleCnt="0"/>
      <dgm:spPr/>
    </dgm:pt>
    <dgm:pt modelId="{72B4BB11-ECD5-44B6-8636-B05ADB8288FA}" type="pres">
      <dgm:prSet presAssocID="{5CB8956A-908C-4665-A939-8EE0628EA0EE}" presName="parentText" presStyleLbl="solidFgAcc1" presStyleIdx="2" presStyleCnt="3">
        <dgm:presLayoutVars>
          <dgm:chMax val="1"/>
          <dgm:bulletEnabled/>
        </dgm:presLayoutVars>
      </dgm:prSet>
      <dgm:spPr/>
    </dgm:pt>
    <dgm:pt modelId="{2FD1C938-F976-4264-B5F5-1F95E03CEA0A}" type="pres">
      <dgm:prSet presAssocID="{5CB8956A-908C-4665-A939-8EE0628EA0EE}" presName="descendantText" presStyleLbl="alignNode1" presStyleIdx="2" presStyleCnt="3">
        <dgm:presLayoutVars>
          <dgm:bulletEnabled/>
        </dgm:presLayoutVars>
      </dgm:prSet>
      <dgm:spPr/>
    </dgm:pt>
  </dgm:ptLst>
  <dgm:cxnLst>
    <dgm:cxn modelId="{4D403B04-B5A4-4F74-BD64-93B81B06280B}" srcId="{24DAE703-5D3D-4904-B884-52749F3886E2}" destId="{C3FC1131-E864-4DCD-ABCA-59C6DF6A5B92}" srcOrd="1" destOrd="0" parTransId="{5C1B3516-72F4-4F7A-900A-33A84FE3FA7B}" sibTransId="{911C94AB-354F-41A3-A075-872844B20965}"/>
    <dgm:cxn modelId="{EB1A7304-0AE3-49A2-8870-89FE40C7777A}" type="presOf" srcId="{A8414897-EC80-4880-9A25-BB905C8ACEDF}" destId="{2FD1C938-F976-4264-B5F5-1F95E03CEA0A}" srcOrd="0" destOrd="0" presId="urn:microsoft.com/office/officeart/2016/7/layout/VerticalHollowActionList"/>
    <dgm:cxn modelId="{251F1B08-F727-44A2-8CD0-067CE4DBB327}" type="presOf" srcId="{FFD5E5D3-3D3F-40C4-99D0-889A0F55AF12}" destId="{09B14E87-2E17-45BE-9F22-88A153B44E20}" srcOrd="0" destOrd="0" presId="urn:microsoft.com/office/officeart/2016/7/layout/VerticalHollowActionList"/>
    <dgm:cxn modelId="{B818DA0C-0E75-4E1D-85E9-BBABFFBADBEC}" srcId="{FFD5E5D3-3D3F-40C4-99D0-889A0F55AF12}" destId="{AC3FCA52-87E6-4B9A-9D93-CE6EF74E60FB}" srcOrd="0" destOrd="0" parTransId="{D5C14DAE-2793-484E-8BC9-A7E70CC708B4}" sibTransId="{CEB3D52D-B58D-476F-B962-B1C47CE4F97D}"/>
    <dgm:cxn modelId="{F815E410-97CF-4FED-A658-A1C960806F8D}" type="presOf" srcId="{AC3FCA52-87E6-4B9A-9D93-CE6EF74E60FB}" destId="{778E9693-461D-4A3B-8AB4-0425B1C08BB4}" srcOrd="0" destOrd="0" presId="urn:microsoft.com/office/officeart/2016/7/layout/VerticalHollowActionList"/>
    <dgm:cxn modelId="{507CF611-063B-4BD4-9AC8-231AD612797D}" srcId="{24DAE703-5D3D-4904-B884-52749F3886E2}" destId="{FFD5E5D3-3D3F-40C4-99D0-889A0F55AF12}" srcOrd="0" destOrd="0" parTransId="{C807975B-B4A8-4F3D-84BD-720B44C53429}" sibTransId="{21261069-9FC2-42B4-93BF-19F84B2C782D}"/>
    <dgm:cxn modelId="{444C3035-6B4C-471A-BAAC-4DE4CA6F9287}" srcId="{5CB8956A-908C-4665-A939-8EE0628EA0EE}" destId="{A8414897-EC80-4880-9A25-BB905C8ACEDF}" srcOrd="0" destOrd="0" parTransId="{9D4BAA00-1FE7-4DEC-9D2E-F8238F99A33A}" sibTransId="{F0E1FE94-2433-4630-89EE-A53843856F1A}"/>
    <dgm:cxn modelId="{54444049-46E2-4D53-90D5-742C791EE365}" type="presOf" srcId="{C3FC1131-E864-4DCD-ABCA-59C6DF6A5B92}" destId="{0E26AB2A-678F-4F1B-9665-D879FB86A4E0}" srcOrd="0" destOrd="0" presId="urn:microsoft.com/office/officeart/2016/7/layout/VerticalHollowActionList"/>
    <dgm:cxn modelId="{96F4CD5A-677D-4DDC-98A3-786FD50D1641}" srcId="{24DAE703-5D3D-4904-B884-52749F3886E2}" destId="{5CB8956A-908C-4665-A939-8EE0628EA0EE}" srcOrd="2" destOrd="0" parTransId="{6AF5AD7D-E417-4B49-B01E-EB146ED51B0E}" sibTransId="{E8139500-383A-4DB3-9808-F750C13C1AF1}"/>
    <dgm:cxn modelId="{1720E79F-22E5-4698-B293-B9CD1167B6FF}" type="presOf" srcId="{525960B5-A30E-48E2-8209-3BE0ACEFA1AE}" destId="{608AE2F8-D96C-4937-854F-91AA7B551230}" srcOrd="0" destOrd="0" presId="urn:microsoft.com/office/officeart/2016/7/layout/VerticalHollowActionList"/>
    <dgm:cxn modelId="{CDBD1BA3-0265-44F2-8549-760060176619}" type="presOf" srcId="{5CB8956A-908C-4665-A939-8EE0628EA0EE}" destId="{72B4BB11-ECD5-44B6-8636-B05ADB8288FA}" srcOrd="0" destOrd="0" presId="urn:microsoft.com/office/officeart/2016/7/layout/VerticalHollowActionList"/>
    <dgm:cxn modelId="{FA6BF9B6-C7E7-4CE5-8955-E17E4D2B0171}" srcId="{C3FC1131-E864-4DCD-ABCA-59C6DF6A5B92}" destId="{525960B5-A30E-48E2-8209-3BE0ACEFA1AE}" srcOrd="0" destOrd="0" parTransId="{FEA5B517-C2B4-4802-BB5E-4C669A1149C2}" sibTransId="{D0F11320-F370-4F28-B17B-C1F038F4E91D}"/>
    <dgm:cxn modelId="{9D6B77BB-AC5F-4D1A-ABAC-F30D1EE96278}" type="presOf" srcId="{24DAE703-5D3D-4904-B884-52749F3886E2}" destId="{4D9E986F-D7B3-475F-9D42-6215C4953831}" srcOrd="0" destOrd="0" presId="urn:microsoft.com/office/officeart/2016/7/layout/VerticalHollowActionList"/>
    <dgm:cxn modelId="{97B35B2C-3FB4-48BE-A15E-3D50DCF018EC}" type="presParOf" srcId="{4D9E986F-D7B3-475F-9D42-6215C4953831}" destId="{F0D2661F-2586-4DD6-915D-F2E5500C4658}" srcOrd="0" destOrd="0" presId="urn:microsoft.com/office/officeart/2016/7/layout/VerticalHollowActionList"/>
    <dgm:cxn modelId="{191BBBF0-3B2B-4965-B294-FA3FF73A57A5}" type="presParOf" srcId="{F0D2661F-2586-4DD6-915D-F2E5500C4658}" destId="{09B14E87-2E17-45BE-9F22-88A153B44E20}" srcOrd="0" destOrd="0" presId="urn:microsoft.com/office/officeart/2016/7/layout/VerticalHollowActionList"/>
    <dgm:cxn modelId="{8A4C3A69-C509-48DA-BF28-57D835C992BF}" type="presParOf" srcId="{F0D2661F-2586-4DD6-915D-F2E5500C4658}" destId="{778E9693-461D-4A3B-8AB4-0425B1C08BB4}" srcOrd="1" destOrd="0" presId="urn:microsoft.com/office/officeart/2016/7/layout/VerticalHollowActionList"/>
    <dgm:cxn modelId="{971F899D-D869-47A7-B7D3-A9881A0D558E}" type="presParOf" srcId="{4D9E986F-D7B3-475F-9D42-6215C4953831}" destId="{1DFC7052-0C6E-4340-B81F-4C4C30D51F6A}" srcOrd="1" destOrd="0" presId="urn:microsoft.com/office/officeart/2016/7/layout/VerticalHollowActionList"/>
    <dgm:cxn modelId="{51F1AA89-5E73-470B-B44C-55E3DD258F5A}" type="presParOf" srcId="{4D9E986F-D7B3-475F-9D42-6215C4953831}" destId="{BAB7516C-C6CF-40D4-B2CF-18F6A2455BBB}" srcOrd="2" destOrd="0" presId="urn:microsoft.com/office/officeart/2016/7/layout/VerticalHollowActionList"/>
    <dgm:cxn modelId="{A0A40011-227E-49C7-BF27-4AA73A93FE73}" type="presParOf" srcId="{BAB7516C-C6CF-40D4-B2CF-18F6A2455BBB}" destId="{0E26AB2A-678F-4F1B-9665-D879FB86A4E0}" srcOrd="0" destOrd="0" presId="urn:microsoft.com/office/officeart/2016/7/layout/VerticalHollowActionList"/>
    <dgm:cxn modelId="{25357792-20AB-4F5D-B402-3AC1F957C954}" type="presParOf" srcId="{BAB7516C-C6CF-40D4-B2CF-18F6A2455BBB}" destId="{608AE2F8-D96C-4937-854F-91AA7B551230}" srcOrd="1" destOrd="0" presId="urn:microsoft.com/office/officeart/2016/7/layout/VerticalHollowActionList"/>
    <dgm:cxn modelId="{3C9F94BF-B84A-423A-ACB3-03BA4E4009C0}" type="presParOf" srcId="{4D9E986F-D7B3-475F-9D42-6215C4953831}" destId="{E0DF58A5-F803-4F30-9EDF-D91A7199AC43}" srcOrd="3" destOrd="0" presId="urn:microsoft.com/office/officeart/2016/7/layout/VerticalHollowActionList"/>
    <dgm:cxn modelId="{E702C3A1-0233-46C8-BFCE-BD9618A36F09}" type="presParOf" srcId="{4D9E986F-D7B3-475F-9D42-6215C4953831}" destId="{52233EC9-F10B-460B-850D-E3A3742719F2}" srcOrd="4" destOrd="0" presId="urn:microsoft.com/office/officeart/2016/7/layout/VerticalHollowActionList"/>
    <dgm:cxn modelId="{886F8296-C293-4E8E-A97A-C3EF1FA84633}" type="presParOf" srcId="{52233EC9-F10B-460B-850D-E3A3742719F2}" destId="{72B4BB11-ECD5-44B6-8636-B05ADB8288FA}" srcOrd="0" destOrd="0" presId="urn:microsoft.com/office/officeart/2016/7/layout/VerticalHollowActionList"/>
    <dgm:cxn modelId="{DED4DF2F-109B-4561-ADF4-E463EBC8AA5F}" type="presParOf" srcId="{52233EC9-F10B-460B-850D-E3A3742719F2}" destId="{2FD1C938-F976-4264-B5F5-1F95E03CEA0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2EAA5-70DC-4FCC-991F-727EB5EA0D69}"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DAEA40CB-73FC-48FF-92F0-C8B77D6EED03}">
      <dgm:prSet/>
      <dgm:spPr/>
      <dgm:t>
        <a:bodyPr/>
        <a:lstStyle/>
        <a:p>
          <a:r>
            <a:rPr lang="en-GB" b="1" dirty="0">
              <a:latin typeface="Arial" panose="020B0604020202020204" pitchFamily="34" charset="0"/>
              <a:cs typeface="Arial" panose="020B0604020202020204" pitchFamily="34" charset="0"/>
            </a:rPr>
            <a:t>Separation anxiety</a:t>
          </a:r>
          <a:r>
            <a:rPr lang="en-GB" dirty="0">
              <a:latin typeface="Arial" panose="020B0604020202020204" pitchFamily="34" charset="0"/>
              <a:cs typeface="Arial" panose="020B0604020202020204" pitchFamily="34" charset="0"/>
            </a:rPr>
            <a:t>: fearfulness re: safety of self and loved ones.  My mum will have a car crash – A monster will come into my room – I will miss you and cannot cope – you will forget to pick me up </a:t>
          </a:r>
          <a:endParaRPr lang="en-US" dirty="0">
            <a:latin typeface="Arial" panose="020B0604020202020204" pitchFamily="34" charset="0"/>
            <a:cs typeface="Arial" panose="020B0604020202020204" pitchFamily="34" charset="0"/>
          </a:endParaRPr>
        </a:p>
      </dgm:t>
    </dgm:pt>
    <dgm:pt modelId="{5C5CCA40-BD8E-4B55-8113-99A13972D454}" type="parTrans" cxnId="{A4C7003D-A84B-4260-8CFC-04FB4BA6F742}">
      <dgm:prSet/>
      <dgm:spPr/>
      <dgm:t>
        <a:bodyPr/>
        <a:lstStyle/>
        <a:p>
          <a:endParaRPr lang="en-US"/>
        </a:p>
      </dgm:t>
    </dgm:pt>
    <dgm:pt modelId="{7AF1AA5D-E2AF-4791-9888-F7283F886C87}" type="sibTrans" cxnId="{A4C7003D-A84B-4260-8CFC-04FB4BA6F742}">
      <dgm:prSet/>
      <dgm:spPr/>
      <dgm:t>
        <a:bodyPr/>
        <a:lstStyle/>
        <a:p>
          <a:endParaRPr lang="en-US"/>
        </a:p>
      </dgm:t>
    </dgm:pt>
    <dgm:pt modelId="{9A22C51B-DA99-424A-9F3B-360AE87914F7}">
      <dgm:prSet/>
      <dgm:spPr/>
      <dgm:t>
        <a:bodyPr/>
        <a:lstStyle/>
        <a:p>
          <a:r>
            <a:rPr lang="en-GB" b="1" dirty="0">
              <a:latin typeface="Arial" panose="020B0604020202020204" pitchFamily="34" charset="0"/>
              <a:cs typeface="Arial" panose="020B0604020202020204" pitchFamily="34" charset="0"/>
            </a:rPr>
            <a:t>Social anxiety: </a:t>
          </a:r>
          <a:r>
            <a:rPr lang="en-GB" dirty="0">
              <a:latin typeface="Arial" panose="020B0604020202020204" pitchFamily="34" charset="0"/>
              <a:cs typeface="Arial" panose="020B0604020202020204" pitchFamily="34" charset="0"/>
            </a:rPr>
            <a:t>associated with shyness, fear of embarrassment, social inhibition. I will get told off – People will laugh – No one will like me – People will think I am stupid – I don’t know to say or do </a:t>
          </a:r>
          <a:endParaRPr lang="en-US" dirty="0">
            <a:latin typeface="Arial" panose="020B0604020202020204" pitchFamily="34" charset="0"/>
            <a:cs typeface="Arial" panose="020B0604020202020204" pitchFamily="34" charset="0"/>
          </a:endParaRPr>
        </a:p>
      </dgm:t>
    </dgm:pt>
    <dgm:pt modelId="{C16F6DFF-7C78-43F8-95EB-A82B8CE31023}" type="parTrans" cxnId="{D2E6CA08-B8C3-4508-97F7-FFC4C7FB7A71}">
      <dgm:prSet/>
      <dgm:spPr/>
      <dgm:t>
        <a:bodyPr/>
        <a:lstStyle/>
        <a:p>
          <a:endParaRPr lang="en-US"/>
        </a:p>
      </dgm:t>
    </dgm:pt>
    <dgm:pt modelId="{61B64070-0487-4345-BF94-C497AF5A4B83}" type="sibTrans" cxnId="{D2E6CA08-B8C3-4508-97F7-FFC4C7FB7A71}">
      <dgm:prSet/>
      <dgm:spPr/>
      <dgm:t>
        <a:bodyPr/>
        <a:lstStyle/>
        <a:p>
          <a:endParaRPr lang="en-US"/>
        </a:p>
      </dgm:t>
    </dgm:pt>
    <dgm:pt modelId="{EB0DE408-873A-493D-89C5-48113FDD4C88}">
      <dgm:prSet/>
      <dgm:spPr/>
      <dgm:t>
        <a:bodyPr/>
        <a:lstStyle/>
        <a:p>
          <a:r>
            <a:rPr lang="en-GB" b="1" dirty="0">
              <a:latin typeface="Arial" panose="020B0604020202020204" pitchFamily="34" charset="0"/>
              <a:cs typeface="Arial" panose="020B0604020202020204" pitchFamily="34" charset="0"/>
            </a:rPr>
            <a:t>Generalised anxiety: </a:t>
          </a:r>
          <a:r>
            <a:rPr lang="en-GB" dirty="0">
              <a:latin typeface="Arial" panose="020B0604020202020204" pitchFamily="34" charset="0"/>
              <a:cs typeface="Arial" panose="020B0604020202020204" pitchFamily="34" charset="0"/>
            </a:rPr>
            <a:t>excessive worry about daily events, past &amp; present (e.g., homework, tests, popularity, health…). I will do badly at my work – I will fail – My friends and I will fall out – I am not going to be able to get to sleep – something bad will happen</a:t>
          </a:r>
          <a:endParaRPr lang="en-US" dirty="0">
            <a:latin typeface="Arial" panose="020B0604020202020204" pitchFamily="34" charset="0"/>
            <a:cs typeface="Arial" panose="020B0604020202020204" pitchFamily="34" charset="0"/>
          </a:endParaRPr>
        </a:p>
      </dgm:t>
    </dgm:pt>
    <dgm:pt modelId="{7E2DC8D6-66C9-4176-90F4-4529335476F7}" type="parTrans" cxnId="{6FECC87F-16E0-4399-8E8F-2A021BE5B31C}">
      <dgm:prSet/>
      <dgm:spPr/>
      <dgm:t>
        <a:bodyPr/>
        <a:lstStyle/>
        <a:p>
          <a:endParaRPr lang="en-US"/>
        </a:p>
      </dgm:t>
    </dgm:pt>
    <dgm:pt modelId="{5F08FB1D-F8EC-442F-8874-A1A3A46702A3}" type="sibTrans" cxnId="{6FECC87F-16E0-4399-8E8F-2A021BE5B31C}">
      <dgm:prSet/>
      <dgm:spPr/>
      <dgm:t>
        <a:bodyPr/>
        <a:lstStyle/>
        <a:p>
          <a:endParaRPr lang="en-US"/>
        </a:p>
      </dgm:t>
    </dgm:pt>
    <dgm:pt modelId="{01DA1591-83A9-4E4B-A8B9-6FD0431F3914}" type="pres">
      <dgm:prSet presAssocID="{1A62EAA5-70DC-4FCC-991F-727EB5EA0D69}" presName="linear" presStyleCnt="0">
        <dgm:presLayoutVars>
          <dgm:animLvl val="lvl"/>
          <dgm:resizeHandles val="exact"/>
        </dgm:presLayoutVars>
      </dgm:prSet>
      <dgm:spPr/>
    </dgm:pt>
    <dgm:pt modelId="{8B79B2DD-DB3D-42A0-97EA-7D397E4F3683}" type="pres">
      <dgm:prSet presAssocID="{DAEA40CB-73FC-48FF-92F0-C8B77D6EED03}" presName="parentText" presStyleLbl="node1" presStyleIdx="0" presStyleCnt="3">
        <dgm:presLayoutVars>
          <dgm:chMax val="0"/>
          <dgm:bulletEnabled val="1"/>
        </dgm:presLayoutVars>
      </dgm:prSet>
      <dgm:spPr/>
    </dgm:pt>
    <dgm:pt modelId="{25147C67-D509-44C2-824E-97DC6CE795F5}" type="pres">
      <dgm:prSet presAssocID="{7AF1AA5D-E2AF-4791-9888-F7283F886C87}" presName="spacer" presStyleCnt="0"/>
      <dgm:spPr/>
    </dgm:pt>
    <dgm:pt modelId="{FB195068-E2C4-4874-81C4-77B888D5621C}" type="pres">
      <dgm:prSet presAssocID="{9A22C51B-DA99-424A-9F3B-360AE87914F7}" presName="parentText" presStyleLbl="node1" presStyleIdx="1" presStyleCnt="3">
        <dgm:presLayoutVars>
          <dgm:chMax val="0"/>
          <dgm:bulletEnabled val="1"/>
        </dgm:presLayoutVars>
      </dgm:prSet>
      <dgm:spPr/>
    </dgm:pt>
    <dgm:pt modelId="{63028A4E-EAB0-4365-A87D-B2D8DDF7BF00}" type="pres">
      <dgm:prSet presAssocID="{61B64070-0487-4345-BF94-C497AF5A4B83}" presName="spacer" presStyleCnt="0"/>
      <dgm:spPr/>
    </dgm:pt>
    <dgm:pt modelId="{5D581187-0E75-4D3A-BF69-088D44F72832}" type="pres">
      <dgm:prSet presAssocID="{EB0DE408-873A-493D-89C5-48113FDD4C88}" presName="parentText" presStyleLbl="node1" presStyleIdx="2" presStyleCnt="3">
        <dgm:presLayoutVars>
          <dgm:chMax val="0"/>
          <dgm:bulletEnabled val="1"/>
        </dgm:presLayoutVars>
      </dgm:prSet>
      <dgm:spPr/>
    </dgm:pt>
  </dgm:ptLst>
  <dgm:cxnLst>
    <dgm:cxn modelId="{20610F00-E0C5-47F5-A604-34521B6027D0}" type="presOf" srcId="{EB0DE408-873A-493D-89C5-48113FDD4C88}" destId="{5D581187-0E75-4D3A-BF69-088D44F72832}" srcOrd="0" destOrd="0" presId="urn:microsoft.com/office/officeart/2005/8/layout/vList2"/>
    <dgm:cxn modelId="{D2E6CA08-B8C3-4508-97F7-FFC4C7FB7A71}" srcId="{1A62EAA5-70DC-4FCC-991F-727EB5EA0D69}" destId="{9A22C51B-DA99-424A-9F3B-360AE87914F7}" srcOrd="1" destOrd="0" parTransId="{C16F6DFF-7C78-43F8-95EB-A82B8CE31023}" sibTransId="{61B64070-0487-4345-BF94-C497AF5A4B83}"/>
    <dgm:cxn modelId="{A4C7003D-A84B-4260-8CFC-04FB4BA6F742}" srcId="{1A62EAA5-70DC-4FCC-991F-727EB5EA0D69}" destId="{DAEA40CB-73FC-48FF-92F0-C8B77D6EED03}" srcOrd="0" destOrd="0" parTransId="{5C5CCA40-BD8E-4B55-8113-99A13972D454}" sibTransId="{7AF1AA5D-E2AF-4791-9888-F7283F886C87}"/>
    <dgm:cxn modelId="{0C0CB872-42F2-498F-9CCC-C7146BAA6F00}" type="presOf" srcId="{9A22C51B-DA99-424A-9F3B-360AE87914F7}" destId="{FB195068-E2C4-4874-81C4-77B888D5621C}" srcOrd="0" destOrd="0" presId="urn:microsoft.com/office/officeart/2005/8/layout/vList2"/>
    <dgm:cxn modelId="{6FECC87F-16E0-4399-8E8F-2A021BE5B31C}" srcId="{1A62EAA5-70DC-4FCC-991F-727EB5EA0D69}" destId="{EB0DE408-873A-493D-89C5-48113FDD4C88}" srcOrd="2" destOrd="0" parTransId="{7E2DC8D6-66C9-4176-90F4-4529335476F7}" sibTransId="{5F08FB1D-F8EC-442F-8874-A1A3A46702A3}"/>
    <dgm:cxn modelId="{EA6160E9-653B-4C1B-AE7D-53177CCB8AF1}" type="presOf" srcId="{DAEA40CB-73FC-48FF-92F0-C8B77D6EED03}" destId="{8B79B2DD-DB3D-42A0-97EA-7D397E4F3683}" srcOrd="0" destOrd="0" presId="urn:microsoft.com/office/officeart/2005/8/layout/vList2"/>
    <dgm:cxn modelId="{0DAA87FC-AB26-441B-AAF5-AEC229564FBF}" type="presOf" srcId="{1A62EAA5-70DC-4FCC-991F-727EB5EA0D69}" destId="{01DA1591-83A9-4E4B-A8B9-6FD0431F3914}" srcOrd="0" destOrd="0" presId="urn:microsoft.com/office/officeart/2005/8/layout/vList2"/>
    <dgm:cxn modelId="{5403AA53-15CD-4D22-BCDA-E965DDC90BA6}" type="presParOf" srcId="{01DA1591-83A9-4E4B-A8B9-6FD0431F3914}" destId="{8B79B2DD-DB3D-42A0-97EA-7D397E4F3683}" srcOrd="0" destOrd="0" presId="urn:microsoft.com/office/officeart/2005/8/layout/vList2"/>
    <dgm:cxn modelId="{04067B53-B3C6-4F8D-866B-3945CB2F5EEC}" type="presParOf" srcId="{01DA1591-83A9-4E4B-A8B9-6FD0431F3914}" destId="{25147C67-D509-44C2-824E-97DC6CE795F5}" srcOrd="1" destOrd="0" presId="urn:microsoft.com/office/officeart/2005/8/layout/vList2"/>
    <dgm:cxn modelId="{919563EA-CE25-4E51-B93D-7AECABAFDF04}" type="presParOf" srcId="{01DA1591-83A9-4E4B-A8B9-6FD0431F3914}" destId="{FB195068-E2C4-4874-81C4-77B888D5621C}" srcOrd="2" destOrd="0" presId="urn:microsoft.com/office/officeart/2005/8/layout/vList2"/>
    <dgm:cxn modelId="{346A70CB-789C-43B5-9F33-E1DEAE31A45F}" type="presParOf" srcId="{01DA1591-83A9-4E4B-A8B9-6FD0431F3914}" destId="{63028A4E-EAB0-4365-A87D-B2D8DDF7BF00}" srcOrd="3" destOrd="0" presId="urn:microsoft.com/office/officeart/2005/8/layout/vList2"/>
    <dgm:cxn modelId="{C26B1B34-14C6-42E4-B4A5-387B53BE119C}" type="presParOf" srcId="{01DA1591-83A9-4E4B-A8B9-6FD0431F3914}" destId="{5D581187-0E75-4D3A-BF69-088D44F7283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FEC11-6EC8-B24E-981B-55C262E6409F}"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FFF84F1-600B-AB4B-AE9B-23C84373E830}">
      <dgm:prSet phldrT="[Text]"/>
      <dgm:spPr/>
      <dgm:t>
        <a:bodyPr/>
        <a:lstStyle/>
        <a:p>
          <a:r>
            <a:rPr lang="en-US" dirty="0"/>
            <a:t>Child anxiety</a:t>
          </a:r>
        </a:p>
      </dgm:t>
    </dgm:pt>
    <dgm:pt modelId="{2FECA21B-1CC8-7E4A-A5EF-9F43A71D0E42}" type="parTrans" cxnId="{1837A516-9EFC-3841-B208-08D9F4A46084}">
      <dgm:prSet/>
      <dgm:spPr/>
      <dgm:t>
        <a:bodyPr/>
        <a:lstStyle/>
        <a:p>
          <a:endParaRPr lang="en-US"/>
        </a:p>
      </dgm:t>
    </dgm:pt>
    <dgm:pt modelId="{ED8BEF3A-05EC-3947-BFA1-01EAFC1D66F7}" type="sibTrans" cxnId="{1837A516-9EFC-3841-B208-08D9F4A46084}">
      <dgm:prSet/>
      <dgm:spPr/>
      <dgm:t>
        <a:bodyPr/>
        <a:lstStyle/>
        <a:p>
          <a:endParaRPr lang="en-US"/>
        </a:p>
      </dgm:t>
    </dgm:pt>
    <dgm:pt modelId="{F20B5D8E-19DC-414D-A6D6-F86C64CFFAF3}">
      <dgm:prSet phldrT="[Text]"/>
      <dgm:spPr/>
      <dgm:t>
        <a:bodyPr/>
        <a:lstStyle/>
        <a:p>
          <a:r>
            <a:rPr lang="en-US" dirty="0"/>
            <a:t>Genes</a:t>
          </a:r>
        </a:p>
      </dgm:t>
    </dgm:pt>
    <dgm:pt modelId="{09378C21-25A6-7B4E-8014-5789A31B60FE}" type="parTrans" cxnId="{AB965436-EB24-5442-9A92-305A0B354098}">
      <dgm:prSet/>
      <dgm:spPr/>
      <dgm:t>
        <a:bodyPr/>
        <a:lstStyle/>
        <a:p>
          <a:endParaRPr lang="en-US"/>
        </a:p>
      </dgm:t>
    </dgm:pt>
    <dgm:pt modelId="{4B740ECD-0B4A-2A43-B9B5-82418A860EA2}" type="sibTrans" cxnId="{AB965436-EB24-5442-9A92-305A0B354098}">
      <dgm:prSet/>
      <dgm:spPr/>
      <dgm:t>
        <a:bodyPr/>
        <a:lstStyle/>
        <a:p>
          <a:endParaRPr lang="en-US"/>
        </a:p>
      </dgm:t>
    </dgm:pt>
    <dgm:pt modelId="{6CCB7832-F6ED-C844-8385-F2841902D93F}">
      <dgm:prSet phldrT="[Text]"/>
      <dgm:spPr/>
      <dgm:t>
        <a:bodyPr/>
        <a:lstStyle/>
        <a:p>
          <a:r>
            <a:rPr lang="en-US" dirty="0"/>
            <a:t>Parent anxiety</a:t>
          </a:r>
        </a:p>
      </dgm:t>
    </dgm:pt>
    <dgm:pt modelId="{F36C399C-BBD2-DE46-8EF0-FD4537F9DF4D}" type="parTrans" cxnId="{CF60AFB5-90B6-644D-BBFC-EFE2C29AC2D1}">
      <dgm:prSet/>
      <dgm:spPr/>
      <dgm:t>
        <a:bodyPr/>
        <a:lstStyle/>
        <a:p>
          <a:endParaRPr lang="en-US"/>
        </a:p>
      </dgm:t>
    </dgm:pt>
    <dgm:pt modelId="{D3C6EF88-2040-1B47-84B6-85D66404266C}" type="sibTrans" cxnId="{CF60AFB5-90B6-644D-BBFC-EFE2C29AC2D1}">
      <dgm:prSet/>
      <dgm:spPr/>
      <dgm:t>
        <a:bodyPr/>
        <a:lstStyle/>
        <a:p>
          <a:endParaRPr lang="en-US"/>
        </a:p>
      </dgm:t>
    </dgm:pt>
    <dgm:pt modelId="{E5AD480C-3378-F041-97B5-B47376212707}">
      <dgm:prSet phldrT="[Text]"/>
      <dgm:spPr/>
      <dgm:t>
        <a:bodyPr/>
        <a:lstStyle/>
        <a:p>
          <a:r>
            <a:rPr lang="en-US" dirty="0"/>
            <a:t>Temperament</a:t>
          </a:r>
        </a:p>
      </dgm:t>
    </dgm:pt>
    <dgm:pt modelId="{B4C663F8-1DC1-5545-88C4-CEC6B523C3EC}" type="parTrans" cxnId="{C66AB650-0ABD-414E-A882-62DC10640776}">
      <dgm:prSet/>
      <dgm:spPr/>
      <dgm:t>
        <a:bodyPr/>
        <a:lstStyle/>
        <a:p>
          <a:endParaRPr lang="en-US"/>
        </a:p>
      </dgm:t>
    </dgm:pt>
    <dgm:pt modelId="{A2028DB9-0F5D-DD4E-9F47-FD12832D8475}" type="sibTrans" cxnId="{C66AB650-0ABD-414E-A882-62DC10640776}">
      <dgm:prSet/>
      <dgm:spPr/>
      <dgm:t>
        <a:bodyPr/>
        <a:lstStyle/>
        <a:p>
          <a:endParaRPr lang="en-US"/>
        </a:p>
      </dgm:t>
    </dgm:pt>
    <dgm:pt modelId="{3AC9B03C-543E-B847-98F5-77DF152D360C}">
      <dgm:prSet phldrT="[Text]"/>
      <dgm:spPr/>
      <dgm:t>
        <a:bodyPr/>
        <a:lstStyle/>
        <a:p>
          <a:r>
            <a:rPr lang="en-US" dirty="0"/>
            <a:t>Life events</a:t>
          </a:r>
        </a:p>
      </dgm:t>
    </dgm:pt>
    <dgm:pt modelId="{3A8BC5D1-02F9-734B-AF41-3FCCF50E617D}" type="parTrans" cxnId="{E432886A-4EAF-274C-B678-92BC8A05A61D}">
      <dgm:prSet/>
      <dgm:spPr/>
      <dgm:t>
        <a:bodyPr/>
        <a:lstStyle/>
        <a:p>
          <a:endParaRPr lang="en-US"/>
        </a:p>
      </dgm:t>
    </dgm:pt>
    <dgm:pt modelId="{3B3F4D7C-6993-0441-909B-D2859CE54CE0}" type="sibTrans" cxnId="{E432886A-4EAF-274C-B678-92BC8A05A61D}">
      <dgm:prSet/>
      <dgm:spPr/>
      <dgm:t>
        <a:bodyPr/>
        <a:lstStyle/>
        <a:p>
          <a:endParaRPr lang="en-US"/>
        </a:p>
      </dgm:t>
    </dgm:pt>
    <dgm:pt modelId="{6AB9E7AA-DA0B-4447-875B-7B317AC2E2A2}">
      <dgm:prSet phldrT="[Text]"/>
      <dgm:spPr/>
      <dgm:t>
        <a:bodyPr/>
        <a:lstStyle/>
        <a:p>
          <a:r>
            <a:rPr lang="en-US" dirty="0"/>
            <a:t>Thinking styles</a:t>
          </a:r>
        </a:p>
      </dgm:t>
    </dgm:pt>
    <dgm:pt modelId="{0D7AD96A-8D2E-5747-9FCE-A8CA31171D82}" type="parTrans" cxnId="{ABF4EC36-9E19-BF49-AF54-3ACC62308B04}">
      <dgm:prSet/>
      <dgm:spPr/>
      <dgm:t>
        <a:bodyPr/>
        <a:lstStyle/>
        <a:p>
          <a:endParaRPr lang="en-US"/>
        </a:p>
      </dgm:t>
    </dgm:pt>
    <dgm:pt modelId="{0477B1E9-B95E-E744-9386-AC5BAF5C2621}" type="sibTrans" cxnId="{ABF4EC36-9E19-BF49-AF54-3ACC62308B04}">
      <dgm:prSet/>
      <dgm:spPr/>
      <dgm:t>
        <a:bodyPr/>
        <a:lstStyle/>
        <a:p>
          <a:endParaRPr lang="en-US"/>
        </a:p>
      </dgm:t>
    </dgm:pt>
    <dgm:pt modelId="{094B0820-22E1-5B48-BE9A-92EC3D154C83}">
      <dgm:prSet phldrT="[Text]"/>
      <dgm:spPr/>
      <dgm:t>
        <a:bodyPr/>
        <a:lstStyle/>
        <a:p>
          <a:r>
            <a:rPr lang="en-US" dirty="0"/>
            <a:t>Learning experiences</a:t>
          </a:r>
        </a:p>
      </dgm:t>
    </dgm:pt>
    <dgm:pt modelId="{D32C797A-66B3-3E42-B030-6E38A923D964}" type="parTrans" cxnId="{B2F1DA3D-9750-C448-A106-B666989ED646}">
      <dgm:prSet/>
      <dgm:spPr/>
      <dgm:t>
        <a:bodyPr/>
        <a:lstStyle/>
        <a:p>
          <a:endParaRPr lang="en-US"/>
        </a:p>
      </dgm:t>
    </dgm:pt>
    <dgm:pt modelId="{547E47E9-F12E-7C40-B55B-82CCB19B0FB5}" type="sibTrans" cxnId="{B2F1DA3D-9750-C448-A106-B666989ED646}">
      <dgm:prSet/>
      <dgm:spPr/>
      <dgm:t>
        <a:bodyPr/>
        <a:lstStyle/>
        <a:p>
          <a:endParaRPr lang="en-US"/>
        </a:p>
      </dgm:t>
    </dgm:pt>
    <dgm:pt modelId="{BABD81EA-50FB-284E-AE9D-3BA698F0D350}" type="pres">
      <dgm:prSet presAssocID="{5AAFEC11-6EC8-B24E-981B-55C262E6409F}" presName="cycle" presStyleCnt="0">
        <dgm:presLayoutVars>
          <dgm:chMax val="1"/>
          <dgm:dir/>
          <dgm:animLvl val="ctr"/>
          <dgm:resizeHandles val="exact"/>
        </dgm:presLayoutVars>
      </dgm:prSet>
      <dgm:spPr/>
    </dgm:pt>
    <dgm:pt modelId="{7C8E62FB-A824-4D48-946F-310D918F8F94}" type="pres">
      <dgm:prSet presAssocID="{3FFF84F1-600B-AB4B-AE9B-23C84373E830}" presName="centerShape" presStyleLbl="node0" presStyleIdx="0" presStyleCnt="1"/>
      <dgm:spPr/>
    </dgm:pt>
    <dgm:pt modelId="{9BD4DBB8-262E-504D-8AE4-45B073BA7897}" type="pres">
      <dgm:prSet presAssocID="{09378C21-25A6-7B4E-8014-5789A31B60FE}" presName="parTrans" presStyleLbl="bgSibTrans2D1" presStyleIdx="0" presStyleCnt="6"/>
      <dgm:spPr/>
    </dgm:pt>
    <dgm:pt modelId="{85115940-7888-1348-9088-E55597768CB7}" type="pres">
      <dgm:prSet presAssocID="{F20B5D8E-19DC-414D-A6D6-F86C64CFFAF3}" presName="node" presStyleLbl="node1" presStyleIdx="0" presStyleCnt="6">
        <dgm:presLayoutVars>
          <dgm:bulletEnabled val="1"/>
        </dgm:presLayoutVars>
      </dgm:prSet>
      <dgm:spPr/>
    </dgm:pt>
    <dgm:pt modelId="{189BB7F9-7CD5-584E-ABB8-9CB078FE2B78}" type="pres">
      <dgm:prSet presAssocID="{F36C399C-BBD2-DE46-8EF0-FD4537F9DF4D}" presName="parTrans" presStyleLbl="bgSibTrans2D1" presStyleIdx="1" presStyleCnt="6"/>
      <dgm:spPr/>
    </dgm:pt>
    <dgm:pt modelId="{9D70E725-C506-004B-99C6-FCC5D672C56C}" type="pres">
      <dgm:prSet presAssocID="{6CCB7832-F6ED-C844-8385-F2841902D93F}" presName="node" presStyleLbl="node1" presStyleIdx="1" presStyleCnt="6">
        <dgm:presLayoutVars>
          <dgm:bulletEnabled val="1"/>
        </dgm:presLayoutVars>
      </dgm:prSet>
      <dgm:spPr/>
    </dgm:pt>
    <dgm:pt modelId="{BF1732E6-8C37-D748-A6BD-9E95E81E0B45}" type="pres">
      <dgm:prSet presAssocID="{B4C663F8-1DC1-5545-88C4-CEC6B523C3EC}" presName="parTrans" presStyleLbl="bgSibTrans2D1" presStyleIdx="2" presStyleCnt="6"/>
      <dgm:spPr/>
    </dgm:pt>
    <dgm:pt modelId="{B2013F83-2AE4-8B42-A4CC-61146952D1BF}" type="pres">
      <dgm:prSet presAssocID="{E5AD480C-3378-F041-97B5-B47376212707}" presName="node" presStyleLbl="node1" presStyleIdx="2" presStyleCnt="6">
        <dgm:presLayoutVars>
          <dgm:bulletEnabled val="1"/>
        </dgm:presLayoutVars>
      </dgm:prSet>
      <dgm:spPr/>
    </dgm:pt>
    <dgm:pt modelId="{70968BF3-4282-7E4C-89CE-CDF5702600C4}" type="pres">
      <dgm:prSet presAssocID="{3A8BC5D1-02F9-734B-AF41-3FCCF50E617D}" presName="parTrans" presStyleLbl="bgSibTrans2D1" presStyleIdx="3" presStyleCnt="6"/>
      <dgm:spPr/>
    </dgm:pt>
    <dgm:pt modelId="{A73B9419-96EE-2340-84DE-23F5E8DE16A5}" type="pres">
      <dgm:prSet presAssocID="{3AC9B03C-543E-B847-98F5-77DF152D360C}" presName="node" presStyleLbl="node1" presStyleIdx="3" presStyleCnt="6">
        <dgm:presLayoutVars>
          <dgm:bulletEnabled val="1"/>
        </dgm:presLayoutVars>
      </dgm:prSet>
      <dgm:spPr/>
    </dgm:pt>
    <dgm:pt modelId="{B7908841-4C59-2848-884F-D667225E8722}" type="pres">
      <dgm:prSet presAssocID="{0D7AD96A-8D2E-5747-9FCE-A8CA31171D82}" presName="parTrans" presStyleLbl="bgSibTrans2D1" presStyleIdx="4" presStyleCnt="6"/>
      <dgm:spPr/>
    </dgm:pt>
    <dgm:pt modelId="{8C92A551-183F-5F4D-895A-D1C529077BF6}" type="pres">
      <dgm:prSet presAssocID="{6AB9E7AA-DA0B-4447-875B-7B317AC2E2A2}" presName="node" presStyleLbl="node1" presStyleIdx="4" presStyleCnt="6">
        <dgm:presLayoutVars>
          <dgm:bulletEnabled val="1"/>
        </dgm:presLayoutVars>
      </dgm:prSet>
      <dgm:spPr/>
    </dgm:pt>
    <dgm:pt modelId="{222697C3-8188-364D-B673-BEEE21D2E7FF}" type="pres">
      <dgm:prSet presAssocID="{D32C797A-66B3-3E42-B030-6E38A923D964}" presName="parTrans" presStyleLbl="bgSibTrans2D1" presStyleIdx="5" presStyleCnt="6"/>
      <dgm:spPr/>
    </dgm:pt>
    <dgm:pt modelId="{CEF732B3-2DC4-5D46-B16D-6BA1DBB03640}" type="pres">
      <dgm:prSet presAssocID="{094B0820-22E1-5B48-BE9A-92EC3D154C83}" presName="node" presStyleLbl="node1" presStyleIdx="5" presStyleCnt="6">
        <dgm:presLayoutVars>
          <dgm:bulletEnabled val="1"/>
        </dgm:presLayoutVars>
      </dgm:prSet>
      <dgm:spPr/>
    </dgm:pt>
  </dgm:ptLst>
  <dgm:cxnLst>
    <dgm:cxn modelId="{ECD0DE01-6EE1-4249-9D65-102800AC188C}" type="presOf" srcId="{6AB9E7AA-DA0B-4447-875B-7B317AC2E2A2}" destId="{8C92A551-183F-5F4D-895A-D1C529077BF6}" srcOrd="0" destOrd="0" presId="urn:microsoft.com/office/officeart/2005/8/layout/radial4"/>
    <dgm:cxn modelId="{1837A516-9EFC-3841-B208-08D9F4A46084}" srcId="{5AAFEC11-6EC8-B24E-981B-55C262E6409F}" destId="{3FFF84F1-600B-AB4B-AE9B-23C84373E830}" srcOrd="0" destOrd="0" parTransId="{2FECA21B-1CC8-7E4A-A5EF-9F43A71D0E42}" sibTransId="{ED8BEF3A-05EC-3947-BFA1-01EAFC1D66F7}"/>
    <dgm:cxn modelId="{79FE1222-84CD-49A5-B870-3AE675E384A3}" type="presOf" srcId="{3AC9B03C-543E-B847-98F5-77DF152D360C}" destId="{A73B9419-96EE-2340-84DE-23F5E8DE16A5}" srcOrd="0" destOrd="0" presId="urn:microsoft.com/office/officeart/2005/8/layout/radial4"/>
    <dgm:cxn modelId="{AB965436-EB24-5442-9A92-305A0B354098}" srcId="{3FFF84F1-600B-AB4B-AE9B-23C84373E830}" destId="{F20B5D8E-19DC-414D-A6D6-F86C64CFFAF3}" srcOrd="0" destOrd="0" parTransId="{09378C21-25A6-7B4E-8014-5789A31B60FE}" sibTransId="{4B740ECD-0B4A-2A43-B9B5-82418A860EA2}"/>
    <dgm:cxn modelId="{ABF4EC36-9E19-BF49-AF54-3ACC62308B04}" srcId="{3FFF84F1-600B-AB4B-AE9B-23C84373E830}" destId="{6AB9E7AA-DA0B-4447-875B-7B317AC2E2A2}" srcOrd="4" destOrd="0" parTransId="{0D7AD96A-8D2E-5747-9FCE-A8CA31171D82}" sibTransId="{0477B1E9-B95E-E744-9386-AC5BAF5C2621}"/>
    <dgm:cxn modelId="{B2F1DA3D-9750-C448-A106-B666989ED646}" srcId="{3FFF84F1-600B-AB4B-AE9B-23C84373E830}" destId="{094B0820-22E1-5B48-BE9A-92EC3D154C83}" srcOrd="5" destOrd="0" parTransId="{D32C797A-66B3-3E42-B030-6E38A923D964}" sibTransId="{547E47E9-F12E-7C40-B55B-82CCB19B0FB5}"/>
    <dgm:cxn modelId="{8163873F-2018-497A-A49E-F911E552F46A}" type="presOf" srcId="{E5AD480C-3378-F041-97B5-B47376212707}" destId="{B2013F83-2AE4-8B42-A4CC-61146952D1BF}" srcOrd="0" destOrd="0" presId="urn:microsoft.com/office/officeart/2005/8/layout/radial4"/>
    <dgm:cxn modelId="{E432886A-4EAF-274C-B678-92BC8A05A61D}" srcId="{3FFF84F1-600B-AB4B-AE9B-23C84373E830}" destId="{3AC9B03C-543E-B847-98F5-77DF152D360C}" srcOrd="3" destOrd="0" parTransId="{3A8BC5D1-02F9-734B-AF41-3FCCF50E617D}" sibTransId="{3B3F4D7C-6993-0441-909B-D2859CE54CE0}"/>
    <dgm:cxn modelId="{C66AB650-0ABD-414E-A882-62DC10640776}" srcId="{3FFF84F1-600B-AB4B-AE9B-23C84373E830}" destId="{E5AD480C-3378-F041-97B5-B47376212707}" srcOrd="2" destOrd="0" parTransId="{B4C663F8-1DC1-5545-88C4-CEC6B523C3EC}" sibTransId="{A2028DB9-0F5D-DD4E-9F47-FD12832D8475}"/>
    <dgm:cxn modelId="{46B54571-24A5-4304-9358-8CD63C49D493}" type="presOf" srcId="{6CCB7832-F6ED-C844-8385-F2841902D93F}" destId="{9D70E725-C506-004B-99C6-FCC5D672C56C}" srcOrd="0" destOrd="0" presId="urn:microsoft.com/office/officeart/2005/8/layout/radial4"/>
    <dgm:cxn modelId="{3C21F477-9689-47D7-BF07-4E75A2873072}" type="presOf" srcId="{5AAFEC11-6EC8-B24E-981B-55C262E6409F}" destId="{BABD81EA-50FB-284E-AE9D-3BA698F0D350}" srcOrd="0" destOrd="0" presId="urn:microsoft.com/office/officeart/2005/8/layout/radial4"/>
    <dgm:cxn modelId="{4269BC58-6075-4A08-9449-223005987607}" type="presOf" srcId="{D32C797A-66B3-3E42-B030-6E38A923D964}" destId="{222697C3-8188-364D-B673-BEEE21D2E7FF}" srcOrd="0" destOrd="0" presId="urn:microsoft.com/office/officeart/2005/8/layout/radial4"/>
    <dgm:cxn modelId="{4EE40681-801F-4239-B058-BE5E1F82D45E}" type="presOf" srcId="{094B0820-22E1-5B48-BE9A-92EC3D154C83}" destId="{CEF732B3-2DC4-5D46-B16D-6BA1DBB03640}" srcOrd="0" destOrd="0" presId="urn:microsoft.com/office/officeart/2005/8/layout/radial4"/>
    <dgm:cxn modelId="{D0091493-B184-483E-AA62-5E3D1F0A544B}" type="presOf" srcId="{3FFF84F1-600B-AB4B-AE9B-23C84373E830}" destId="{7C8E62FB-A824-4D48-946F-310D918F8F94}" srcOrd="0" destOrd="0" presId="urn:microsoft.com/office/officeart/2005/8/layout/radial4"/>
    <dgm:cxn modelId="{F2E4F593-FFB3-48D6-A683-BEF5715C8DBF}" type="presOf" srcId="{3A8BC5D1-02F9-734B-AF41-3FCCF50E617D}" destId="{70968BF3-4282-7E4C-89CE-CDF5702600C4}" srcOrd="0" destOrd="0" presId="urn:microsoft.com/office/officeart/2005/8/layout/radial4"/>
    <dgm:cxn modelId="{8BB3A994-B2E1-4427-8E5C-B877AF91265E}" type="presOf" srcId="{F20B5D8E-19DC-414D-A6D6-F86C64CFFAF3}" destId="{85115940-7888-1348-9088-E55597768CB7}" srcOrd="0" destOrd="0" presId="urn:microsoft.com/office/officeart/2005/8/layout/radial4"/>
    <dgm:cxn modelId="{A9FC3595-952D-460F-ACE7-BD0A8629F0A7}" type="presOf" srcId="{F36C399C-BBD2-DE46-8EF0-FD4537F9DF4D}" destId="{189BB7F9-7CD5-584E-ABB8-9CB078FE2B78}" srcOrd="0" destOrd="0" presId="urn:microsoft.com/office/officeart/2005/8/layout/radial4"/>
    <dgm:cxn modelId="{CF60AFB5-90B6-644D-BBFC-EFE2C29AC2D1}" srcId="{3FFF84F1-600B-AB4B-AE9B-23C84373E830}" destId="{6CCB7832-F6ED-C844-8385-F2841902D93F}" srcOrd="1" destOrd="0" parTransId="{F36C399C-BBD2-DE46-8EF0-FD4537F9DF4D}" sibTransId="{D3C6EF88-2040-1B47-84B6-85D66404266C}"/>
    <dgm:cxn modelId="{F219A7BB-BADF-4C06-A3E1-C2ADA45DA69C}" type="presOf" srcId="{B4C663F8-1DC1-5545-88C4-CEC6B523C3EC}" destId="{BF1732E6-8C37-D748-A6BD-9E95E81E0B45}" srcOrd="0" destOrd="0" presId="urn:microsoft.com/office/officeart/2005/8/layout/radial4"/>
    <dgm:cxn modelId="{0AEFACEA-FFB4-416D-804B-6B902D61C524}" type="presOf" srcId="{0D7AD96A-8D2E-5747-9FCE-A8CA31171D82}" destId="{B7908841-4C59-2848-884F-D667225E8722}" srcOrd="0" destOrd="0" presId="urn:microsoft.com/office/officeart/2005/8/layout/radial4"/>
    <dgm:cxn modelId="{05BF26F2-9910-4B0C-A74C-912814A83BC2}" type="presOf" srcId="{09378C21-25A6-7B4E-8014-5789A31B60FE}" destId="{9BD4DBB8-262E-504D-8AE4-45B073BA7897}" srcOrd="0" destOrd="0" presId="urn:microsoft.com/office/officeart/2005/8/layout/radial4"/>
    <dgm:cxn modelId="{1A387977-9A25-470C-9D4F-9398FE09DB14}" type="presParOf" srcId="{BABD81EA-50FB-284E-AE9D-3BA698F0D350}" destId="{7C8E62FB-A824-4D48-946F-310D918F8F94}" srcOrd="0" destOrd="0" presId="urn:microsoft.com/office/officeart/2005/8/layout/radial4"/>
    <dgm:cxn modelId="{3EFA765E-8536-4549-B90A-3DACB69A55C6}" type="presParOf" srcId="{BABD81EA-50FB-284E-AE9D-3BA698F0D350}" destId="{9BD4DBB8-262E-504D-8AE4-45B073BA7897}" srcOrd="1" destOrd="0" presId="urn:microsoft.com/office/officeart/2005/8/layout/radial4"/>
    <dgm:cxn modelId="{093B04A9-41E6-43F7-9ED7-65067FBA4BD5}" type="presParOf" srcId="{BABD81EA-50FB-284E-AE9D-3BA698F0D350}" destId="{85115940-7888-1348-9088-E55597768CB7}" srcOrd="2" destOrd="0" presId="urn:microsoft.com/office/officeart/2005/8/layout/radial4"/>
    <dgm:cxn modelId="{05EF3433-9A77-400C-86E3-3D22AEDC5A49}" type="presParOf" srcId="{BABD81EA-50FB-284E-AE9D-3BA698F0D350}" destId="{189BB7F9-7CD5-584E-ABB8-9CB078FE2B78}" srcOrd="3" destOrd="0" presId="urn:microsoft.com/office/officeart/2005/8/layout/radial4"/>
    <dgm:cxn modelId="{CDD20845-1632-43E7-BA5A-AAF85A14B0C5}" type="presParOf" srcId="{BABD81EA-50FB-284E-AE9D-3BA698F0D350}" destId="{9D70E725-C506-004B-99C6-FCC5D672C56C}" srcOrd="4" destOrd="0" presId="urn:microsoft.com/office/officeart/2005/8/layout/radial4"/>
    <dgm:cxn modelId="{BA3BBAFD-77CC-4565-9068-135F6AC34058}" type="presParOf" srcId="{BABD81EA-50FB-284E-AE9D-3BA698F0D350}" destId="{BF1732E6-8C37-D748-A6BD-9E95E81E0B45}" srcOrd="5" destOrd="0" presId="urn:microsoft.com/office/officeart/2005/8/layout/radial4"/>
    <dgm:cxn modelId="{6C2FFFB2-E865-4439-86EC-DCBC15446713}" type="presParOf" srcId="{BABD81EA-50FB-284E-AE9D-3BA698F0D350}" destId="{B2013F83-2AE4-8B42-A4CC-61146952D1BF}" srcOrd="6" destOrd="0" presId="urn:microsoft.com/office/officeart/2005/8/layout/radial4"/>
    <dgm:cxn modelId="{2CAE8581-29A5-4092-A311-76BCF9068487}" type="presParOf" srcId="{BABD81EA-50FB-284E-AE9D-3BA698F0D350}" destId="{70968BF3-4282-7E4C-89CE-CDF5702600C4}" srcOrd="7" destOrd="0" presId="urn:microsoft.com/office/officeart/2005/8/layout/radial4"/>
    <dgm:cxn modelId="{8292C3CE-752D-415A-8152-D6F76F0C5BA7}" type="presParOf" srcId="{BABD81EA-50FB-284E-AE9D-3BA698F0D350}" destId="{A73B9419-96EE-2340-84DE-23F5E8DE16A5}" srcOrd="8" destOrd="0" presId="urn:microsoft.com/office/officeart/2005/8/layout/radial4"/>
    <dgm:cxn modelId="{B51459E3-A7A8-4587-A660-7AA4BD6EF32E}" type="presParOf" srcId="{BABD81EA-50FB-284E-AE9D-3BA698F0D350}" destId="{B7908841-4C59-2848-884F-D667225E8722}" srcOrd="9" destOrd="0" presId="urn:microsoft.com/office/officeart/2005/8/layout/radial4"/>
    <dgm:cxn modelId="{4A4D31B6-DF29-4A33-BC9D-8253EA0A1311}" type="presParOf" srcId="{BABD81EA-50FB-284E-AE9D-3BA698F0D350}" destId="{8C92A551-183F-5F4D-895A-D1C529077BF6}" srcOrd="10" destOrd="0" presId="urn:microsoft.com/office/officeart/2005/8/layout/radial4"/>
    <dgm:cxn modelId="{F085398A-F12D-47F4-8C02-3A5CE1E45975}" type="presParOf" srcId="{BABD81EA-50FB-284E-AE9D-3BA698F0D350}" destId="{222697C3-8188-364D-B673-BEEE21D2E7FF}" srcOrd="11" destOrd="0" presId="urn:microsoft.com/office/officeart/2005/8/layout/radial4"/>
    <dgm:cxn modelId="{588F751A-5FEB-4840-91E3-2E2D390C9E5E}" type="presParOf" srcId="{BABD81EA-50FB-284E-AE9D-3BA698F0D350}" destId="{CEF732B3-2DC4-5D46-B16D-6BA1DBB03640}"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E9693-461D-4A3B-8AB4-0425B1C08BB4}">
      <dsp:nvSpPr>
        <dsp:cNvPr id="0" name=""/>
        <dsp:cNvSpPr/>
      </dsp:nvSpPr>
      <dsp:spPr>
        <a:xfrm>
          <a:off x="1417587" y="1356"/>
          <a:ext cx="5670351" cy="139054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21" tIns="353199" rIns="110021" bIns="353199"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What is Anxiety, it’s causes and how it impacts our young people</a:t>
          </a:r>
        </a:p>
      </dsp:txBody>
      <dsp:txXfrm>
        <a:off x="1417587" y="1356"/>
        <a:ext cx="5670351" cy="1390546"/>
      </dsp:txXfrm>
    </dsp:sp>
    <dsp:sp modelId="{09B14E87-2E17-45BE-9F22-88A153B44E20}">
      <dsp:nvSpPr>
        <dsp:cNvPr id="0" name=""/>
        <dsp:cNvSpPr/>
      </dsp:nvSpPr>
      <dsp:spPr>
        <a:xfrm>
          <a:off x="0" y="1356"/>
          <a:ext cx="1417587" cy="1390546"/>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014" tIns="137355" rIns="75014" bIns="137355" numCol="1" spcCol="1270" anchor="ctr" anchorCtr="0">
          <a:noAutofit/>
        </a:bodyPr>
        <a:lstStyle/>
        <a:p>
          <a:pPr marL="0" lvl="0" indent="0" algn="ctr" defTabSz="977900">
            <a:lnSpc>
              <a:spcPct val="90000"/>
            </a:lnSpc>
            <a:spcBef>
              <a:spcPct val="0"/>
            </a:spcBef>
            <a:spcAft>
              <a:spcPct val="35000"/>
            </a:spcAft>
            <a:buNone/>
          </a:pPr>
          <a:r>
            <a:rPr lang="en-US" sz="2200" kern="1200" dirty="0"/>
            <a:t>Identifying</a:t>
          </a:r>
        </a:p>
      </dsp:txBody>
      <dsp:txXfrm>
        <a:off x="0" y="1356"/>
        <a:ext cx="1417587" cy="1390546"/>
      </dsp:txXfrm>
    </dsp:sp>
    <dsp:sp modelId="{608AE2F8-D96C-4937-854F-91AA7B551230}">
      <dsp:nvSpPr>
        <dsp:cNvPr id="0" name=""/>
        <dsp:cNvSpPr/>
      </dsp:nvSpPr>
      <dsp:spPr>
        <a:xfrm>
          <a:off x="1417587" y="1475335"/>
          <a:ext cx="5670351" cy="139054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21" tIns="353199" rIns="110021" bIns="353199" numCol="1" spcCol="1270" anchor="ctr" anchorCtr="0">
          <a:noAutofit/>
        </a:bodyPr>
        <a:lstStyle/>
        <a:p>
          <a:pPr marL="0" lvl="0" indent="0" algn="l" defTabSz="800100">
            <a:lnSpc>
              <a:spcPct val="90000"/>
            </a:lnSpc>
            <a:spcBef>
              <a:spcPct val="0"/>
            </a:spcBef>
            <a:spcAft>
              <a:spcPct val="35000"/>
            </a:spcAft>
            <a:buNone/>
          </a:pPr>
          <a:r>
            <a:rPr lang="en-US" sz="1800" kern="1200" dirty="0"/>
            <a:t>How to support our young people by amending and changing our approach to help them feel safe and relaxed.</a:t>
          </a:r>
        </a:p>
      </dsp:txBody>
      <dsp:txXfrm>
        <a:off x="1417587" y="1475335"/>
        <a:ext cx="5670351" cy="1390546"/>
      </dsp:txXfrm>
    </dsp:sp>
    <dsp:sp modelId="{0E26AB2A-678F-4F1B-9665-D879FB86A4E0}">
      <dsp:nvSpPr>
        <dsp:cNvPr id="0" name=""/>
        <dsp:cNvSpPr/>
      </dsp:nvSpPr>
      <dsp:spPr>
        <a:xfrm>
          <a:off x="0" y="1475335"/>
          <a:ext cx="1417587" cy="1390546"/>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014" tIns="137355" rIns="75014" bIns="137355" numCol="1" spcCol="1270" anchor="ctr" anchorCtr="0">
          <a:noAutofit/>
        </a:bodyPr>
        <a:lstStyle/>
        <a:p>
          <a:pPr marL="0" lvl="0" indent="0" algn="ctr" defTabSz="977900">
            <a:lnSpc>
              <a:spcPct val="90000"/>
            </a:lnSpc>
            <a:spcBef>
              <a:spcPct val="0"/>
            </a:spcBef>
            <a:spcAft>
              <a:spcPct val="35000"/>
            </a:spcAft>
            <a:buNone/>
          </a:pPr>
          <a:r>
            <a:rPr lang="en-US" sz="2200" kern="1200"/>
            <a:t>Learning</a:t>
          </a:r>
        </a:p>
      </dsp:txBody>
      <dsp:txXfrm>
        <a:off x="0" y="1475335"/>
        <a:ext cx="1417587" cy="1390546"/>
      </dsp:txXfrm>
    </dsp:sp>
    <dsp:sp modelId="{2FD1C938-F976-4264-B5F5-1F95E03CEA0A}">
      <dsp:nvSpPr>
        <dsp:cNvPr id="0" name=""/>
        <dsp:cNvSpPr/>
      </dsp:nvSpPr>
      <dsp:spPr>
        <a:xfrm>
          <a:off x="1417587" y="2949314"/>
          <a:ext cx="5670351" cy="139054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21" tIns="353199" rIns="110021" bIns="353199" numCol="1" spcCol="1270" anchor="ctr" anchorCtr="0">
          <a:noAutofit/>
        </a:bodyPr>
        <a:lstStyle/>
        <a:p>
          <a:pPr marL="0" lvl="0" indent="0" algn="l" defTabSz="800100">
            <a:lnSpc>
              <a:spcPct val="90000"/>
            </a:lnSpc>
            <a:spcBef>
              <a:spcPct val="0"/>
            </a:spcBef>
            <a:spcAft>
              <a:spcPct val="35000"/>
            </a:spcAft>
            <a:buNone/>
          </a:pPr>
          <a:r>
            <a:rPr lang="en-US" sz="1800" kern="1200" dirty="0"/>
            <a:t>Looking at some approaches and techniques to support our autistic young people</a:t>
          </a:r>
        </a:p>
      </dsp:txBody>
      <dsp:txXfrm>
        <a:off x="1417587" y="2949314"/>
        <a:ext cx="5670351" cy="1390546"/>
      </dsp:txXfrm>
    </dsp:sp>
    <dsp:sp modelId="{72B4BB11-ECD5-44B6-8636-B05ADB8288FA}">
      <dsp:nvSpPr>
        <dsp:cNvPr id="0" name=""/>
        <dsp:cNvSpPr/>
      </dsp:nvSpPr>
      <dsp:spPr>
        <a:xfrm>
          <a:off x="0" y="2949314"/>
          <a:ext cx="1417587" cy="1390546"/>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014" tIns="137355" rIns="75014" bIns="137355" numCol="1" spcCol="1270" anchor="ctr" anchorCtr="0">
          <a:noAutofit/>
        </a:bodyPr>
        <a:lstStyle/>
        <a:p>
          <a:pPr marL="0" lvl="0" indent="0" algn="ctr" defTabSz="977900">
            <a:lnSpc>
              <a:spcPct val="90000"/>
            </a:lnSpc>
            <a:spcBef>
              <a:spcPct val="0"/>
            </a:spcBef>
            <a:spcAft>
              <a:spcPct val="35000"/>
            </a:spcAft>
            <a:buNone/>
          </a:pPr>
          <a:r>
            <a:rPr lang="en-US" sz="2200" kern="1200"/>
            <a:t>Looking</a:t>
          </a:r>
        </a:p>
      </dsp:txBody>
      <dsp:txXfrm>
        <a:off x="0" y="2949314"/>
        <a:ext cx="1417587" cy="1390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9B2DD-DB3D-42A0-97EA-7D397E4F3683}">
      <dsp:nvSpPr>
        <dsp:cNvPr id="0" name=""/>
        <dsp:cNvSpPr/>
      </dsp:nvSpPr>
      <dsp:spPr>
        <a:xfrm>
          <a:off x="0" y="217380"/>
          <a:ext cx="4691043" cy="165335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Separation anxiety</a:t>
          </a:r>
          <a:r>
            <a:rPr lang="en-GB" sz="1700" kern="1200" dirty="0">
              <a:latin typeface="Arial" panose="020B0604020202020204" pitchFamily="34" charset="0"/>
              <a:cs typeface="Arial" panose="020B0604020202020204" pitchFamily="34" charset="0"/>
            </a:rPr>
            <a:t>: fearfulness re: safety of self and loved ones.  My mum will have a car crash – A monster will come into my room – I will miss you and cannot cope – you will forget to pick me up </a:t>
          </a:r>
          <a:endParaRPr lang="en-US" sz="1700" kern="1200" dirty="0">
            <a:latin typeface="Arial" panose="020B0604020202020204" pitchFamily="34" charset="0"/>
            <a:cs typeface="Arial" panose="020B0604020202020204" pitchFamily="34" charset="0"/>
          </a:endParaRPr>
        </a:p>
      </dsp:txBody>
      <dsp:txXfrm>
        <a:off x="80710" y="298090"/>
        <a:ext cx="4529623" cy="1491936"/>
      </dsp:txXfrm>
    </dsp:sp>
    <dsp:sp modelId="{FB195068-E2C4-4874-81C4-77B888D5621C}">
      <dsp:nvSpPr>
        <dsp:cNvPr id="0" name=""/>
        <dsp:cNvSpPr/>
      </dsp:nvSpPr>
      <dsp:spPr>
        <a:xfrm>
          <a:off x="0" y="1919696"/>
          <a:ext cx="4691043" cy="165335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Social anxiety: </a:t>
          </a:r>
          <a:r>
            <a:rPr lang="en-GB" sz="1700" kern="1200" dirty="0">
              <a:latin typeface="Arial" panose="020B0604020202020204" pitchFamily="34" charset="0"/>
              <a:cs typeface="Arial" panose="020B0604020202020204" pitchFamily="34" charset="0"/>
            </a:rPr>
            <a:t>associated with shyness, fear of embarrassment, social inhibition. I will get told off – People will laugh – No one will like me – People will think I am stupid – I don’t know to say or do </a:t>
          </a:r>
          <a:endParaRPr lang="en-US" sz="1700" kern="1200" dirty="0">
            <a:latin typeface="Arial" panose="020B0604020202020204" pitchFamily="34" charset="0"/>
            <a:cs typeface="Arial" panose="020B0604020202020204" pitchFamily="34" charset="0"/>
          </a:endParaRPr>
        </a:p>
      </dsp:txBody>
      <dsp:txXfrm>
        <a:off x="80710" y="2000406"/>
        <a:ext cx="4529623" cy="1491936"/>
      </dsp:txXfrm>
    </dsp:sp>
    <dsp:sp modelId="{5D581187-0E75-4D3A-BF69-088D44F72832}">
      <dsp:nvSpPr>
        <dsp:cNvPr id="0" name=""/>
        <dsp:cNvSpPr/>
      </dsp:nvSpPr>
      <dsp:spPr>
        <a:xfrm>
          <a:off x="0" y="3622013"/>
          <a:ext cx="4691043" cy="165335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Generalised anxiety: </a:t>
          </a:r>
          <a:r>
            <a:rPr lang="en-GB" sz="1700" kern="1200" dirty="0">
              <a:latin typeface="Arial" panose="020B0604020202020204" pitchFamily="34" charset="0"/>
              <a:cs typeface="Arial" panose="020B0604020202020204" pitchFamily="34" charset="0"/>
            </a:rPr>
            <a:t>excessive worry about daily events, past &amp; present (e.g., homework, tests, popularity, health…). I will do badly at my work – I will fail – My friends and I will fall out – I am not going to be able to get to sleep – something bad will happen</a:t>
          </a:r>
          <a:endParaRPr lang="en-US" sz="1700" kern="1200" dirty="0">
            <a:latin typeface="Arial" panose="020B0604020202020204" pitchFamily="34" charset="0"/>
            <a:cs typeface="Arial" panose="020B0604020202020204" pitchFamily="34" charset="0"/>
          </a:endParaRPr>
        </a:p>
      </dsp:txBody>
      <dsp:txXfrm>
        <a:off x="80710" y="3702723"/>
        <a:ext cx="4529623" cy="1491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62FB-A824-4D48-946F-310D918F8F94}">
      <dsp:nvSpPr>
        <dsp:cNvPr id="0" name=""/>
        <dsp:cNvSpPr/>
      </dsp:nvSpPr>
      <dsp:spPr>
        <a:xfrm>
          <a:off x="2987929" y="2386483"/>
          <a:ext cx="1955291" cy="1955291"/>
        </a:xfrm>
        <a:prstGeom prst="ellipse">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Child anxiety</a:t>
          </a:r>
        </a:p>
      </dsp:txBody>
      <dsp:txXfrm>
        <a:off x="3274275" y="2672829"/>
        <a:ext cx="1382599" cy="1382599"/>
      </dsp:txXfrm>
    </dsp:sp>
    <dsp:sp modelId="{9BD4DBB8-262E-504D-8AE4-45B073BA7897}">
      <dsp:nvSpPr>
        <dsp:cNvPr id="0" name=""/>
        <dsp:cNvSpPr/>
      </dsp:nvSpPr>
      <dsp:spPr>
        <a:xfrm rot="10800000">
          <a:off x="1005685" y="3085500"/>
          <a:ext cx="1873220" cy="557258"/>
        </a:xfrm>
        <a:prstGeom prst="lef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85115940-7888-1348-9088-E55597768CB7}">
      <dsp:nvSpPr>
        <dsp:cNvPr id="0" name=""/>
        <dsp:cNvSpPr/>
      </dsp:nvSpPr>
      <dsp:spPr>
        <a:xfrm>
          <a:off x="321332" y="2816647"/>
          <a:ext cx="1368704" cy="109496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Genes</a:t>
          </a:r>
        </a:p>
      </dsp:txBody>
      <dsp:txXfrm>
        <a:off x="353402" y="2848717"/>
        <a:ext cx="1304564" cy="1030823"/>
      </dsp:txXfrm>
    </dsp:sp>
    <dsp:sp modelId="{189BB7F9-7CD5-584E-ABB8-9CB078FE2B78}">
      <dsp:nvSpPr>
        <dsp:cNvPr id="0" name=""/>
        <dsp:cNvSpPr/>
      </dsp:nvSpPr>
      <dsp:spPr>
        <a:xfrm rot="12960000">
          <a:off x="1392097" y="1896246"/>
          <a:ext cx="1873220" cy="557258"/>
        </a:xfrm>
        <a:prstGeom prst="lef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9D70E725-C506-004B-99C6-FCC5D672C56C}">
      <dsp:nvSpPr>
        <dsp:cNvPr id="0" name=""/>
        <dsp:cNvSpPr/>
      </dsp:nvSpPr>
      <dsp:spPr>
        <a:xfrm>
          <a:off x="886621" y="1076867"/>
          <a:ext cx="1368704" cy="109496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Parent anxiety</a:t>
          </a:r>
        </a:p>
      </dsp:txBody>
      <dsp:txXfrm>
        <a:off x="918691" y="1108937"/>
        <a:ext cx="1304564" cy="1030823"/>
      </dsp:txXfrm>
    </dsp:sp>
    <dsp:sp modelId="{BF1732E6-8C37-D748-A6BD-9E95E81E0B45}">
      <dsp:nvSpPr>
        <dsp:cNvPr id="0" name=""/>
        <dsp:cNvSpPr/>
      </dsp:nvSpPr>
      <dsp:spPr>
        <a:xfrm rot="15120000">
          <a:off x="2403736" y="1161246"/>
          <a:ext cx="1873220" cy="557258"/>
        </a:xfrm>
        <a:prstGeom prst="lef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B2013F83-2AE4-8B42-A4CC-61146952D1BF}">
      <dsp:nvSpPr>
        <dsp:cNvPr id="0" name=""/>
        <dsp:cNvSpPr/>
      </dsp:nvSpPr>
      <dsp:spPr>
        <a:xfrm>
          <a:off x="2366566" y="1624"/>
          <a:ext cx="1368704" cy="109496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Temperament</a:t>
          </a:r>
        </a:p>
      </dsp:txBody>
      <dsp:txXfrm>
        <a:off x="2398636" y="33694"/>
        <a:ext cx="1304564" cy="1030823"/>
      </dsp:txXfrm>
    </dsp:sp>
    <dsp:sp modelId="{70968BF3-4282-7E4C-89CE-CDF5702600C4}">
      <dsp:nvSpPr>
        <dsp:cNvPr id="0" name=""/>
        <dsp:cNvSpPr/>
      </dsp:nvSpPr>
      <dsp:spPr>
        <a:xfrm rot="17280000">
          <a:off x="3654192" y="1161246"/>
          <a:ext cx="1873220" cy="557258"/>
        </a:xfrm>
        <a:prstGeom prst="lef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A73B9419-96EE-2340-84DE-23F5E8DE16A5}">
      <dsp:nvSpPr>
        <dsp:cNvPr id="0" name=""/>
        <dsp:cNvSpPr/>
      </dsp:nvSpPr>
      <dsp:spPr>
        <a:xfrm>
          <a:off x="4195879" y="1624"/>
          <a:ext cx="1368704" cy="109496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Life events</a:t>
          </a:r>
        </a:p>
      </dsp:txBody>
      <dsp:txXfrm>
        <a:off x="4227949" y="33694"/>
        <a:ext cx="1304564" cy="1030823"/>
      </dsp:txXfrm>
    </dsp:sp>
    <dsp:sp modelId="{B7908841-4C59-2848-884F-D667225E8722}">
      <dsp:nvSpPr>
        <dsp:cNvPr id="0" name=""/>
        <dsp:cNvSpPr/>
      </dsp:nvSpPr>
      <dsp:spPr>
        <a:xfrm rot="19440000">
          <a:off x="4665832" y="1896246"/>
          <a:ext cx="1873220" cy="557258"/>
        </a:xfrm>
        <a:prstGeom prst="lef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8C92A551-183F-5F4D-895A-D1C529077BF6}">
      <dsp:nvSpPr>
        <dsp:cNvPr id="0" name=""/>
        <dsp:cNvSpPr/>
      </dsp:nvSpPr>
      <dsp:spPr>
        <a:xfrm>
          <a:off x="5675824" y="1076867"/>
          <a:ext cx="1368704" cy="109496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Thinking styles</a:t>
          </a:r>
        </a:p>
      </dsp:txBody>
      <dsp:txXfrm>
        <a:off x="5707894" y="1108937"/>
        <a:ext cx="1304564" cy="1030823"/>
      </dsp:txXfrm>
    </dsp:sp>
    <dsp:sp modelId="{222697C3-8188-364D-B673-BEEE21D2E7FF}">
      <dsp:nvSpPr>
        <dsp:cNvPr id="0" name=""/>
        <dsp:cNvSpPr/>
      </dsp:nvSpPr>
      <dsp:spPr>
        <a:xfrm>
          <a:off x="5052244" y="3085500"/>
          <a:ext cx="1873220" cy="557258"/>
        </a:xfrm>
        <a:prstGeom prst="lef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CEF732B3-2DC4-5D46-B16D-6BA1DBB03640}">
      <dsp:nvSpPr>
        <dsp:cNvPr id="0" name=""/>
        <dsp:cNvSpPr/>
      </dsp:nvSpPr>
      <dsp:spPr>
        <a:xfrm>
          <a:off x="6241112" y="2816647"/>
          <a:ext cx="1368704" cy="109496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Learning experiences</a:t>
          </a:r>
        </a:p>
      </dsp:txBody>
      <dsp:txXfrm>
        <a:off x="6273182" y="2848717"/>
        <a:ext cx="1304564" cy="103082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A54A3625-404B-47E7-9FE9-FD814BD853E3}" type="datetimeFigureOut">
              <a:rPr lang="en-GB"/>
              <a:pPr>
                <a:defRPr/>
              </a:pPr>
              <a:t>04/06/2024</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pPr>
              <a:defRPr/>
            </a:pPr>
            <a:fld id="{02FACFCB-1B8B-408E-850D-B745C1CB97C0}" type="slidenum">
              <a:rPr lang="en-GB"/>
              <a:pPr>
                <a:defRPr/>
              </a:pPr>
              <a:t>‹#›</a:t>
            </a:fld>
            <a:endParaRPr lang="en-GB" dirty="0"/>
          </a:p>
        </p:txBody>
      </p:sp>
    </p:spTree>
    <p:extLst>
      <p:ext uri="{BB962C8B-B14F-4D97-AF65-F5344CB8AC3E}">
        <p14:creationId xmlns:p14="http://schemas.microsoft.com/office/powerpoint/2010/main" val="3071372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C85ED0-6B68-4EEE-AA66-B87A50B3EF9B}" type="datetimeFigureOut">
              <a:rPr lang="en-GB"/>
              <a:pPr>
                <a:defRPr/>
              </a:pPr>
              <a:t>04/06/2024</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22813"/>
            <a:ext cx="5443537" cy="447516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E5442EF-FCC4-4E22-AABB-4F24AC04C4B6}" type="slidenum">
              <a:rPr lang="en-GB"/>
              <a:pPr>
                <a:defRPr/>
              </a:pPr>
              <a:t>‹#›</a:t>
            </a:fld>
            <a:endParaRPr lang="en-GB" dirty="0"/>
          </a:p>
        </p:txBody>
      </p:sp>
    </p:spTree>
    <p:extLst>
      <p:ext uri="{BB962C8B-B14F-4D97-AF65-F5344CB8AC3E}">
        <p14:creationId xmlns:p14="http://schemas.microsoft.com/office/powerpoint/2010/main" val="13781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 level 1 organisation that offers support to our families and young people – if you are ever worried contact your GP or call 111 option 2</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a:t>
            </a:fld>
            <a:endParaRPr lang="en-GB" dirty="0"/>
          </a:p>
        </p:txBody>
      </p:sp>
    </p:spTree>
    <p:extLst>
      <p:ext uri="{BB962C8B-B14F-4D97-AF65-F5344CB8AC3E}">
        <p14:creationId xmlns:p14="http://schemas.microsoft.com/office/powerpoint/2010/main" val="173259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 Fiona Knott – Reading Uni</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10</a:t>
            </a:fld>
            <a:endParaRPr lang="en-GB" dirty="0"/>
          </a:p>
        </p:txBody>
      </p:sp>
    </p:spTree>
    <p:extLst>
      <p:ext uri="{BB962C8B-B14F-4D97-AF65-F5344CB8AC3E}">
        <p14:creationId xmlns:p14="http://schemas.microsoft.com/office/powerpoint/2010/main" val="242578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in the chat – friendships/ connecting with peers / schools/ crowds / environments / sensory/communication /</a:t>
            </a:r>
          </a:p>
          <a:p>
            <a:r>
              <a:rPr lang="en-GB" dirty="0"/>
              <a:t>Swan on the lake</a:t>
            </a:r>
          </a:p>
          <a:p>
            <a:endParaRPr lang="en-GB" dirty="0"/>
          </a:p>
          <a:p>
            <a:r>
              <a:rPr lang="en-GB" dirty="0"/>
              <a:t>Biting of nails – remember the indicators</a:t>
            </a:r>
          </a:p>
          <a:p>
            <a:r>
              <a:rPr lang="en-GB" dirty="0"/>
              <a:t>Noises</a:t>
            </a:r>
          </a:p>
          <a:p>
            <a:r>
              <a:rPr lang="en-GB" dirty="0"/>
              <a:t>Movements</a:t>
            </a:r>
          </a:p>
          <a:p>
            <a:r>
              <a:rPr lang="en-GB" dirty="0"/>
              <a:t>Removing themselves / going quiet /avoiding</a:t>
            </a:r>
          </a:p>
          <a:p>
            <a:endParaRPr lang="en-GB" dirty="0"/>
          </a:p>
          <a:p>
            <a:r>
              <a:rPr lang="en-GB" dirty="0"/>
              <a:t>Connect with them and always ask why?</a:t>
            </a:r>
          </a:p>
          <a:p>
            <a:endParaRPr lang="en-GB" dirty="0"/>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11</a:t>
            </a:fld>
            <a:endParaRPr lang="en-GB" dirty="0"/>
          </a:p>
        </p:txBody>
      </p:sp>
    </p:spTree>
    <p:extLst>
      <p:ext uri="{BB962C8B-B14F-4D97-AF65-F5344CB8AC3E}">
        <p14:creationId xmlns:p14="http://schemas.microsoft.com/office/powerpoint/2010/main" val="140630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Have some worry time </a:t>
            </a:r>
          </a:p>
          <a:p>
            <a:r>
              <a:rPr lang="en-GB" sz="1200" dirty="0">
                <a:latin typeface="Arial" panose="020B0604020202020204" pitchFamily="34" charset="0"/>
                <a:cs typeface="Arial" panose="020B0604020202020204" pitchFamily="34" charset="0"/>
              </a:rPr>
              <a:t>Some are good at sharing while others are not</a:t>
            </a:r>
          </a:p>
          <a:p>
            <a:r>
              <a:rPr lang="en-GB" sz="1200" dirty="0">
                <a:latin typeface="Arial" panose="020B0604020202020204" pitchFamily="34" charset="0"/>
                <a:cs typeface="Arial" panose="020B0604020202020204" pitchFamily="34" charset="0"/>
              </a:rPr>
              <a:t>Evidence experiments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Try and identify what the root cause of the anxiety is and is it linked to their autism – is it school, friendships, a family situation, a demand that has happened </a:t>
            </a:r>
            <a:endParaRPr lang="en-GB" dirty="0"/>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12</a:t>
            </a:fld>
            <a:endParaRPr lang="en-GB" dirty="0"/>
          </a:p>
        </p:txBody>
      </p:sp>
    </p:spTree>
    <p:extLst>
      <p:ext uri="{BB962C8B-B14F-4D97-AF65-F5344CB8AC3E}">
        <p14:creationId xmlns:p14="http://schemas.microsoft.com/office/powerpoint/2010/main" val="179205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helps to start to recognise physical symptoms of anxiety</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13</a:t>
            </a:fld>
            <a:endParaRPr lang="en-GB" dirty="0"/>
          </a:p>
        </p:txBody>
      </p:sp>
    </p:spTree>
    <p:extLst>
      <p:ext uri="{BB962C8B-B14F-4D97-AF65-F5344CB8AC3E}">
        <p14:creationId xmlns:p14="http://schemas.microsoft.com/office/powerpoint/2010/main" val="343557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An answer that is concrete and one, they can perceive the outcome or link to it</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14</a:t>
            </a:fld>
            <a:endParaRPr lang="en-GB" dirty="0"/>
          </a:p>
        </p:txBody>
      </p:sp>
    </p:spTree>
    <p:extLst>
      <p:ext uri="{BB962C8B-B14F-4D97-AF65-F5344CB8AC3E}">
        <p14:creationId xmlns:p14="http://schemas.microsoft.com/office/powerpoint/2010/main" val="359275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Post it notes – placing them in order</a:t>
            </a:r>
          </a:p>
        </p:txBody>
      </p:sp>
    </p:spTree>
    <p:extLst>
      <p:ext uri="{BB962C8B-B14F-4D97-AF65-F5344CB8AC3E}">
        <p14:creationId xmlns:p14="http://schemas.microsoft.com/office/powerpoint/2010/main" val="1838260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Can make them feel empowered and more likely to do it.</a:t>
            </a:r>
          </a:p>
          <a:p>
            <a:endParaRPr lang="en-GB" dirty="0"/>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16</a:t>
            </a:fld>
            <a:endParaRPr lang="en-GB" dirty="0"/>
          </a:p>
        </p:txBody>
      </p:sp>
    </p:spTree>
    <p:extLst>
      <p:ext uri="{BB962C8B-B14F-4D97-AF65-F5344CB8AC3E}">
        <p14:creationId xmlns:p14="http://schemas.microsoft.com/office/powerpoint/2010/main" val="270469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part of the CBT approach</a:t>
            </a:r>
            <a:endParaRPr lang="en-GB" dirty="0"/>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19</a:t>
            </a:fld>
            <a:endParaRPr lang="en-GB" dirty="0"/>
          </a:p>
        </p:txBody>
      </p:sp>
    </p:spTree>
    <p:extLst>
      <p:ext uri="{BB962C8B-B14F-4D97-AF65-F5344CB8AC3E}">
        <p14:creationId xmlns:p14="http://schemas.microsoft.com/office/powerpoint/2010/main" val="278023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If you need to go back a step that’s ok.</a:t>
            </a:r>
          </a:p>
        </p:txBody>
      </p:sp>
    </p:spTree>
    <p:extLst>
      <p:ext uri="{BB962C8B-B14F-4D97-AF65-F5344CB8AC3E}">
        <p14:creationId xmlns:p14="http://schemas.microsoft.com/office/powerpoint/2010/main" val="3970351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Emotions – alexithymia becoming overwhelmed with emotions an emotional implosion </a:t>
            </a:r>
          </a:p>
          <a:p>
            <a:r>
              <a:rPr lang="en-GB" dirty="0"/>
              <a:t>Unpick the problems / brainstorm solutions / have a go / how did you do? </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21</a:t>
            </a:fld>
            <a:endParaRPr lang="en-GB" dirty="0"/>
          </a:p>
        </p:txBody>
      </p:sp>
    </p:spTree>
    <p:extLst>
      <p:ext uri="{BB962C8B-B14F-4D97-AF65-F5344CB8AC3E}">
        <p14:creationId xmlns:p14="http://schemas.microsoft.com/office/powerpoint/2010/main" val="167812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Level 1 support – if your child is in a crisis situation you may need to access a higher level of support</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2</a:t>
            </a:fld>
            <a:endParaRPr lang="en-GB" dirty="0"/>
          </a:p>
        </p:txBody>
      </p:sp>
    </p:spTree>
    <p:extLst>
      <p:ext uri="{BB962C8B-B14F-4D97-AF65-F5344CB8AC3E}">
        <p14:creationId xmlns:p14="http://schemas.microsoft.com/office/powerpoint/2010/main" val="2049197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48001B-DCF2-41EA-9705-85B94D627E51}" type="slidenum">
              <a:rPr lang="en-GB"/>
              <a:pPr fontAlgn="base">
                <a:spcBef>
                  <a:spcPct val="0"/>
                </a:spcBef>
                <a:spcAft>
                  <a:spcPct val="0"/>
                </a:spcAft>
                <a:defRPr/>
              </a:pPr>
              <a:t>24</a:t>
            </a:fld>
            <a:endParaRPr lang="en-GB"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2.15</a:t>
            </a:r>
          </a:p>
          <a:p>
            <a:pPr eaLnBrk="1" hangingPunct="1">
              <a:spcBef>
                <a:spcPct val="0"/>
              </a:spcBef>
            </a:pPr>
            <a:r>
              <a:rPr lang="en-GB" dirty="0"/>
              <a:t>Colour wrist bands for their moods</a:t>
            </a:r>
          </a:p>
          <a:p>
            <a:pPr eaLnBrk="1" hangingPunct="1">
              <a:spcBef>
                <a:spcPct val="0"/>
              </a:spcBef>
            </a:pPr>
            <a:endParaRPr lang="en-GB" dirty="0"/>
          </a:p>
          <a:p>
            <a:pPr eaLnBrk="1" hangingPunct="1">
              <a:spcBef>
                <a:spcPct val="0"/>
              </a:spcBef>
            </a:pPr>
            <a:r>
              <a:rPr lang="en-GB" dirty="0"/>
              <a:t>WHAT Works for your child.</a:t>
            </a:r>
          </a:p>
        </p:txBody>
      </p:sp>
    </p:spTree>
    <p:extLst>
      <p:ext uri="{BB962C8B-B14F-4D97-AF65-F5344CB8AC3E}">
        <p14:creationId xmlns:p14="http://schemas.microsoft.com/office/powerpoint/2010/main" val="90336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Seek support from those who truly understand and you trust</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26</a:t>
            </a:fld>
            <a:endParaRPr lang="en-GB" dirty="0"/>
          </a:p>
        </p:txBody>
      </p:sp>
    </p:spTree>
    <p:extLst>
      <p:ext uri="{BB962C8B-B14F-4D97-AF65-F5344CB8AC3E}">
        <p14:creationId xmlns:p14="http://schemas.microsoft.com/office/powerpoint/2010/main" val="182455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E5442EF-FCC4-4E22-AABB-4F24AC04C4B6}" type="slidenum">
              <a:rPr lang="en-GB" smtClean="0"/>
              <a:pPr>
                <a:defRPr/>
              </a:pPr>
              <a:t>3</a:t>
            </a:fld>
            <a:endParaRPr lang="en-GB" dirty="0"/>
          </a:p>
        </p:txBody>
      </p:sp>
    </p:spTree>
    <p:extLst>
      <p:ext uri="{BB962C8B-B14F-4D97-AF65-F5344CB8AC3E}">
        <p14:creationId xmlns:p14="http://schemas.microsoft.com/office/powerpoint/2010/main" val="397142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Negative thoughts, they can catastrophise</a:t>
            </a:r>
          </a:p>
          <a:p>
            <a:r>
              <a:rPr lang="en-GB" dirty="0"/>
              <a:t>Black and white thinking – good and bad thoughts, right or wrong – no shades in between</a:t>
            </a:r>
          </a:p>
          <a:p>
            <a:r>
              <a:rPr lang="en-GB" dirty="0"/>
              <a:t>9 out of 10 will never do – self critical</a:t>
            </a:r>
          </a:p>
          <a:p>
            <a:r>
              <a:rPr lang="en-GB" dirty="0"/>
              <a:t>Theory of mind</a:t>
            </a:r>
          </a:p>
          <a:p>
            <a:r>
              <a:rPr lang="en-GB" dirty="0"/>
              <a:t>Negative memories – believing it will happen a gain</a:t>
            </a:r>
          </a:p>
          <a:p>
            <a:r>
              <a:rPr lang="en-GB" dirty="0"/>
              <a:t>If I go it will be bad</a:t>
            </a:r>
          </a:p>
          <a:p>
            <a:r>
              <a:rPr lang="en-GB" dirty="0"/>
              <a:t>Because this happened before it will happen again</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4</a:t>
            </a:fld>
            <a:endParaRPr lang="en-GB" dirty="0"/>
          </a:p>
        </p:txBody>
      </p:sp>
    </p:spTree>
    <p:extLst>
      <p:ext uri="{BB962C8B-B14F-4D97-AF65-F5344CB8AC3E}">
        <p14:creationId xmlns:p14="http://schemas.microsoft.com/office/powerpoint/2010/main" val="50564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 turns out we actually perform </a:t>
            </a:r>
            <a:r>
              <a:rPr lang="en-GB" i="1" dirty="0"/>
              <a:t>better</a:t>
            </a:r>
            <a:r>
              <a:rPr lang="en-GB" dirty="0"/>
              <a:t> when we experience a little anxiety. This is especially true in sports and similar performance situations. Low to moderate levels of anxiety, over a short period of time, heighten our arousal in a beneficial way. This arousal makes us more alert and tasked-focused. It also serves to motivate us to rise to the challenge at hand. This increased arousal is due in part to the release of chemicals in the body such as adrenaline and noradrenalin. However, beyond a certain point, too much anxiety over a longer period of time actually begins to interfere with our performance. Our ability to concentrate diminishes as we shift our focus away from the task, and toward distressing bodily signals. Moreover, when anxiety overstays its welcome, exhaustion results. Human beings are not designed to perform well under these conditions.</a:t>
            </a:r>
          </a:p>
        </p:txBody>
      </p:sp>
      <p:sp>
        <p:nvSpPr>
          <p:cNvPr id="4" name="Slide Number Placeholder 3"/>
          <p:cNvSpPr>
            <a:spLocks noGrp="1"/>
          </p:cNvSpPr>
          <p:nvPr>
            <p:ph type="sldNum" sz="quarter" idx="10"/>
          </p:nvPr>
        </p:nvSpPr>
        <p:spPr/>
        <p:txBody>
          <a:bodyPr/>
          <a:lstStyle/>
          <a:p>
            <a:pPr>
              <a:defRPr/>
            </a:pPr>
            <a:fld id="{FE5442EF-FCC4-4E22-AABB-4F24AC04C4B6}" type="slidenum">
              <a:rPr lang="en-GB" smtClean="0"/>
              <a:pPr>
                <a:defRPr/>
              </a:pPr>
              <a:t>5</a:t>
            </a:fld>
            <a:endParaRPr lang="en-GB" dirty="0"/>
          </a:p>
        </p:txBody>
      </p:sp>
    </p:spTree>
    <p:extLst>
      <p:ext uri="{BB962C8B-B14F-4D97-AF65-F5344CB8AC3E}">
        <p14:creationId xmlns:p14="http://schemas.microsoft.com/office/powerpoint/2010/main" val="297808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a:p>
            <a:pPr algn="l"/>
            <a:r>
              <a:rPr lang="en-US" sz="3200" dirty="0"/>
              <a:t>Research has pointed to several possible contributing factors, including genetic (heredity) and non-genetic (environmental) factors. Dr Fiona Knott Reading Uni</a:t>
            </a:r>
            <a:endParaRPr lang="en-GB" sz="2000" b="1" dirty="0"/>
          </a:p>
          <a:p>
            <a:pPr algn="l"/>
            <a:r>
              <a:rPr lang="en-GB" sz="2000" b="1" dirty="0"/>
              <a:t>Thinking Styles </a:t>
            </a:r>
            <a:r>
              <a:rPr lang="en-GB" sz="2000" dirty="0"/>
              <a:t>– There are many </a:t>
            </a:r>
            <a:endParaRPr lang="en-GB" sz="1800" b="0" i="0" u="none" strike="noStrike" baseline="0" dirty="0">
              <a:solidFill>
                <a:srgbClr val="000000"/>
              </a:solidFill>
              <a:latin typeface="Verdana" panose="020B0604030504040204" pitchFamily="34" charset="0"/>
            </a:endParaRPr>
          </a:p>
          <a:p>
            <a:r>
              <a:rPr lang="en-US" sz="1800" b="0" i="0" u="none" strike="noStrike" baseline="0" dirty="0">
                <a:solidFill>
                  <a:srgbClr val="000000"/>
                </a:solidFill>
                <a:latin typeface="Verdana" panose="020B0604030504040204" pitchFamily="34" charset="0"/>
              </a:rPr>
              <a:t> </a:t>
            </a:r>
            <a:r>
              <a:rPr lang="en-US" sz="1800" b="0" i="1" u="none" strike="noStrike" baseline="0" dirty="0">
                <a:solidFill>
                  <a:srgbClr val="000080"/>
                </a:solidFill>
                <a:latin typeface="Verdana" panose="020B0604030504040204" pitchFamily="34" charset="0"/>
              </a:rPr>
              <a:t>Am I only noticing the bad stuff? Am I filtering out the positives? Am I wearing those ‘gloomy specs’? What would be more realistic? </a:t>
            </a:r>
          </a:p>
          <a:p>
            <a:pPr algn="l"/>
            <a:endParaRPr lang="en-GB" sz="1800" b="0" i="0" u="none" strike="noStrike" baseline="0" dirty="0">
              <a:solidFill>
                <a:srgbClr val="000000"/>
              </a:solidFill>
              <a:latin typeface="Verdana" panose="020B0604030504040204" pitchFamily="34" charset="0"/>
            </a:endParaRPr>
          </a:p>
          <a:p>
            <a:r>
              <a:rPr lang="en-US" sz="1800" b="0" i="0" u="none" strike="noStrike" baseline="0" dirty="0">
                <a:solidFill>
                  <a:srgbClr val="000000"/>
                </a:solidFill>
                <a:latin typeface="Verdana" panose="020B0604030504040204" pitchFamily="34" charset="0"/>
              </a:rPr>
              <a:t> </a:t>
            </a:r>
            <a:r>
              <a:rPr lang="en-US" sz="1800" b="1" i="0" u="none" strike="noStrike" baseline="0" dirty="0" err="1">
                <a:solidFill>
                  <a:srgbClr val="000000"/>
                </a:solidFill>
                <a:latin typeface="Verdana" panose="020B0604030504040204" pitchFamily="34" charset="0"/>
              </a:rPr>
              <a:t>Catastrophising</a:t>
            </a:r>
            <a:r>
              <a:rPr lang="en-US" sz="1800" b="1" i="0" u="none" strike="noStrike" baseline="0" dirty="0">
                <a:solidFill>
                  <a:srgbClr val="000000"/>
                </a:solidFill>
                <a:latin typeface="Verdana" panose="020B0604030504040204" pitchFamily="34" charset="0"/>
              </a:rPr>
              <a:t> - </a:t>
            </a:r>
            <a:r>
              <a:rPr lang="en-US" sz="1800" b="0" i="0" u="none" strike="noStrike" baseline="0" dirty="0">
                <a:solidFill>
                  <a:srgbClr val="000000"/>
                </a:solidFill>
                <a:latin typeface="Verdana" panose="020B0604030504040204" pitchFamily="34" charset="0"/>
              </a:rPr>
              <a:t>Imagining and believing that the worst possible thing will happen </a:t>
            </a:r>
          </a:p>
          <a:p>
            <a:r>
              <a:rPr lang="en-US" sz="1800" b="0" i="1" u="none" strike="noStrike" baseline="0" dirty="0">
                <a:solidFill>
                  <a:srgbClr val="000080"/>
                </a:solidFill>
                <a:latin typeface="Verdana" panose="020B0604030504040204" pitchFamily="34" charset="0"/>
              </a:rPr>
              <a:t>OK, thinking that the worst possible thing will definitely happen isn’t really helpful right now. What’s most likely to happen? </a:t>
            </a:r>
          </a:p>
          <a:p>
            <a:pPr algn="l"/>
            <a:endParaRPr lang="en-GB" sz="1800" b="0" i="0" u="none" strike="noStrike" baseline="0" dirty="0">
              <a:solidFill>
                <a:srgbClr val="000000"/>
              </a:solidFill>
              <a:latin typeface="Verdana" panose="020B0604030504040204" pitchFamily="34" charset="0"/>
            </a:endParaRPr>
          </a:p>
          <a:p>
            <a:r>
              <a:rPr lang="en-US" sz="1800" b="0" i="0" u="none" strike="noStrike" baseline="0" dirty="0">
                <a:solidFill>
                  <a:srgbClr val="000000"/>
                </a:solidFill>
                <a:latin typeface="Verdana" panose="020B0604030504040204" pitchFamily="34" charset="0"/>
              </a:rPr>
              <a:t> </a:t>
            </a:r>
            <a:r>
              <a:rPr lang="en-US" sz="1800" b="1" i="0" u="none" strike="noStrike" baseline="0" dirty="0">
                <a:solidFill>
                  <a:srgbClr val="000000"/>
                </a:solidFill>
                <a:latin typeface="Verdana" panose="020B0604030504040204" pitchFamily="34" charset="0"/>
              </a:rPr>
              <a:t>Black and white thinking - </a:t>
            </a:r>
            <a:r>
              <a:rPr lang="en-US" sz="1800" b="0" i="0" u="none" strike="noStrike" baseline="0" dirty="0">
                <a:solidFill>
                  <a:srgbClr val="000000"/>
                </a:solidFill>
                <a:latin typeface="Verdana" panose="020B0604030504040204" pitchFamily="34" charset="0"/>
              </a:rPr>
              <a:t>Believing that something or someone can be only good or bad, right or wrong, rather than anything in-between or ‘shades of grey’. </a:t>
            </a:r>
            <a:r>
              <a:rPr lang="en-US" sz="1800" b="0" i="1" u="none" strike="noStrike" baseline="0" dirty="0">
                <a:solidFill>
                  <a:srgbClr val="000080"/>
                </a:solidFill>
                <a:latin typeface="Verdana" panose="020B0604030504040204" pitchFamily="34" charset="0"/>
              </a:rPr>
              <a:t>Things aren’t either totally white or totally black – there are shades of grey. Where is this on the </a:t>
            </a:r>
            <a:endParaRPr lang="en-US" sz="1800" b="0" i="0" u="none" strike="noStrike" baseline="0" dirty="0">
              <a:solidFill>
                <a:srgbClr val="000000"/>
              </a:solidFill>
              <a:latin typeface="Verdana" panose="020B0604030504040204" pitchFamily="34" charset="0"/>
            </a:endParaRPr>
          </a:p>
          <a:p>
            <a:r>
              <a:rPr lang="en-GB" sz="1800" b="0" i="0" u="none" strike="noStrike" baseline="0" dirty="0">
                <a:solidFill>
                  <a:srgbClr val="000000"/>
                </a:solidFill>
                <a:latin typeface="Verdana" panose="020B0604030504040204" pitchFamily="34" charset="0"/>
              </a:rPr>
              <a:t>spectrum? 	</a:t>
            </a:r>
          </a:p>
          <a:p>
            <a:r>
              <a:rPr lang="en-US" sz="1800" b="0" i="0" u="none" strike="noStrike" baseline="0" dirty="0">
                <a:solidFill>
                  <a:srgbClr val="000000"/>
                </a:solidFill>
                <a:latin typeface="Verdana" panose="020B0604030504040204" pitchFamily="34" charset="0"/>
              </a:rPr>
              <a:t>	</a:t>
            </a:r>
          </a:p>
          <a:p>
            <a:r>
              <a:rPr lang="en-US" sz="1800" b="0" i="0" u="none" strike="noStrike" baseline="0" dirty="0">
                <a:solidFill>
                  <a:srgbClr val="000000"/>
                </a:solidFill>
                <a:latin typeface="Verdana" panose="020B0604030504040204" pitchFamily="34" charset="0"/>
              </a:rPr>
              <a:t>	</a:t>
            </a:r>
          </a:p>
          <a:p>
            <a:pPr marL="401870" lvl="2">
              <a:defRPr/>
            </a:pPr>
            <a:endParaRPr lang="en-GB" sz="2000" dirty="0"/>
          </a:p>
        </p:txBody>
      </p:sp>
      <p:sp>
        <p:nvSpPr>
          <p:cNvPr id="4" name="Slide Number Placeholder 3"/>
          <p:cNvSpPr>
            <a:spLocks noGrp="1"/>
          </p:cNvSpPr>
          <p:nvPr>
            <p:ph type="sldNum" sz="quarter" idx="10"/>
          </p:nvPr>
        </p:nvSpPr>
        <p:spPr/>
        <p:txBody>
          <a:bodyPr/>
          <a:lstStyle/>
          <a:p>
            <a:pPr>
              <a:defRPr/>
            </a:pPr>
            <a:fld id="{21FB2721-7CD4-4157-A0F1-27DE52089A5E}" type="slidenum">
              <a:rPr lang="en-GB" smtClean="0"/>
              <a:pPr>
                <a:defRPr/>
              </a:pPr>
              <a:t>6</a:t>
            </a:fld>
            <a:endParaRPr lang="en-GB" dirty="0"/>
          </a:p>
        </p:txBody>
      </p:sp>
    </p:spTree>
    <p:extLst>
      <p:ext uri="{BB962C8B-B14F-4D97-AF65-F5344CB8AC3E}">
        <p14:creationId xmlns:p14="http://schemas.microsoft.com/office/powerpoint/2010/main" val="125484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645BFA-EF40-4B66-A2E1-1C575BD97CCA}" type="slidenum">
              <a:rPr lang="en-GB"/>
              <a:pPr fontAlgn="base">
                <a:spcBef>
                  <a:spcPct val="0"/>
                </a:spcBef>
                <a:spcAft>
                  <a:spcPct val="0"/>
                </a:spcAft>
                <a:defRPr/>
              </a:pPr>
              <a:t>7</a:t>
            </a:fld>
            <a:endParaRPr lang="en-GB"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By watching and observing them we start to see and identify their indicators</a:t>
            </a:r>
          </a:p>
        </p:txBody>
      </p:sp>
    </p:spTree>
    <p:extLst>
      <p:ext uri="{BB962C8B-B14F-4D97-AF65-F5344CB8AC3E}">
        <p14:creationId xmlns:p14="http://schemas.microsoft.com/office/powerpoint/2010/main" val="100318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Children can loose control and feel overwhelmed</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8</a:t>
            </a:fld>
            <a:endParaRPr lang="en-GB" dirty="0"/>
          </a:p>
        </p:txBody>
      </p:sp>
    </p:spTree>
    <p:extLst>
      <p:ext uri="{BB962C8B-B14F-4D97-AF65-F5344CB8AC3E}">
        <p14:creationId xmlns:p14="http://schemas.microsoft.com/office/powerpoint/2010/main" val="253312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Connect with your child</a:t>
            </a:r>
          </a:p>
          <a:p>
            <a:r>
              <a:rPr lang="en-GB" dirty="0"/>
              <a:t>First and then</a:t>
            </a:r>
          </a:p>
          <a:p>
            <a:r>
              <a:rPr lang="en-GB" dirty="0"/>
              <a:t>Task Strips</a:t>
            </a:r>
          </a:p>
          <a:p>
            <a:r>
              <a:rPr lang="en-GB" dirty="0"/>
              <a:t>Tie tables</a:t>
            </a:r>
          </a:p>
          <a:p>
            <a:r>
              <a:rPr lang="en-GB" dirty="0"/>
              <a:t>Cue Cards</a:t>
            </a:r>
          </a:p>
          <a:p>
            <a:endParaRPr lang="en-GB" dirty="0"/>
          </a:p>
          <a:p>
            <a:r>
              <a:rPr lang="en-GB" dirty="0"/>
              <a:t>Society and others – values, attitude and knowledge</a:t>
            </a:r>
          </a:p>
        </p:txBody>
      </p:sp>
      <p:sp>
        <p:nvSpPr>
          <p:cNvPr id="4" name="Slide Number Placeholder 3"/>
          <p:cNvSpPr>
            <a:spLocks noGrp="1"/>
          </p:cNvSpPr>
          <p:nvPr>
            <p:ph type="sldNum" sz="quarter" idx="5"/>
          </p:nvPr>
        </p:nvSpPr>
        <p:spPr/>
        <p:txBody>
          <a:bodyPr/>
          <a:lstStyle/>
          <a:p>
            <a:pPr>
              <a:defRPr/>
            </a:pPr>
            <a:fld id="{FE5442EF-FCC4-4E22-AABB-4F24AC04C4B6}" type="slidenum">
              <a:rPr lang="en-GB" smtClean="0"/>
              <a:pPr>
                <a:defRPr/>
              </a:pPr>
              <a:t>9</a:t>
            </a:fld>
            <a:endParaRPr lang="en-GB" dirty="0"/>
          </a:p>
        </p:txBody>
      </p:sp>
    </p:spTree>
    <p:extLst>
      <p:ext uri="{BB962C8B-B14F-4D97-AF65-F5344CB8AC3E}">
        <p14:creationId xmlns:p14="http://schemas.microsoft.com/office/powerpoint/2010/main" val="112917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9AC876F2-45D0-45C7-83D7-8500F69B7C52}" type="datetimeFigureOut">
              <a:rPr lang="en-GB" smtClean="0"/>
              <a:pPr>
                <a:defRPr/>
              </a:pPr>
              <a:t>04/06/2024</a:t>
            </a:fld>
            <a:endParaRPr lang="en-GB"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F168AFD1-D139-48EE-88CC-583E11BA7225}" type="slidenum">
              <a:rPr lang="en-GB" smtClean="0"/>
              <a:pPr>
                <a:defRPr/>
              </a:pPr>
              <a:t>‹#›</a:t>
            </a:fld>
            <a:endParaRPr lang="en-GB" dirty="0"/>
          </a:p>
        </p:txBody>
      </p:sp>
    </p:spTree>
    <p:extLst>
      <p:ext uri="{BB962C8B-B14F-4D97-AF65-F5344CB8AC3E}">
        <p14:creationId xmlns:p14="http://schemas.microsoft.com/office/powerpoint/2010/main" val="161837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AC876F2-45D0-45C7-83D7-8500F69B7C52}" type="datetimeFigureOut">
              <a:rPr lang="en-GB" smtClean="0"/>
              <a:pPr>
                <a:defRPr/>
              </a:pPr>
              <a:t>04/06/2024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168AFD1-D139-48EE-88CC-583E11BA7225}" type="slidenum">
              <a:rPr lang="en-GB" smtClean="0"/>
              <a:pPr>
                <a:defRPr/>
              </a:pPr>
              <a:t>‹#›</a:t>
            </a:fld>
            <a:endParaRPr lang="en-GB" dirty="0"/>
          </a:p>
        </p:txBody>
      </p:sp>
    </p:spTree>
    <p:extLst>
      <p:ext uri="{BB962C8B-B14F-4D97-AF65-F5344CB8AC3E}">
        <p14:creationId xmlns:p14="http://schemas.microsoft.com/office/powerpoint/2010/main" val="120433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AC876F2-45D0-45C7-83D7-8500F69B7C52}" type="datetimeFigureOut">
              <a:rPr lang="en-GB" smtClean="0"/>
              <a:pPr>
                <a:defRPr/>
              </a:pPr>
              <a:t>04/06/2024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168AFD1-D139-48EE-88CC-583E11BA7225}" type="slidenum">
              <a:rPr lang="en-GB" smtClean="0"/>
              <a:pPr>
                <a:defRPr/>
              </a:pPr>
              <a:t>‹#›</a:t>
            </a:fld>
            <a:endParaRPr lang="en-GB" dirty="0"/>
          </a:p>
        </p:txBody>
      </p:sp>
    </p:spTree>
    <p:extLst>
      <p:ext uri="{BB962C8B-B14F-4D97-AF65-F5344CB8AC3E}">
        <p14:creationId xmlns:p14="http://schemas.microsoft.com/office/powerpoint/2010/main" val="71389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5F3B38A-727E-4C64-86AE-EEA1854656DB}" type="datetimeFigureOut">
              <a:rPr lang="en-GB" smtClean="0"/>
              <a:pPr>
                <a:defRPr/>
              </a:pPr>
              <a:t>04/06/2024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9846559F-596F-41F4-B51E-74A558E2FF7D}" type="slidenum">
              <a:rPr lang="en-GB" smtClean="0"/>
              <a:pPr>
                <a:defRPr/>
              </a:pPr>
              <a:t>‹#›</a:t>
            </a:fld>
            <a:endParaRPr lang="en-GB" dirty="0"/>
          </a:p>
        </p:txBody>
      </p:sp>
    </p:spTree>
    <p:extLst>
      <p:ext uri="{BB962C8B-B14F-4D97-AF65-F5344CB8AC3E}">
        <p14:creationId xmlns:p14="http://schemas.microsoft.com/office/powerpoint/2010/main" val="48850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C2DF301-1E72-4326-83CF-6A7E2A54FAF5}" type="datetimeFigureOut">
              <a:rPr lang="en-GB" smtClean="0"/>
              <a:pPr>
                <a:defRPr/>
              </a:pPr>
              <a:t>04/06/2024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BAE46414-717C-4F0E-B3A3-2EA835B6BECD}" type="slidenum">
              <a:rPr lang="en-GB" smtClean="0"/>
              <a:pPr>
                <a:defRPr/>
              </a:pPr>
              <a:t>‹#›</a:t>
            </a:fld>
            <a:endParaRPr lang="en-GB" dirty="0"/>
          </a:p>
        </p:txBody>
      </p:sp>
    </p:spTree>
    <p:extLst>
      <p:ext uri="{BB962C8B-B14F-4D97-AF65-F5344CB8AC3E}">
        <p14:creationId xmlns:p14="http://schemas.microsoft.com/office/powerpoint/2010/main" val="320831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FAFF248-3BE6-459E-BBD9-4E2035E67F38}" type="datetimeFigureOut">
              <a:rPr lang="en-GB" smtClean="0"/>
              <a:pPr>
                <a:defRPr/>
              </a:pPr>
              <a:t>04/06/2024</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4574C322-A31D-4B43-BBA9-31DED09A1546}" type="slidenum">
              <a:rPr lang="en-GB" smtClean="0"/>
              <a:pPr>
                <a:defRPr/>
              </a:pPr>
              <a:t>‹#›</a:t>
            </a:fld>
            <a:endParaRPr lang="en-GB" dirty="0"/>
          </a:p>
        </p:txBody>
      </p:sp>
    </p:spTree>
    <p:extLst>
      <p:ext uri="{BB962C8B-B14F-4D97-AF65-F5344CB8AC3E}">
        <p14:creationId xmlns:p14="http://schemas.microsoft.com/office/powerpoint/2010/main" val="382053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61C3D27-2DA7-4634-890C-A364ED0DB654}" type="datetimeFigureOut">
              <a:rPr lang="en-GB" smtClean="0"/>
              <a:pPr>
                <a:defRPr/>
              </a:pPr>
              <a:t>04/06/2024</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0348644D-2D5F-4776-9B26-D30FA99A0A01}" type="slidenum">
              <a:rPr lang="en-GB" smtClean="0"/>
              <a:pPr>
                <a:defRPr/>
              </a:pPr>
              <a:t>‹#›</a:t>
            </a:fld>
            <a:endParaRPr lang="en-GB" dirty="0"/>
          </a:p>
        </p:txBody>
      </p:sp>
    </p:spTree>
    <p:extLst>
      <p:ext uri="{BB962C8B-B14F-4D97-AF65-F5344CB8AC3E}">
        <p14:creationId xmlns:p14="http://schemas.microsoft.com/office/powerpoint/2010/main" val="160088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14FC34C-9C7E-4907-A839-8108DB3D1095}" type="datetimeFigureOut">
              <a:rPr lang="en-GB" smtClean="0"/>
              <a:pPr>
                <a:defRPr/>
              </a:pPr>
              <a:t>04/06/2024</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5700CF5F-216F-4897-92EB-1547DED5A62B}" type="slidenum">
              <a:rPr lang="en-GB" smtClean="0"/>
              <a:pPr>
                <a:defRPr/>
              </a:pPr>
              <a:t>‹#›</a:t>
            </a:fld>
            <a:endParaRPr lang="en-GB" dirty="0"/>
          </a:p>
        </p:txBody>
      </p:sp>
    </p:spTree>
    <p:extLst>
      <p:ext uri="{BB962C8B-B14F-4D97-AF65-F5344CB8AC3E}">
        <p14:creationId xmlns:p14="http://schemas.microsoft.com/office/powerpoint/2010/main" val="123004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FFDEE-C5C7-4C53-B2AA-D1099D2434F3}" type="datetimeFigureOut">
              <a:rPr lang="en-GB" smtClean="0"/>
              <a:pPr>
                <a:defRPr/>
              </a:pPr>
              <a:t>04/06/2024</a:t>
            </a:fld>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70F84A58-C1B1-40A7-8E42-27179495BCF8}" type="slidenum">
              <a:rPr lang="en-GB" smtClean="0"/>
              <a:pPr>
                <a:defRPr/>
              </a:pPr>
              <a:t>‹#›</a:t>
            </a:fld>
            <a:endParaRPr lang="en-GB" dirty="0"/>
          </a:p>
        </p:txBody>
      </p:sp>
    </p:spTree>
    <p:extLst>
      <p:ext uri="{BB962C8B-B14F-4D97-AF65-F5344CB8AC3E}">
        <p14:creationId xmlns:p14="http://schemas.microsoft.com/office/powerpoint/2010/main" val="211685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fld id="{65884A99-239D-4538-9995-E041A9897D8B}" type="datetimeFigureOut">
              <a:rPr lang="en-GB" smtClean="0"/>
              <a:pPr>
                <a:defRPr/>
              </a:pPr>
              <a:t>04/06/2024</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1D210F79-313C-4B99-82E7-D8720821CCFE}" type="slidenum">
              <a:rPr lang="en-GB" smtClean="0"/>
              <a:pPr>
                <a:defRPr/>
              </a:pPr>
              <a:t>‹#›</a:t>
            </a:fld>
            <a:endParaRPr lang="en-GB" dirty="0"/>
          </a:p>
        </p:txBody>
      </p:sp>
    </p:spTree>
    <p:extLst>
      <p:ext uri="{BB962C8B-B14F-4D97-AF65-F5344CB8AC3E}">
        <p14:creationId xmlns:p14="http://schemas.microsoft.com/office/powerpoint/2010/main" val="268983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EC6E66BF-FE2E-4DB7-AD85-B66F998180E6}" type="datetimeFigureOut">
              <a:rPr lang="en-GB" smtClean="0"/>
              <a:pPr>
                <a:defRPr/>
              </a:pPr>
              <a:t>04/06/2024</a:t>
            </a:fld>
            <a:endParaRPr lang="en-GB"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D719D374-83B0-41E4-B66F-B6C6590E1BB0}" type="slidenum">
              <a:rPr lang="en-GB" smtClean="0"/>
              <a:pPr>
                <a:defRPr/>
              </a:pPr>
              <a:t>‹#›</a:t>
            </a:fld>
            <a:endParaRPr lang="en-GB" dirty="0"/>
          </a:p>
        </p:txBody>
      </p:sp>
    </p:spTree>
    <p:extLst>
      <p:ext uri="{BB962C8B-B14F-4D97-AF65-F5344CB8AC3E}">
        <p14:creationId xmlns:p14="http://schemas.microsoft.com/office/powerpoint/2010/main" val="17539119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5000"/>
                <a:lumOff val="95000"/>
              </a:schemeClr>
            </a:gs>
            <a:gs pos="58000">
              <a:schemeClr val="accent1">
                <a:lumMod val="45000"/>
                <a:lumOff val="55000"/>
              </a:schemeClr>
            </a:gs>
            <a:gs pos="72000">
              <a:schemeClr val="accent1">
                <a:lumMod val="45000"/>
                <a:lumOff val="55000"/>
              </a:schemeClr>
            </a:gs>
            <a:gs pos="9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9AC876F2-45D0-45C7-83D7-8500F69B7C52}" type="datetimeFigureOut">
              <a:rPr lang="en-GB" smtClean="0"/>
              <a:pPr>
                <a:defRPr/>
              </a:pPr>
              <a:t>04/06/2024</a:t>
            </a:fld>
            <a:endParaRPr lang="en-GB"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F168AFD1-D139-48EE-88CC-583E11BA7225}" type="slidenum">
              <a:rPr lang="en-GB" smtClean="0"/>
              <a:pPr>
                <a:defRPr/>
              </a:pPr>
              <a:t>‹#›</a:t>
            </a:fld>
            <a:endParaRPr lang="en-GB" dirty="0"/>
          </a:p>
        </p:txBody>
      </p:sp>
    </p:spTree>
    <p:extLst>
      <p:ext uri="{BB962C8B-B14F-4D97-AF65-F5344CB8AC3E}">
        <p14:creationId xmlns:p14="http://schemas.microsoft.com/office/powerpoint/2010/main" val="1704496242"/>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elissa@asdfamilyhelp.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reconnect-psych.com.au/wp-content/uploads/2013/04/Anxiety-Gingerbread-man3.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actionforhappiness.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mind.org.uk/" TargetMode="External"/><Relationship Id="rId7" Type="http://schemas.openxmlformats.org/officeDocument/2006/relationships/hyperlink" Target="http://www.charliewaller.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youngminds.org.uk/"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www.childline.org.uk/"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98667" y="1614479"/>
            <a:ext cx="4320480" cy="865188"/>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GB" sz="5400" b="1" kern="1200" dirty="0">
                <a:solidFill>
                  <a:srgbClr val="7030A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Autism &amp; Anxiety</a:t>
            </a:r>
          </a:p>
        </p:txBody>
      </p:sp>
      <p:sp>
        <p:nvSpPr>
          <p:cNvPr id="10243" name="Subtitle 2"/>
          <p:cNvSpPr>
            <a:spLocks noGrp="1"/>
          </p:cNvSpPr>
          <p:nvPr>
            <p:ph type="subTitle" idx="4294967295"/>
          </p:nvPr>
        </p:nvSpPr>
        <p:spPr>
          <a:xfrm>
            <a:off x="395536" y="2638428"/>
            <a:ext cx="7845425" cy="2519362"/>
          </a:xfrm>
        </p:spPr>
        <p:txBody>
          <a:bodyPr lIns="45720" rIns="45720">
            <a:normAutofit/>
          </a:bodyPr>
          <a:lstStyle/>
          <a:p>
            <a:pPr marL="0" indent="0" algn="ctr" eaLnBrk="1" hangingPunct="1">
              <a:buFont typeface="Wingdings" pitchFamily="2" charset="2"/>
              <a:buNone/>
            </a:pPr>
            <a:r>
              <a:rPr lang="en-GB" b="1" dirty="0">
                <a:solidFill>
                  <a:schemeClr val="tx2"/>
                </a:solidFill>
                <a:latin typeface="Arial" panose="020B0604020202020204" pitchFamily="34" charset="0"/>
                <a:cs typeface="Arial" panose="020B0604020202020204" pitchFamily="34" charset="0"/>
              </a:rPr>
              <a:t>Understanding &amp; Supporting our Children</a:t>
            </a:r>
          </a:p>
          <a:p>
            <a:pPr marL="0" indent="0" algn="ctr" eaLnBrk="1" hangingPunct="1">
              <a:buFont typeface="Wingdings" pitchFamily="2" charset="2"/>
              <a:buNone/>
            </a:pPr>
            <a:r>
              <a:rPr lang="en-GB" sz="1400" dirty="0">
                <a:solidFill>
                  <a:schemeClr val="tx2"/>
                </a:solidFill>
                <a:latin typeface="Arial" panose="020B0604020202020204" pitchFamily="34" charset="0"/>
                <a:cs typeface="Arial" panose="020B0604020202020204" pitchFamily="34" charset="0"/>
              </a:rPr>
              <a:t>Melissa Hutchings</a:t>
            </a:r>
          </a:p>
          <a:p>
            <a:pPr marL="0" indent="0" algn="ctr" eaLnBrk="1" hangingPunct="1">
              <a:buFont typeface="Wingdings" pitchFamily="2" charset="2"/>
              <a:buNone/>
            </a:pPr>
            <a:r>
              <a:rPr lang="en-GB" sz="1400" dirty="0">
                <a:solidFill>
                  <a:schemeClr val="tx2"/>
                </a:solidFill>
                <a:latin typeface="Arial" panose="020B0604020202020204" pitchFamily="34" charset="0"/>
                <a:cs typeface="Arial" panose="020B0604020202020204" pitchFamily="34" charset="0"/>
              </a:rPr>
              <a:t>Autism Advisor/Project Manager Pembrokeshire</a:t>
            </a:r>
          </a:p>
          <a:p>
            <a:pPr marL="0" indent="0" algn="ctr" eaLnBrk="1" hangingPunct="1">
              <a:buFont typeface="Wingdings" pitchFamily="2" charset="2"/>
              <a:buNone/>
            </a:pPr>
            <a:r>
              <a:rPr lang="en-GB" sz="1400" dirty="0">
                <a:solidFill>
                  <a:schemeClr val="tx2"/>
                </a:solidFill>
                <a:latin typeface="Arial" panose="020B0604020202020204" pitchFamily="34" charset="0"/>
                <a:cs typeface="Arial" panose="020B0604020202020204" pitchFamily="34" charset="0"/>
                <a:hlinkClick r:id="rId3"/>
              </a:rPr>
              <a:t>Melissa@asdfamilyhelp.org</a:t>
            </a:r>
            <a:endParaRPr lang="en-GB" sz="1400" dirty="0">
              <a:solidFill>
                <a:schemeClr val="tx2"/>
              </a:solidFill>
              <a:latin typeface="Arial" panose="020B0604020202020204" pitchFamily="34" charset="0"/>
              <a:cs typeface="Arial" panose="020B0604020202020204" pitchFamily="34" charset="0"/>
            </a:endParaRPr>
          </a:p>
          <a:p>
            <a:pPr marL="0" indent="0" algn="ctr" eaLnBrk="1" hangingPunct="1">
              <a:buFont typeface="Wingdings" pitchFamily="2" charset="2"/>
              <a:buNone/>
            </a:pPr>
            <a:endParaRPr lang="en-GB" sz="1400" dirty="0">
              <a:solidFill>
                <a:schemeClr val="tx2"/>
              </a:solidFill>
            </a:endParaRPr>
          </a:p>
          <a:p>
            <a:pPr marL="0" indent="0" algn="ctr" eaLnBrk="1" hangingPunct="1">
              <a:buFont typeface="Wingdings" pitchFamily="2" charset="2"/>
              <a:buNone/>
            </a:pPr>
            <a:r>
              <a:rPr lang="en-GB" b="1" dirty="0">
                <a:solidFill>
                  <a:schemeClr val="tx2"/>
                </a:solidFill>
              </a:rPr>
              <a:t>    </a:t>
            </a:r>
            <a:endParaRPr lang="en-GB" sz="1800" dirty="0">
              <a:solidFill>
                <a:schemeClr val="tx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069145"/>
            <a:ext cx="2453140" cy="2348751"/>
          </a:xfrm>
          <a:prstGeom prst="rect">
            <a:avLst/>
          </a:prstGeom>
        </p:spPr>
      </p:pic>
      <p:pic>
        <p:nvPicPr>
          <p:cNvPr id="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866" y="46019"/>
            <a:ext cx="88686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3528" y="392962"/>
            <a:ext cx="7773338" cy="1596177"/>
          </a:xfrm>
        </p:spPr>
        <p:txBody>
          <a:bodyPr>
            <a:normAutofit/>
          </a:bodyPr>
          <a:lstStyle/>
          <a:p>
            <a:r>
              <a:rPr lang="en-GB" b="1" dirty="0">
                <a:solidFill>
                  <a:schemeClr val="accent1"/>
                </a:solidFill>
              </a:rPr>
              <a:t>Helping Your Child With Fears and Worries</a:t>
            </a:r>
          </a:p>
        </p:txBody>
      </p:sp>
      <p:sp>
        <p:nvSpPr>
          <p:cNvPr id="29700" name="TextBox 5"/>
          <p:cNvSpPr txBox="1">
            <a:spLocks noChangeArrowheads="1"/>
          </p:cNvSpPr>
          <p:nvPr/>
        </p:nvSpPr>
        <p:spPr bwMode="auto">
          <a:xfrm>
            <a:off x="3524339" y="1455032"/>
            <a:ext cx="5234780" cy="5293757"/>
          </a:xfrm>
          <a:prstGeom prst="rect">
            <a:avLst/>
          </a:prstGeom>
          <a:noFill/>
          <a:ln w="9525">
            <a:noFill/>
            <a:miter lim="800000"/>
            <a:headEnd/>
            <a:tailEnd/>
          </a:ln>
        </p:spPr>
        <p:txBody>
          <a:bodyPr wrap="square">
            <a:spAutoFit/>
          </a:bodyPr>
          <a:lstStyle/>
          <a:p>
            <a:r>
              <a:rPr lang="en-GB" sz="2000" dirty="0">
                <a:latin typeface="Arial" panose="020B0604020202020204" pitchFamily="34" charset="0"/>
                <a:cs typeface="Arial" panose="020B0604020202020204" pitchFamily="34" charset="0"/>
              </a:rPr>
              <a:t>Addresses specific fears and phobias as well as general anxiety and 'worrying'.</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Provides step-by-step practical strategies.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Includes case studies, worksheets and charts.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Encourages you to help your child problem solve for themselves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Based on the authors' experience at their anxiety disorders clinic at the University of Reading and developed from a programme based on working almost exclusively with parents.</a:t>
            </a:r>
          </a:p>
          <a:p>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407" y="1989139"/>
            <a:ext cx="2376865" cy="367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ue text on a black background&#10;&#10;Description automatically generated">
            <a:extLst>
              <a:ext uri="{FF2B5EF4-FFF2-40B4-BE49-F238E27FC236}">
                <a16:creationId xmlns:a16="http://schemas.microsoft.com/office/drawing/2014/main" id="{F6C65E96-21F2-4E5E-2DA6-1B4356258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6412189"/>
            <a:ext cx="2182471" cy="336600"/>
          </a:xfrm>
          <a:prstGeom prst="rect">
            <a:avLst/>
          </a:prstGeom>
        </p:spPr>
      </p:pic>
    </p:spTree>
    <p:extLst>
      <p:ext uri="{BB962C8B-B14F-4D97-AF65-F5344CB8AC3E}">
        <p14:creationId xmlns:p14="http://schemas.microsoft.com/office/powerpoint/2010/main" val="195737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C9B5D6E-C591-1069-3453-7D7A02CE9411}"/>
            </a:ext>
          </a:extLst>
        </p:cNvPr>
        <p:cNvGrpSpPr/>
        <p:nvPr/>
      </p:nvGrpSpPr>
      <p:grpSpPr>
        <a:xfrm>
          <a:off x="0" y="0"/>
          <a:ext cx="0" cy="0"/>
          <a:chOff x="0" y="0"/>
          <a:chExt cx="0" cy="0"/>
        </a:xfrm>
      </p:grpSpPr>
      <p:sp>
        <p:nvSpPr>
          <p:cNvPr id="29698" name="Title 1">
            <a:extLst>
              <a:ext uri="{FF2B5EF4-FFF2-40B4-BE49-F238E27FC236}">
                <a16:creationId xmlns:a16="http://schemas.microsoft.com/office/drawing/2014/main" id="{591338E6-A7A2-0279-ABCC-7C241031293E}"/>
              </a:ext>
            </a:extLst>
          </p:cNvPr>
          <p:cNvSpPr>
            <a:spLocks noGrp="1"/>
          </p:cNvSpPr>
          <p:nvPr>
            <p:ph type="title"/>
          </p:nvPr>
        </p:nvSpPr>
        <p:spPr>
          <a:xfrm>
            <a:off x="492918" y="499533"/>
            <a:ext cx="5336382" cy="1658198"/>
          </a:xfrm>
        </p:spPr>
        <p:txBody>
          <a:bodyPr vert="horz" lIns="91440" tIns="45720" rIns="91440" bIns="45720" rtlCol="0" anchor="ctr">
            <a:normAutofit/>
          </a:bodyPr>
          <a:lstStyle/>
          <a:p>
            <a:pPr>
              <a:lnSpc>
                <a:spcPct val="85000"/>
              </a:lnSpc>
            </a:pPr>
            <a:r>
              <a:rPr lang="en-US" sz="3800" b="1" dirty="0"/>
              <a:t>There are five steps to help your child overcome their fears:</a:t>
            </a:r>
          </a:p>
        </p:txBody>
      </p:sp>
      <p:sp>
        <p:nvSpPr>
          <p:cNvPr id="2" name="TextBox 1">
            <a:extLst>
              <a:ext uri="{FF2B5EF4-FFF2-40B4-BE49-F238E27FC236}">
                <a16:creationId xmlns:a16="http://schemas.microsoft.com/office/drawing/2014/main" id="{EA2D36FE-C098-45BF-565A-69BE714992AF}"/>
              </a:ext>
            </a:extLst>
          </p:cNvPr>
          <p:cNvSpPr txBox="1"/>
          <p:nvPr/>
        </p:nvSpPr>
        <p:spPr>
          <a:xfrm>
            <a:off x="492918" y="2060848"/>
            <a:ext cx="5157812" cy="3766185"/>
          </a:xfrm>
          <a:prstGeom prst="rect">
            <a:avLst/>
          </a:prstGeom>
        </p:spPr>
        <p:txBody>
          <a:bodyPr vert="horz" lIns="91440" tIns="45720" rIns="91440" bIns="45720" rtlCol="0">
            <a:noAutofit/>
          </a:bodyPr>
          <a:lstStyle/>
          <a:p>
            <a:pPr defTabSz="914400">
              <a:lnSpc>
                <a:spcPct val="85000"/>
              </a:lnSpc>
              <a:spcAft>
                <a:spcPts val="600"/>
              </a:spcAft>
              <a:buFont typeface="Arial" pitchFamily="34" charset="0"/>
              <a:buChar char=" "/>
            </a:pPr>
            <a:r>
              <a:rPr lang="en-US" sz="2400" b="1" dirty="0">
                <a:solidFill>
                  <a:schemeClr val="tx1">
                    <a:lumMod val="85000"/>
                    <a:lumOff val="15000"/>
                  </a:schemeClr>
                </a:solidFill>
                <a:latin typeface="Arial" panose="020B0604020202020204" pitchFamily="34" charset="0"/>
                <a:cs typeface="Arial" panose="020B0604020202020204" pitchFamily="34" charset="0"/>
              </a:rPr>
              <a:t>1st Step: understanding your child and their anxiety</a:t>
            </a:r>
          </a:p>
          <a:p>
            <a:pPr defTabSz="914400">
              <a:lnSpc>
                <a:spcPct val="85000"/>
              </a:lnSpc>
              <a:spcAft>
                <a:spcPts val="600"/>
              </a:spcAft>
              <a:buFont typeface="Arial" pitchFamily="34" charset="0"/>
              <a:buChar char=" "/>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342900" indent="-342900" defTabSz="914400">
              <a:lnSpc>
                <a:spcPct val="85000"/>
              </a:lnSpc>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What makes your child anxious?</a:t>
            </a:r>
          </a:p>
          <a:p>
            <a:pPr marL="342900" indent="-342900" defTabSz="914400">
              <a:lnSpc>
                <a:spcPct val="85000"/>
              </a:lnSpc>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What are the signs that you have noticed?</a:t>
            </a:r>
          </a:p>
          <a:p>
            <a:pPr marL="342900" indent="-342900" defTabSz="914400">
              <a:lnSpc>
                <a:spcPct val="85000"/>
              </a:lnSpc>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How does it feel in their body?</a:t>
            </a:r>
          </a:p>
          <a:p>
            <a:pPr marL="342900" indent="-342900" defTabSz="914400">
              <a:lnSpc>
                <a:spcPct val="85000"/>
              </a:lnSpc>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Identifying and </a:t>
            </a:r>
            <a:r>
              <a:rPr lang="en-US" sz="2400" dirty="0" err="1">
                <a:solidFill>
                  <a:schemeClr val="tx1">
                    <a:lumMod val="85000"/>
                    <a:lumOff val="15000"/>
                  </a:schemeClr>
                </a:solidFill>
                <a:latin typeface="Arial" panose="020B0604020202020204" pitchFamily="34" charset="0"/>
                <a:cs typeface="Arial" panose="020B0604020202020204" pitchFamily="34" charset="0"/>
              </a:rPr>
              <a:t>recognising</a:t>
            </a:r>
            <a:r>
              <a:rPr lang="en-US" sz="2400" dirty="0">
                <a:solidFill>
                  <a:schemeClr val="tx1">
                    <a:lumMod val="85000"/>
                    <a:lumOff val="15000"/>
                  </a:schemeClr>
                </a:solidFill>
                <a:latin typeface="Arial" panose="020B0604020202020204" pitchFamily="34" charset="0"/>
                <a:cs typeface="Arial" panose="020B0604020202020204" pitchFamily="34" charset="0"/>
              </a:rPr>
              <a:t> them in your child can really help.</a:t>
            </a:r>
          </a:p>
          <a:p>
            <a:pPr marL="342900" indent="-342900" defTabSz="914400">
              <a:lnSpc>
                <a:spcPct val="85000"/>
              </a:lnSpc>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Put together visuals to help them understand – you may have to work on their emotional regulation skills</a:t>
            </a:r>
          </a:p>
        </p:txBody>
      </p:sp>
      <p:pic>
        <p:nvPicPr>
          <p:cNvPr id="1026" name="Picture 2" descr="Child looking anxious in a modern home black and white picture">
            <a:extLst>
              <a:ext uri="{FF2B5EF4-FFF2-40B4-BE49-F238E27FC236}">
                <a16:creationId xmlns:a16="http://schemas.microsoft.com/office/drawing/2014/main" id="{36D7E54D-DC8D-0488-247F-448205058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5" r="46475"/>
          <a:stretch/>
        </p:blipFill>
        <p:spPr bwMode="auto">
          <a:xfrm>
            <a:off x="6085902" y="10"/>
            <a:ext cx="3058098" cy="68644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text on a black background&#10;&#10;Description automatically generated">
            <a:extLst>
              <a:ext uri="{FF2B5EF4-FFF2-40B4-BE49-F238E27FC236}">
                <a16:creationId xmlns:a16="http://schemas.microsoft.com/office/drawing/2014/main" id="{B8EA692F-4306-26BD-F112-36A9BB179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817" y="6525344"/>
            <a:ext cx="1799183" cy="277486"/>
          </a:xfrm>
          <a:prstGeom prst="rect">
            <a:avLst/>
          </a:prstGeom>
        </p:spPr>
      </p:pic>
    </p:spTree>
    <p:extLst>
      <p:ext uri="{BB962C8B-B14F-4D97-AF65-F5344CB8AC3E}">
        <p14:creationId xmlns:p14="http://schemas.microsoft.com/office/powerpoint/2010/main" val="183579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233848" y="-177542"/>
            <a:ext cx="8079581" cy="1257677"/>
          </a:xfrm>
        </p:spPr>
        <p:txBody>
          <a:bodyPr>
            <a:normAutofit/>
          </a:bodyPr>
          <a:lstStyle/>
          <a:p>
            <a:r>
              <a:rPr lang="en-GB" sz="4000" b="1" dirty="0"/>
              <a:t>Step 1: Talk about Fears and worries</a:t>
            </a:r>
          </a:p>
        </p:txBody>
      </p:sp>
      <p:sp>
        <p:nvSpPr>
          <p:cNvPr id="3" name="Content Placeholder 2"/>
          <p:cNvSpPr>
            <a:spLocks noGrp="1"/>
          </p:cNvSpPr>
          <p:nvPr>
            <p:ph idx="1"/>
          </p:nvPr>
        </p:nvSpPr>
        <p:spPr>
          <a:xfrm>
            <a:off x="395536" y="764704"/>
            <a:ext cx="7056784" cy="4176464"/>
          </a:xfrm>
        </p:spPr>
        <p:txBody>
          <a:bodyPr>
            <a:normAutofit fontScale="77500" lnSpcReduction="20000"/>
          </a:bodyPr>
          <a:lstStyle/>
          <a:p>
            <a:pPr marL="0" indent="0">
              <a:lnSpc>
                <a:spcPct val="120000"/>
              </a:lnSpc>
              <a:buNone/>
              <a:defRPr/>
            </a:pPr>
            <a:r>
              <a:rPr lang="en-GB" sz="1900" dirty="0">
                <a:latin typeface="Arial" panose="020B0604020202020204" pitchFamily="34" charset="0"/>
                <a:cs typeface="Arial" panose="020B0604020202020204" pitchFamily="34" charset="0"/>
              </a:rPr>
              <a:t>Encourage your child to be open about any fears and worries  - This won’t make it worse, be honest and accurate. However, listen, please do not judge, long pauses are ok. Encourage them to talk freely…. </a:t>
            </a:r>
            <a:r>
              <a:rPr lang="en-GB" sz="1900" b="1" dirty="0">
                <a:latin typeface="Arial" panose="020B0604020202020204" pitchFamily="34" charset="0"/>
                <a:cs typeface="Arial" panose="020B0604020202020204" pitchFamily="34" charset="0"/>
              </a:rPr>
              <a:t>They may struggle to explain what is happening or what they are feeling, but may expect you to understand</a:t>
            </a:r>
          </a:p>
          <a:p>
            <a:pPr>
              <a:defRPr/>
            </a:pPr>
            <a:endParaRPr lang="en-GB" sz="1900" dirty="0">
              <a:latin typeface="Arial" panose="020B0604020202020204" pitchFamily="34" charset="0"/>
              <a:cs typeface="Arial" panose="020B0604020202020204" pitchFamily="34" charset="0"/>
            </a:endParaRPr>
          </a:p>
          <a:p>
            <a:pPr marL="285750" lvl="1" indent="-285750">
              <a:lnSpc>
                <a:spcPct val="110000"/>
              </a:lnSpc>
              <a:buFont typeface="Arial" panose="020B0604020202020204" pitchFamily="34" charset="0"/>
              <a:buChar char="•"/>
              <a:defRPr/>
            </a:pPr>
            <a:r>
              <a:rPr lang="en-GB" sz="2100" dirty="0">
                <a:latin typeface="Arial" panose="020B0604020202020204" pitchFamily="34" charset="0"/>
                <a:cs typeface="Arial" panose="020B0604020202020204" pitchFamily="34" charset="0"/>
              </a:rPr>
              <a:t>Tell them what makes you anxious when you were young </a:t>
            </a:r>
          </a:p>
          <a:p>
            <a:pPr marL="285750" lvl="1" indent="-285750">
              <a:lnSpc>
                <a:spcPct val="110000"/>
              </a:lnSpc>
              <a:buFont typeface="Arial" panose="020B0604020202020204" pitchFamily="34" charset="0"/>
              <a:buChar char="•"/>
              <a:defRPr/>
            </a:pPr>
            <a:r>
              <a:rPr lang="en-GB" sz="2100" dirty="0">
                <a:latin typeface="Arial" panose="020B0604020202020204" pitchFamily="34" charset="0"/>
                <a:cs typeface="Arial" panose="020B0604020202020204" pitchFamily="34" charset="0"/>
              </a:rPr>
              <a:t>Ask them what makes them worry, using open questions.</a:t>
            </a:r>
          </a:p>
          <a:p>
            <a:pPr marL="285750" lvl="1" indent="-285750">
              <a:lnSpc>
                <a:spcPct val="110000"/>
              </a:lnSpc>
              <a:buFont typeface="Arial" panose="020B0604020202020204" pitchFamily="34" charset="0"/>
              <a:buChar char="•"/>
              <a:defRPr/>
            </a:pPr>
            <a:r>
              <a:rPr lang="en-GB" sz="2100" dirty="0">
                <a:latin typeface="Arial" panose="020B0604020202020204" pitchFamily="34" charset="0"/>
                <a:cs typeface="Arial" panose="020B0604020202020204" pitchFamily="34" charset="0"/>
              </a:rPr>
              <a:t>What do they think will happen? You can look at the evidence</a:t>
            </a:r>
          </a:p>
          <a:p>
            <a:pPr marL="285750" lvl="1" indent="-285750">
              <a:lnSpc>
                <a:spcPct val="110000"/>
              </a:lnSpc>
              <a:buFont typeface="Arial" panose="020B0604020202020204" pitchFamily="34" charset="0"/>
              <a:buChar char="•"/>
              <a:defRPr/>
            </a:pPr>
            <a:r>
              <a:rPr lang="en-GB" sz="2100" dirty="0">
                <a:latin typeface="Arial" panose="020B0604020202020204" pitchFamily="34" charset="0"/>
                <a:cs typeface="Arial" panose="020B0604020202020204" pitchFamily="34" charset="0"/>
              </a:rPr>
              <a:t>Use comic strip conversations or social stories or just general drawing / doodling on a page can help</a:t>
            </a:r>
          </a:p>
          <a:p>
            <a:pPr marL="285750" lvl="1" indent="-285750">
              <a:lnSpc>
                <a:spcPct val="110000"/>
              </a:lnSpc>
              <a:buFont typeface="Arial" panose="020B0604020202020204" pitchFamily="34" charset="0"/>
              <a:buChar char="•"/>
              <a:defRPr/>
            </a:pPr>
            <a:r>
              <a:rPr lang="en-GB" sz="2100" dirty="0">
                <a:latin typeface="Arial" panose="020B0604020202020204" pitchFamily="34" charset="0"/>
                <a:cs typeface="Arial" panose="020B0604020202020204" pitchFamily="34" charset="0"/>
              </a:rPr>
              <a:t>Give an older child a feelings journal</a:t>
            </a:r>
          </a:p>
          <a:p>
            <a:pPr marL="285750" lvl="1" indent="-285750">
              <a:lnSpc>
                <a:spcPct val="110000"/>
              </a:lnSpc>
              <a:buFont typeface="Arial" panose="020B0604020202020204" pitchFamily="34" charset="0"/>
              <a:buChar char="•"/>
              <a:defRPr/>
            </a:pPr>
            <a:r>
              <a:rPr lang="en-GB" sz="2100" dirty="0">
                <a:latin typeface="Arial" panose="020B0604020202020204" pitchFamily="34" charset="0"/>
                <a:cs typeface="Arial" panose="020B0604020202020204" pitchFamily="34" charset="0"/>
              </a:rPr>
              <a:t>Music (lyrics) may help/poetry/ images google or books </a:t>
            </a:r>
          </a:p>
          <a:p>
            <a:pPr marL="285750" lvl="1" indent="-285750">
              <a:lnSpc>
                <a:spcPct val="110000"/>
              </a:lnSpc>
              <a:buFont typeface="Arial" panose="020B0604020202020204" pitchFamily="34" charset="0"/>
              <a:buChar char="•"/>
              <a:defRPr/>
            </a:pPr>
            <a:r>
              <a:rPr lang="en-US" sz="2100" dirty="0">
                <a:latin typeface="Arial" panose="020B0604020202020204" pitchFamily="34" charset="0"/>
                <a:cs typeface="Arial" panose="020B0604020202020204" pitchFamily="34" charset="0"/>
              </a:rPr>
              <a:t>Timing and the way you ask are important considerations.</a:t>
            </a:r>
          </a:p>
          <a:p>
            <a:pPr marL="285750" lvl="1" indent="-285750">
              <a:lnSpc>
                <a:spcPct val="110000"/>
              </a:lnSpc>
              <a:buFont typeface="Arial" panose="020B0604020202020204" pitchFamily="34" charset="0"/>
              <a:buChar char="•"/>
              <a:defRPr/>
            </a:pPr>
            <a:r>
              <a:rPr lang="en-GB" sz="2100" dirty="0">
                <a:latin typeface="Arial" panose="020B0604020202020204" pitchFamily="34" charset="0"/>
                <a:cs typeface="Arial" panose="020B0604020202020204" pitchFamily="34" charset="0"/>
              </a:rPr>
              <a:t>Sometimes take the worry away for them</a:t>
            </a:r>
          </a:p>
          <a:p>
            <a:pPr marL="285750" lvl="1" indent="-285750">
              <a:lnSpc>
                <a:spcPct val="110000"/>
              </a:lnSpc>
              <a:buFont typeface="Arial" panose="020B0604020202020204" pitchFamily="34" charset="0"/>
              <a:buChar char="•"/>
              <a:defRPr/>
            </a:pPr>
            <a:endParaRPr lang="en-GB" sz="1300" dirty="0">
              <a:latin typeface="Arial" panose="020B0604020202020204" pitchFamily="34" charset="0"/>
              <a:cs typeface="Arial" panose="020B0604020202020204" pitchFamily="34" charset="0"/>
            </a:endParaRPr>
          </a:p>
          <a:p>
            <a:pPr lvl="1">
              <a:defRPr/>
            </a:pPr>
            <a:endParaRPr lang="en-GB" sz="1300" dirty="0">
              <a:latin typeface="Arial" panose="020B0604020202020204" pitchFamily="34" charset="0"/>
              <a:cs typeface="Arial" panose="020B0604020202020204" pitchFamily="34" charset="0"/>
            </a:endParaRPr>
          </a:p>
          <a:p>
            <a:pPr lvl="1">
              <a:defRPr/>
            </a:pPr>
            <a:endParaRPr lang="en-GB" sz="1300" dirty="0">
              <a:latin typeface="Arial" panose="020B0604020202020204" pitchFamily="34" charset="0"/>
              <a:cs typeface="Arial" panose="020B0604020202020204" pitchFamily="34" charset="0"/>
            </a:endParaRPr>
          </a:p>
          <a:p>
            <a:pPr lvl="1">
              <a:defRPr/>
            </a:pPr>
            <a:endParaRPr lang="en-GB" sz="1300" dirty="0">
              <a:ea typeface="+mn-ea"/>
              <a:cs typeface="+mn-cs"/>
            </a:endParaRPr>
          </a:p>
        </p:txBody>
      </p:sp>
      <p:pic>
        <p:nvPicPr>
          <p:cNvPr id="2050" name="Picture 2" descr="Talk about Fears and worries with your child during the day at home. Image 4 of 4">
            <a:extLst>
              <a:ext uri="{FF2B5EF4-FFF2-40B4-BE49-F238E27FC236}">
                <a16:creationId xmlns:a16="http://schemas.microsoft.com/office/drawing/2014/main" id="{92B72DF7-5B1C-3498-B67A-3F65BE1F15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 r="25215" b="2"/>
          <a:stretch/>
        </p:blipFill>
        <p:spPr bwMode="auto">
          <a:xfrm>
            <a:off x="7344969" y="553864"/>
            <a:ext cx="1536794" cy="2083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63DDA7-C20C-96DA-828A-4AB1E23DFB79}"/>
              </a:ext>
            </a:extLst>
          </p:cNvPr>
          <p:cNvSpPr txBox="1"/>
          <p:nvPr/>
        </p:nvSpPr>
        <p:spPr>
          <a:xfrm>
            <a:off x="71573" y="4922716"/>
            <a:ext cx="8708488" cy="1600438"/>
          </a:xfrm>
          <a:prstGeom prst="rect">
            <a:avLst/>
          </a:prstGeom>
          <a:noFill/>
        </p:spPr>
        <p:txBody>
          <a:bodyPr wrap="square" rtlCol="0">
            <a:spAutoFit/>
          </a:bodyPr>
          <a:lstStyle/>
          <a:p>
            <a:pPr lvl="1">
              <a:lnSpc>
                <a:spcPct val="100000"/>
              </a:lnSpc>
              <a:buFont typeface="Wingdings" pitchFamily="2" charset="2"/>
              <a:buNone/>
              <a:defRPr/>
            </a:pPr>
            <a:endParaRPr lang="en-GB" sz="1600" i="1" dirty="0">
              <a:latin typeface="Arial" panose="020B0604020202020204" pitchFamily="34" charset="0"/>
              <a:cs typeface="Arial" panose="020B0604020202020204" pitchFamily="34" charset="0"/>
            </a:endParaRPr>
          </a:p>
          <a:p>
            <a:pPr lvl="1">
              <a:lnSpc>
                <a:spcPct val="100000"/>
              </a:lnSpc>
              <a:buFont typeface="Wingdings" pitchFamily="2" charset="2"/>
              <a:buNone/>
              <a:defRPr/>
            </a:pPr>
            <a:r>
              <a:rPr lang="en-GB" sz="1600" b="1" i="1" dirty="0">
                <a:latin typeface="Arial" panose="020B0604020202020204" pitchFamily="34" charset="0"/>
                <a:cs typeface="Arial" panose="020B0604020202020204" pitchFamily="34" charset="0"/>
              </a:rPr>
              <a:t>Your empathy will increase the chances that your child will accept your guidance and discuss his or her fears with you in the future.. Try not to be critical or express frustration. Accept their worries are real for them. Sometimes we do not have the answers, we can only be there to support them and acknowledge how they feel</a:t>
            </a:r>
          </a:p>
          <a:p>
            <a:endParaRPr lang="en-GB" dirty="0"/>
          </a:p>
        </p:txBody>
      </p:sp>
      <p:pic>
        <p:nvPicPr>
          <p:cNvPr id="2" name="Picture 1" descr="A blue text on a black background&#10;&#10;Description automatically generated">
            <a:extLst>
              <a:ext uri="{FF2B5EF4-FFF2-40B4-BE49-F238E27FC236}">
                <a16:creationId xmlns:a16="http://schemas.microsoft.com/office/drawing/2014/main" id="{6F16B876-4284-ECFB-522C-60015CCD7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116" y="6277699"/>
            <a:ext cx="2169884" cy="3346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452628" y="770466"/>
            <a:ext cx="3154176" cy="4530741"/>
          </a:xfrm>
        </p:spPr>
        <p:txBody>
          <a:bodyPr vert="horz" lIns="91440" tIns="45720" rIns="91440" bIns="45720" rtlCol="0" anchor="b">
            <a:normAutofit/>
          </a:bodyPr>
          <a:lstStyle/>
          <a:p>
            <a:pPr>
              <a:lnSpc>
                <a:spcPct val="80000"/>
              </a:lnSpc>
            </a:pPr>
            <a:r>
              <a:rPr lang="en-US" sz="2500" b="1" kern="1200" spc="-120" baseline="0" dirty="0">
                <a:solidFill>
                  <a:srgbClr val="FFFFFF"/>
                </a:solidFill>
                <a:latin typeface="Arial" panose="020B0604020202020204" pitchFamily="34" charset="0"/>
                <a:cs typeface="Arial" panose="020B0604020202020204" pitchFamily="34" charset="0"/>
              </a:rPr>
              <a:t>Draw a gingerbread person and give it a name. Get the young person to draw/write on the person all the physical things they notice about what happens when they are worried/anxious. </a:t>
            </a:r>
            <a:br>
              <a:rPr lang="en-US" sz="2500" kern="1200" spc="-120" baseline="0" dirty="0">
                <a:solidFill>
                  <a:srgbClr val="FFFFFF"/>
                </a:solidFill>
                <a:latin typeface="+mj-lt"/>
                <a:ea typeface="+mj-ea"/>
                <a:cs typeface="+mj-cs"/>
              </a:rPr>
            </a:br>
            <a:r>
              <a:rPr lang="en-US" sz="2500" kern="1200" spc="-120" baseline="0" dirty="0">
                <a:solidFill>
                  <a:srgbClr val="FFFFFF"/>
                </a:solidFill>
                <a:latin typeface="+mj-lt"/>
                <a:ea typeface="+mj-ea"/>
                <a:cs typeface="+mj-cs"/>
              </a:rPr>
              <a:t> </a:t>
            </a:r>
            <a:br>
              <a:rPr lang="en-US" sz="2500" kern="1200" spc="-120" baseline="0" dirty="0">
                <a:solidFill>
                  <a:srgbClr val="FFFFFF"/>
                </a:solidFill>
                <a:latin typeface="+mj-lt"/>
                <a:ea typeface="+mj-ea"/>
                <a:cs typeface="+mj-cs"/>
              </a:rPr>
            </a:br>
            <a:endParaRPr lang="en-US" sz="2500" kern="1200" spc="-120" baseline="0" dirty="0">
              <a:solidFill>
                <a:srgbClr val="FFFFFF"/>
              </a:solidFill>
              <a:latin typeface="+mj-lt"/>
              <a:ea typeface="+mj-ea"/>
              <a:cs typeface="+mj-cs"/>
            </a:endParaRPr>
          </a:p>
        </p:txBody>
      </p:sp>
      <p:sp>
        <p:nvSpPr>
          <p:cNvPr id="25" name="Rectangle 11">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3" descr="https://reconnect-psych.com.au/wp-content/uploads/2013/04/Anxiety-Gingerbread-man3.jpg">
            <a:hlinkClick r:id="rId4"/>
            <a:extLst>
              <a:ext uri="{FF2B5EF4-FFF2-40B4-BE49-F238E27FC236}">
                <a16:creationId xmlns:a16="http://schemas.microsoft.com/office/drawing/2014/main" id="{D41C0DB2-1D77-D7AE-E9F2-AE1717D48857}"/>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1014" y="548680"/>
            <a:ext cx="4176464" cy="5069160"/>
          </a:xfrm>
          <a:prstGeom prst="rect">
            <a:avLst/>
          </a:prstGeom>
          <a:noFill/>
          <a:ln>
            <a:noFill/>
          </a:ln>
        </p:spPr>
      </p:pic>
    </p:spTree>
    <p:extLst>
      <p:ext uri="{BB962C8B-B14F-4D97-AF65-F5344CB8AC3E}">
        <p14:creationId xmlns:p14="http://schemas.microsoft.com/office/powerpoint/2010/main" val="178166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A881-687A-97C9-FE36-6348B9FB4F39}"/>
              </a:ext>
            </a:extLst>
          </p:cNvPr>
          <p:cNvSpPr>
            <a:spLocks noGrp="1"/>
          </p:cNvSpPr>
          <p:nvPr>
            <p:ph type="title"/>
          </p:nvPr>
        </p:nvSpPr>
        <p:spPr>
          <a:xfrm>
            <a:off x="507206" y="476672"/>
            <a:ext cx="8079581" cy="720080"/>
          </a:xfrm>
        </p:spPr>
        <p:txBody>
          <a:bodyPr>
            <a:normAutofit fontScale="90000"/>
          </a:bodyPr>
          <a:lstStyle/>
          <a:p>
            <a:r>
              <a:rPr lang="en-GB" b="1" dirty="0"/>
              <a:t>Try using Phrases like:</a:t>
            </a:r>
          </a:p>
        </p:txBody>
      </p:sp>
      <p:sp>
        <p:nvSpPr>
          <p:cNvPr id="3" name="Content Placeholder 2">
            <a:extLst>
              <a:ext uri="{FF2B5EF4-FFF2-40B4-BE49-F238E27FC236}">
                <a16:creationId xmlns:a16="http://schemas.microsoft.com/office/drawing/2014/main" id="{3F4D74BD-5E5E-84AE-DDB6-962317B4C497}"/>
              </a:ext>
            </a:extLst>
          </p:cNvPr>
          <p:cNvSpPr>
            <a:spLocks noGrp="1"/>
          </p:cNvSpPr>
          <p:nvPr>
            <p:ph idx="1"/>
          </p:nvPr>
        </p:nvSpPr>
        <p:spPr>
          <a:xfrm>
            <a:off x="507206" y="2903709"/>
            <a:ext cx="3128690" cy="2642725"/>
          </a:xfrm>
        </p:spPr>
        <p:txBody>
          <a:bodyPr>
            <a:normAutofit fontScale="77500" lnSpcReduction="2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 I’m here.</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I’ve got you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It’s okay, you’re safe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I’m going to stay with you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You’re going to be okay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It’s okay to cry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You’re not in trouble</a:t>
            </a: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2E9F3E-7EBA-E183-B774-9C82347F39B7}"/>
              </a:ext>
            </a:extLst>
          </p:cNvPr>
          <p:cNvSpPr txBox="1"/>
          <p:nvPr/>
        </p:nvSpPr>
        <p:spPr>
          <a:xfrm>
            <a:off x="4008299" y="2793929"/>
            <a:ext cx="4572000" cy="2646878"/>
          </a:xfrm>
          <a:prstGeom prst="rect">
            <a:avLst/>
          </a:prstGeom>
          <a:noFill/>
        </p:spPr>
        <p:txBody>
          <a:bodyPr wrap="square">
            <a:spAutoFit/>
          </a:bodyPr>
          <a:lstStyle/>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That must be really hard</a:t>
            </a:r>
          </a:p>
          <a:p>
            <a:pPr marL="342900" indent="-3429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I’m sorry that X is making you anxious </a:t>
            </a:r>
          </a:p>
          <a:p>
            <a:pPr marL="171450" indent="-17145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Let's begin to unpick your worry</a:t>
            </a:r>
          </a:p>
          <a:p>
            <a:pPr marL="342900" indent="-3429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Do you want to talk about it?</a:t>
            </a:r>
          </a:p>
          <a:p>
            <a:pPr marL="342900" indent="-3429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You're worried, how can I help?</a:t>
            </a:r>
          </a:p>
          <a:p>
            <a:pPr marL="342900" indent="-3429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It’s not silly, if it’s making you feel like this</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AE92D31-63C6-1E4C-1435-AB5478C0FDC2}"/>
              </a:ext>
            </a:extLst>
          </p:cNvPr>
          <p:cNvSpPr txBox="1"/>
          <p:nvPr/>
        </p:nvSpPr>
        <p:spPr>
          <a:xfrm>
            <a:off x="4283968" y="1311566"/>
            <a:ext cx="3888432" cy="1200329"/>
          </a:xfrm>
          <a:prstGeom prst="rect">
            <a:avLst/>
          </a:prstGeom>
          <a:noFill/>
        </p:spPr>
        <p:txBody>
          <a:bodyPr wrap="square">
            <a:spAutoFit/>
          </a:bodyPr>
          <a:lstStyle/>
          <a:p>
            <a:r>
              <a:rPr lang="en-US" b="1" dirty="0">
                <a:solidFill>
                  <a:srgbClr val="7030A0"/>
                </a:solidFill>
                <a:latin typeface="Arial" panose="020B0604020202020204" pitchFamily="34" charset="0"/>
                <a:cs typeface="Arial" panose="020B0604020202020204" pitchFamily="34" charset="0"/>
              </a:rPr>
              <a:t>Acknowledging and validating how a child feels without trying to explain or dismiss it can be very powerful.</a:t>
            </a:r>
            <a:endParaRPr lang="en-GB" b="1" dirty="0">
              <a:solidFill>
                <a:srgbClr val="7030A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D84F46-9626-2039-4031-3C94501436BB}"/>
              </a:ext>
            </a:extLst>
          </p:cNvPr>
          <p:cNvSpPr txBox="1"/>
          <p:nvPr/>
        </p:nvSpPr>
        <p:spPr>
          <a:xfrm>
            <a:off x="583046" y="1311566"/>
            <a:ext cx="3128690" cy="1477328"/>
          </a:xfrm>
          <a:prstGeom prst="rect">
            <a:avLst/>
          </a:prstGeom>
          <a:noFill/>
        </p:spPr>
        <p:txBody>
          <a:bodyPr wrap="square">
            <a:spAutoFit/>
          </a:bodyPr>
          <a:lstStyle/>
          <a:p>
            <a:r>
              <a:rPr lang="en-US" b="1" dirty="0">
                <a:solidFill>
                  <a:srgbClr val="7030A0"/>
                </a:solidFill>
                <a:latin typeface="Arial" panose="020B0604020202020204" pitchFamily="34" charset="0"/>
                <a:cs typeface="Arial" panose="020B0604020202020204" pitchFamily="34" charset="0"/>
              </a:rPr>
              <a:t>Using phrases that reassure a child they are physically and emotionally safe can be deeply reassuring.</a:t>
            </a:r>
            <a:endParaRPr lang="en-GB" b="1"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DD1E93-B247-EF31-72B6-E68918BA1065}"/>
              </a:ext>
            </a:extLst>
          </p:cNvPr>
          <p:cNvSpPr txBox="1"/>
          <p:nvPr/>
        </p:nvSpPr>
        <p:spPr>
          <a:xfrm>
            <a:off x="323528" y="5640155"/>
            <a:ext cx="8568952" cy="982833"/>
          </a:xfrm>
          <a:prstGeom prst="rect">
            <a:avLst/>
          </a:prstGeom>
          <a:noFill/>
        </p:spPr>
        <p:txBody>
          <a:bodyPr wrap="square">
            <a:spAutoFit/>
          </a:bodyPr>
          <a:lstStyle/>
          <a:p>
            <a:pPr>
              <a:lnSpc>
                <a:spcPct val="110000"/>
              </a:lnSpc>
              <a:defRPr/>
            </a:pPr>
            <a:r>
              <a:rPr lang="en-GB" sz="1800" b="1" dirty="0">
                <a:latin typeface="Arial" panose="020B0604020202020204" pitchFamily="34" charset="0"/>
                <a:cs typeface="Arial" panose="020B0604020202020204" pitchFamily="34" charset="0"/>
              </a:rPr>
              <a:t>Autistic people often seek tangible answers, because they may lack executive functioning skills, the immediate need is not an emotional one, try and give a practical one, with solutions / choices or a backup plan.</a:t>
            </a:r>
          </a:p>
        </p:txBody>
      </p:sp>
    </p:spTree>
    <p:extLst>
      <p:ext uri="{BB962C8B-B14F-4D97-AF65-F5344CB8AC3E}">
        <p14:creationId xmlns:p14="http://schemas.microsoft.com/office/powerpoint/2010/main" val="21788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4294967295"/>
          </p:nvPr>
        </p:nvSpPr>
        <p:spPr>
          <a:xfrm>
            <a:off x="133350" y="1196752"/>
            <a:ext cx="8496300" cy="5337398"/>
          </a:xfrm>
        </p:spPr>
        <p:txBody>
          <a:bodyPr>
            <a:normAutofit fontScale="85000" lnSpcReduction="20000"/>
          </a:bodyPr>
          <a:lstStyle/>
          <a:p>
            <a:pPr marL="0" indent="0" eaLnBrk="1" hangingPunct="1">
              <a:spcBef>
                <a:spcPct val="0"/>
              </a:spcBef>
              <a:buNone/>
            </a:pPr>
            <a:r>
              <a:rPr lang="en-GB" sz="2400" b="1" dirty="0">
                <a:latin typeface="Arial" panose="020B0604020202020204" pitchFamily="34" charset="0"/>
                <a:cs typeface="Arial" panose="020B0604020202020204" pitchFamily="34" charset="0"/>
              </a:rPr>
              <a:t>Too much can lead to more anxiety!</a:t>
            </a:r>
          </a:p>
          <a:p>
            <a:pPr marL="0" lvl="1" indent="0">
              <a:lnSpc>
                <a:spcPct val="120000"/>
              </a:lnSpc>
              <a:buNone/>
            </a:pPr>
            <a:r>
              <a:rPr lang="en-US" sz="2200" dirty="0">
                <a:latin typeface="Arial" panose="020B0604020202020204" pitchFamily="34" charset="0"/>
                <a:cs typeface="Arial" panose="020B0604020202020204" pitchFamily="34" charset="0"/>
              </a:rPr>
              <a:t>No matter how much reassurance you give, an anxious child sometimes they want more. It only relieves your child’s anxiety in the moment. </a:t>
            </a:r>
          </a:p>
          <a:p>
            <a:pPr marL="0" lvl="1" indent="0">
              <a:lnSpc>
                <a:spcPct val="120000"/>
              </a:lnSpc>
              <a:buNone/>
            </a:pPr>
            <a:endParaRPr lang="en-GB" sz="2400" dirty="0">
              <a:latin typeface="Arial" panose="020B0604020202020204" pitchFamily="34" charset="0"/>
              <a:cs typeface="Arial" panose="020B0604020202020204" pitchFamily="34" charset="0"/>
            </a:endParaRPr>
          </a:p>
          <a:p>
            <a:pPr marL="0" lvl="1" indent="0">
              <a:lnSpc>
                <a:spcPct val="120000"/>
              </a:lnSpc>
              <a:buNone/>
            </a:pPr>
            <a:r>
              <a:rPr lang="en-GB" sz="2400" dirty="0">
                <a:latin typeface="Arial" panose="020B0604020202020204" pitchFamily="34" charset="0"/>
                <a:cs typeface="Arial" panose="020B0604020202020204" pitchFamily="34" charset="0"/>
              </a:rPr>
              <a:t>Does hearing </a:t>
            </a:r>
            <a:r>
              <a:rPr lang="en-GB" sz="2400" b="1" dirty="0">
                <a:latin typeface="Arial" panose="020B0604020202020204" pitchFamily="34" charset="0"/>
                <a:cs typeface="Arial" panose="020B0604020202020204" pitchFamily="34" charset="0"/>
              </a:rPr>
              <a:t>“</a:t>
            </a:r>
            <a:r>
              <a:rPr lang="en-GB" sz="2400" b="1" i="1" dirty="0">
                <a:latin typeface="Arial" panose="020B0604020202020204" pitchFamily="34" charset="0"/>
                <a:cs typeface="Arial" panose="020B0604020202020204" pitchFamily="34" charset="0"/>
              </a:rPr>
              <a:t>Don’t worry. Relax!" </a:t>
            </a:r>
            <a:r>
              <a:rPr lang="en-GB" sz="2400" dirty="0">
                <a:latin typeface="Arial" panose="020B0604020202020204" pitchFamily="34" charset="0"/>
                <a:cs typeface="Arial" panose="020B0604020202020204" pitchFamily="34" charset="0"/>
              </a:rPr>
              <a:t>help you when you're anxious about something? It probably doesn't comfort your child much, either. It’s important to acknowledge that your child’s fears are real. </a:t>
            </a:r>
          </a:p>
          <a:p>
            <a:pPr marL="179388" indent="-255588" eaLnBrk="1" hangingPunct="1">
              <a:lnSpc>
                <a:spcPct val="120000"/>
              </a:lnSpc>
              <a:spcBef>
                <a:spcPct val="0"/>
              </a:spcBef>
            </a:pPr>
            <a:r>
              <a:rPr lang="en-GB" dirty="0">
                <a:latin typeface="Arial" panose="020B0604020202020204" pitchFamily="34" charset="0"/>
                <a:cs typeface="Arial" panose="020B0604020202020204" pitchFamily="34" charset="0"/>
              </a:rPr>
              <a:t>Y</a:t>
            </a:r>
            <a:r>
              <a:rPr lang="en-GB" sz="2400" dirty="0">
                <a:latin typeface="Arial" panose="020B0604020202020204" pitchFamily="34" charset="0"/>
                <a:cs typeface="Arial" panose="020B0604020202020204" pitchFamily="34" charset="0"/>
              </a:rPr>
              <a:t>ou may like to…….</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Distract / redirect if you can</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See if they can produce the answer </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Let them know that others can feel that way to - Normalising</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Work together for a solution/plan/scaffold</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Present suggestions as a question rather than a statement – so they can say no, that is not what I am worried about</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Write it down: Social story, Comic strip Conversations/post it notes</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Check you have understood – reflect back</a:t>
            </a:r>
          </a:p>
          <a:p>
            <a:pPr marL="781050" lvl="1" indent="-457200">
              <a:lnSpc>
                <a:spcPct val="120000"/>
              </a:lnSpc>
              <a:spcBef>
                <a:spcPct val="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Pick your timing – try and make it fun (if you can)</a:t>
            </a:r>
          </a:p>
          <a:p>
            <a:pPr marL="179388" indent="-255588" eaLnBrk="1" hangingPunct="1">
              <a:spcBef>
                <a:spcPct val="0"/>
              </a:spcBef>
            </a:pPr>
            <a:endParaRPr lang="en-GB" sz="1200" dirty="0">
              <a:cs typeface="Arial" charset="0"/>
            </a:endParaRPr>
          </a:p>
        </p:txBody>
      </p:sp>
      <p:sp>
        <p:nvSpPr>
          <p:cNvPr id="3" name="Title 2"/>
          <p:cNvSpPr>
            <a:spLocks noGrp="1"/>
          </p:cNvSpPr>
          <p:nvPr>
            <p:ph type="title" idx="4294967295"/>
          </p:nvPr>
        </p:nvSpPr>
        <p:spPr>
          <a:xfrm>
            <a:off x="133350" y="56247"/>
            <a:ext cx="8229600" cy="1143000"/>
          </a:xfrm>
        </p:spPr>
        <p:txBody>
          <a:bodyPr rtlCol="0" anchor="ctr">
            <a:normAutofit/>
            <a:scene3d>
              <a:camera prst="orthographicFront"/>
              <a:lightRig rig="soft" dir="t"/>
            </a:scene3d>
            <a:sp3d prstMaterial="softEdge">
              <a:bevelT w="25400" h="25400"/>
            </a:sp3d>
          </a:bodyPr>
          <a:lstStyle/>
          <a:p>
            <a:pPr eaLnBrk="1" fontAlgn="auto" hangingPunct="1">
              <a:spcAft>
                <a:spcPts val="0"/>
              </a:spcAft>
              <a:defRPr/>
            </a:pPr>
            <a:r>
              <a:rPr lang="en-GB" sz="4100" b="1" kern="1200" dirty="0">
                <a:solidFill>
                  <a:schemeClr val="accent1"/>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Step 2:</a:t>
            </a:r>
            <a:r>
              <a:rPr lang="en-GB" sz="4400" b="1" dirty="0">
                <a:solidFill>
                  <a:schemeClr val="accent1"/>
                </a:solidFill>
                <a:latin typeface="Arial" panose="020B0604020202020204" pitchFamily="34" charset="0"/>
                <a:cs typeface="Arial" panose="020B0604020202020204" pitchFamily="34" charset="0"/>
              </a:rPr>
              <a:t> Limit reassurance </a:t>
            </a:r>
            <a:endParaRPr lang="en-GB" sz="4100" b="1" kern="1200" dirty="0">
              <a:solidFill>
                <a:schemeClr val="accent1"/>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3074" name="Picture 2" descr="keep calm and carry on young child feeling anxious. Image 3 of 4">
            <a:extLst>
              <a:ext uri="{FF2B5EF4-FFF2-40B4-BE49-F238E27FC236}">
                <a16:creationId xmlns:a16="http://schemas.microsoft.com/office/drawing/2014/main" id="{CB8C18D6-D154-A438-6556-BAFBD8647C33}"/>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5364088" y="-37742"/>
            <a:ext cx="3779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text on a black background&#10;&#10;Description automatically generated">
            <a:extLst>
              <a:ext uri="{FF2B5EF4-FFF2-40B4-BE49-F238E27FC236}">
                <a16:creationId xmlns:a16="http://schemas.microsoft.com/office/drawing/2014/main" id="{77E098BE-8B48-0CF3-C3C5-F8D2C2E02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793" y="6509455"/>
            <a:ext cx="2015207" cy="3108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71322" y="80962"/>
            <a:ext cx="7773338" cy="1596177"/>
          </a:xfrm>
        </p:spPr>
        <p:txBody>
          <a:bodyPr/>
          <a:lstStyle/>
          <a:p>
            <a:r>
              <a:rPr lang="en-GB" b="1" dirty="0">
                <a:solidFill>
                  <a:schemeClr val="accent1"/>
                </a:solidFill>
                <a:latin typeface="Arial" panose="020B0604020202020204" pitchFamily="34" charset="0"/>
                <a:cs typeface="Arial" panose="020B0604020202020204" pitchFamily="34" charset="0"/>
              </a:rPr>
              <a:t>Step 3: Encourage them....</a:t>
            </a:r>
          </a:p>
        </p:txBody>
      </p:sp>
      <p:sp>
        <p:nvSpPr>
          <p:cNvPr id="32771" name="Content Placeholder 2"/>
          <p:cNvSpPr>
            <a:spLocks noGrp="1"/>
          </p:cNvSpPr>
          <p:nvPr>
            <p:ph idx="1"/>
          </p:nvPr>
        </p:nvSpPr>
        <p:spPr>
          <a:xfrm>
            <a:off x="371322" y="1560091"/>
            <a:ext cx="8229600" cy="4974059"/>
          </a:xfrm>
        </p:spPr>
        <p:txBody>
          <a:bodyPr>
            <a:normAutofit lnSpcReduction="10000"/>
          </a:bodyPr>
          <a:lstStyle/>
          <a:p>
            <a:r>
              <a:rPr lang="en-GB" sz="2400" dirty="0">
                <a:latin typeface="Arial" panose="020B0604020202020204" pitchFamily="34" charset="0"/>
                <a:cs typeface="Arial" panose="020B0604020202020204" pitchFamily="34" charset="0"/>
              </a:rPr>
              <a:t>Builds on self-esteem and confidence</a:t>
            </a:r>
          </a:p>
          <a:p>
            <a:r>
              <a:rPr lang="en-GB" sz="2400" dirty="0">
                <a:latin typeface="Arial" panose="020B0604020202020204" pitchFamily="34" charset="0"/>
                <a:cs typeface="Arial" panose="020B0604020202020204" pitchFamily="34" charset="0"/>
              </a:rPr>
              <a:t>Encourage them to become more independent, try not to do everything for them or feel you must fix it, walk alongside them. Show them what to do – let them know they have got this. Make sure they feel safe, and they do have autonomy </a:t>
            </a:r>
          </a:p>
          <a:p>
            <a:pPr lvl="2"/>
            <a:endParaRPr lang="en-US" sz="1800" dirty="0">
              <a:latin typeface="Arial" panose="020B0604020202020204" pitchFamily="34" charset="0"/>
              <a:cs typeface="Arial" panose="020B0604020202020204" pitchFamily="34" charset="0"/>
            </a:endParaRPr>
          </a:p>
          <a:p>
            <a:pPr lvl="2"/>
            <a:r>
              <a:rPr lang="en-US" sz="1800" i="0" dirty="0">
                <a:latin typeface="Arial" panose="020B0604020202020204" pitchFamily="34" charset="0"/>
                <a:cs typeface="Arial" panose="020B0604020202020204" pitchFamily="34" charset="0"/>
              </a:rPr>
              <a:t>Break the task down with them, so they can achieve – what can you change to help make it work. </a:t>
            </a:r>
          </a:p>
          <a:p>
            <a:pPr lvl="2"/>
            <a:r>
              <a:rPr lang="en-US" sz="1800" dirty="0">
                <a:latin typeface="Arial" panose="020B0604020202020204" pitchFamily="34" charset="0"/>
                <a:cs typeface="Arial" panose="020B0604020202020204" pitchFamily="34" charset="0"/>
              </a:rPr>
              <a:t>“I feel this as well, its tricky, together we can do this”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Believe in them, praise small attempts as well as big ones (make praise clear and specific). Celebrate success.</a:t>
            </a:r>
          </a:p>
          <a:p>
            <a:r>
              <a:rPr lang="en-GB" sz="2400" dirty="0">
                <a:latin typeface="Arial" panose="020B0604020202020204" pitchFamily="34" charset="0"/>
                <a:cs typeface="Arial" panose="020B0604020202020204" pitchFamily="34" charset="0"/>
              </a:rPr>
              <a:t>Give rewards, rewards can also offer further encouragement if you feel this will help.</a:t>
            </a:r>
          </a:p>
        </p:txBody>
      </p:sp>
      <p:pic>
        <p:nvPicPr>
          <p:cNvPr id="1026" name="Picture 2" descr="C:\Users\Mhutchings\AppData\Local\Microsoft\Windows\Temporary Internet Files\Content.IE5\4YRF2ZS7\hug-club-clip-art-716[1].jpg"/>
          <p:cNvPicPr>
            <a:picLocks noChangeAspect="1" noChangeArrowheads="1"/>
          </p:cNvPicPr>
          <p:nvPr/>
        </p:nvPicPr>
        <p:blipFill>
          <a:blip r:embed="rId3" cstate="print"/>
          <a:srcRect/>
          <a:stretch>
            <a:fillRect/>
          </a:stretch>
        </p:blipFill>
        <p:spPr bwMode="auto">
          <a:xfrm>
            <a:off x="7481993" y="816809"/>
            <a:ext cx="1613285" cy="1000788"/>
          </a:xfrm>
          <a:prstGeom prst="rect">
            <a:avLst/>
          </a:prstGeom>
          <a:noFill/>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8079581" cy="883104"/>
          </a:xfrm>
        </p:spPr>
        <p:txBody>
          <a:bodyPr>
            <a:normAutofit/>
          </a:bodyPr>
          <a:lstStyle/>
          <a:p>
            <a:r>
              <a:rPr lang="en-GB" b="1" dirty="0">
                <a:latin typeface="Arial" panose="020B0604020202020204" pitchFamily="34" charset="0"/>
                <a:cs typeface="Arial" panose="020B0604020202020204" pitchFamily="34" charset="0"/>
              </a:rPr>
              <a:t>Step 3: Lead by example</a:t>
            </a:r>
          </a:p>
        </p:txBody>
      </p:sp>
      <p:sp>
        <p:nvSpPr>
          <p:cNvPr id="3" name="Content Placeholder 2"/>
          <p:cNvSpPr>
            <a:spLocks noGrp="1"/>
          </p:cNvSpPr>
          <p:nvPr>
            <p:ph idx="1"/>
          </p:nvPr>
        </p:nvSpPr>
        <p:spPr>
          <a:xfrm>
            <a:off x="507492" y="1382638"/>
            <a:ext cx="5156708" cy="5286722"/>
          </a:xfrm>
        </p:spPr>
        <p:txBody>
          <a:bodyPr>
            <a:normAutofit/>
          </a:bodyPr>
          <a:lstStyle/>
          <a:p>
            <a:pPr>
              <a:spcBef>
                <a:spcPct val="0"/>
              </a:spcBef>
              <a:buFont typeface="Arial" panose="020B0604020202020204" pitchFamily="34" charset="0"/>
              <a:buChar char="•"/>
            </a:pPr>
            <a:r>
              <a:rPr lang="en-GB" sz="2000" dirty="0">
                <a:latin typeface="Arial" panose="020B0604020202020204" pitchFamily="34" charset="0"/>
                <a:cs typeface="Arial" panose="020B0604020202020204" pitchFamily="34" charset="0"/>
              </a:rPr>
              <a:t>Using positive language – take out negative comments about them/ the situation, try not to feed the anxiety </a:t>
            </a:r>
          </a:p>
          <a:p>
            <a:pPr>
              <a:spcBef>
                <a:spcPct val="0"/>
              </a:spcBef>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GB" altLang="en-US" sz="2000" b="1" dirty="0">
                <a:latin typeface="Arial" panose="020B0604020202020204" pitchFamily="34" charset="0"/>
                <a:cs typeface="Arial" panose="020B0604020202020204" pitchFamily="34" charset="0"/>
              </a:rPr>
              <a:t>Try and stay relaxed and connected with your child, what are they trying to communicate to you?</a:t>
            </a:r>
            <a:endParaRPr lang="en-GB" altLang="en-US" sz="2000"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GB" sz="2000" dirty="0">
                <a:latin typeface="Arial" panose="020B0604020202020204" pitchFamily="34" charset="0"/>
                <a:cs typeface="Arial" panose="020B0604020202020204" pitchFamily="34" charset="0"/>
              </a:rPr>
              <a:t>Beware of showing your own fears and anxieties</a:t>
            </a:r>
          </a:p>
          <a:p>
            <a:pPr>
              <a:spcBef>
                <a:spcPct val="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GB" sz="2000" dirty="0">
                <a:latin typeface="Arial" panose="020B0604020202020204" pitchFamily="34" charset="0"/>
                <a:cs typeface="Arial" panose="020B0604020202020204" pitchFamily="34" charset="0"/>
              </a:rPr>
              <a:t>Model being brave, show them, show them!</a:t>
            </a:r>
          </a:p>
          <a:p>
            <a:pPr>
              <a:spcBef>
                <a:spcPct val="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GB" sz="2000" b="1" dirty="0">
                <a:latin typeface="Arial" panose="020B0604020202020204" pitchFamily="34" charset="0"/>
                <a:cs typeface="Arial" panose="020B0604020202020204" pitchFamily="34" charset="0"/>
              </a:rPr>
              <a:t>Don’t expect children to know when to ask for help and don’t  expect them to know what they are thinking /worrying about</a:t>
            </a:r>
          </a:p>
          <a:p>
            <a:pPr>
              <a:spcBef>
                <a:spcPct val="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GB" sz="2000" dirty="0">
                <a:latin typeface="Arial" panose="020B0604020202020204" pitchFamily="34" charset="0"/>
                <a:cs typeface="Arial" panose="020B0604020202020204" pitchFamily="34" charset="0"/>
              </a:rPr>
              <a:t>Make time to have fun and laugh together </a:t>
            </a:r>
          </a:p>
          <a:p>
            <a:endParaRPr lang="en-GB" sz="1500" dirty="0"/>
          </a:p>
        </p:txBody>
      </p:sp>
      <p:pic>
        <p:nvPicPr>
          <p:cNvPr id="1026" name="Picture 2" descr="Mum and Dad having fun with their 10 year old child - black and white image. Image 2 of 4">
            <a:extLst>
              <a:ext uri="{FF2B5EF4-FFF2-40B4-BE49-F238E27FC236}">
                <a16:creationId xmlns:a16="http://schemas.microsoft.com/office/drawing/2014/main" id="{888DFA86-EDC1-A989-C62D-6BB6BC7925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14" r="8112" b="2"/>
          <a:stretch/>
        </p:blipFill>
        <p:spPr bwMode="auto">
          <a:xfrm>
            <a:off x="5868144" y="2132856"/>
            <a:ext cx="2909825" cy="3944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58000">
              <a:schemeClr val="accent1">
                <a:lumMod val="45000"/>
                <a:lumOff val="55000"/>
              </a:schemeClr>
            </a:gs>
            <a:gs pos="72000">
              <a:schemeClr val="accent1">
                <a:lumMod val="45000"/>
                <a:lumOff val="55000"/>
              </a:schemeClr>
            </a:gs>
            <a:gs pos="9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526" y="44624"/>
            <a:ext cx="5646626" cy="1224136"/>
          </a:xfrm>
        </p:spPr>
        <p:txBody>
          <a:bodyPr>
            <a:normAutofit/>
          </a:bodyPr>
          <a:lstStyle/>
          <a:p>
            <a:r>
              <a:rPr lang="en-GB" sz="4000" b="1" dirty="0">
                <a:latin typeface="Arial" panose="020B0604020202020204" pitchFamily="34" charset="0"/>
                <a:cs typeface="Arial" panose="020B0604020202020204" pitchFamily="34" charset="0"/>
              </a:rPr>
              <a:t>Discourage Avoidance</a:t>
            </a:r>
          </a:p>
        </p:txBody>
      </p:sp>
      <p:sp>
        <p:nvSpPr>
          <p:cNvPr id="24" name="Content Placeholder 2"/>
          <p:cNvSpPr>
            <a:spLocks noGrp="1"/>
          </p:cNvSpPr>
          <p:nvPr>
            <p:ph idx="1"/>
          </p:nvPr>
        </p:nvSpPr>
        <p:spPr>
          <a:xfrm>
            <a:off x="344531" y="1052736"/>
            <a:ext cx="5544616" cy="5148238"/>
          </a:xfrm>
        </p:spPr>
        <p:txBody>
          <a:bodyPr>
            <a:noAutofit/>
          </a:bodyPr>
          <a:lstStyle/>
          <a:p>
            <a:pPr>
              <a:buFont typeface="Arial" panose="020B0604020202020204" pitchFamily="34" charset="0"/>
              <a:buChar char="•"/>
            </a:pPr>
            <a:r>
              <a:rPr lang="en-GB" sz="2000" dirty="0">
                <a:latin typeface="Arial" panose="020B0604020202020204" pitchFamily="34" charset="0"/>
                <a:cs typeface="Arial" panose="020B0604020202020204" pitchFamily="34" charset="0"/>
              </a:rPr>
              <a:t>A natural reaction to a threat is to get away from it. In the short term this is the best solution, however, by not facing your fears you never learn whether you can overcome it or was it really that bad!</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Try not to let them avoid too much, </a:t>
            </a:r>
            <a:r>
              <a:rPr lang="en-GB" sz="2000" b="1" dirty="0">
                <a:latin typeface="Arial" panose="020B0604020202020204" pitchFamily="34" charset="0"/>
                <a:cs typeface="Arial" panose="020B0604020202020204" pitchFamily="34" charset="0"/>
              </a:rPr>
              <a:t>encourage “Have a go” even for 5 minutes.</a:t>
            </a:r>
            <a:r>
              <a:rPr lang="en-GB" sz="2000" dirty="0">
                <a:latin typeface="Arial" panose="020B0604020202020204" pitchFamily="34" charset="0"/>
                <a:cs typeface="Arial" panose="020B0604020202020204" pitchFamily="34" charset="0"/>
              </a:rPr>
              <a:t>  Break it down, scaffold the task. Do it together to start off with.</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Take teeny tiny steps, so that failure is very unlikely</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This will help build confidence and self esteem</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Remember …It’s ok to acknowledge the fear</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It's also ok for them to say “No” – and we try another day</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Remember how can we make them feel safe and have autonomy to lead to better independence </a:t>
            </a:r>
            <a:endParaRPr lang="en-GB" sz="2000" dirty="0"/>
          </a:p>
        </p:txBody>
      </p:sp>
      <p:pic>
        <p:nvPicPr>
          <p:cNvPr id="2050" name="Picture 2" descr="a mum encouraging her child to have a go at trying to read a book. Image 1 of 4">
            <a:extLst>
              <a:ext uri="{FF2B5EF4-FFF2-40B4-BE49-F238E27FC236}">
                <a16:creationId xmlns:a16="http://schemas.microsoft.com/office/drawing/2014/main" id="{B7D02D49-197A-F3E7-3C04-A4015BFC6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12" r="28239" b="1"/>
          <a:stretch/>
        </p:blipFill>
        <p:spPr bwMode="auto">
          <a:xfrm>
            <a:off x="6085902" y="10"/>
            <a:ext cx="3058098" cy="6864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text with a white backgroun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328922" y="251036"/>
            <a:ext cx="5336382" cy="1658198"/>
          </a:xfrm>
        </p:spPr>
        <p:txBody>
          <a:bodyPr>
            <a:normAutofit/>
          </a:bodyPr>
          <a:lstStyle/>
          <a:p>
            <a:r>
              <a:rPr lang="en-US" sz="3000" b="1" dirty="0">
                <a:solidFill>
                  <a:schemeClr val="accent1">
                    <a:lumMod val="75000"/>
                  </a:schemeClr>
                </a:solidFill>
                <a:latin typeface="Arial" panose="020B0604020202020204" pitchFamily="34" charset="0"/>
                <a:cs typeface="Arial" panose="020B0604020202020204" pitchFamily="34" charset="0"/>
              </a:rPr>
              <a:t>Step 4: Step Ladder Approach – Reducing anxiety when facing a worry or fear</a:t>
            </a:r>
            <a:endParaRPr lang="en-GB" sz="3000" b="1" dirty="0">
              <a:solidFill>
                <a:schemeClr val="accent1">
                  <a:lumMod val="75000"/>
                </a:schemeClr>
              </a:solidFill>
              <a:latin typeface="Arial" panose="020B0604020202020204" pitchFamily="34" charset="0"/>
              <a:cs typeface="Arial" panose="020B0604020202020204" pitchFamily="34" charset="0"/>
            </a:endParaRPr>
          </a:p>
        </p:txBody>
      </p:sp>
      <p:sp>
        <p:nvSpPr>
          <p:cNvPr id="51203" name="Content Placeholder 2"/>
          <p:cNvSpPr>
            <a:spLocks noGrp="1"/>
          </p:cNvSpPr>
          <p:nvPr>
            <p:ph idx="1"/>
          </p:nvPr>
        </p:nvSpPr>
        <p:spPr>
          <a:xfrm>
            <a:off x="328922" y="1909234"/>
            <a:ext cx="5336382" cy="4697730"/>
          </a:xfrm>
        </p:spPr>
        <p:txBody>
          <a:bodyPr>
            <a:normAutofit lnSpcReduction="10000"/>
          </a:bodyPr>
          <a:lstStyle/>
          <a:p>
            <a:r>
              <a:rPr lang="en-US" dirty="0">
                <a:latin typeface="Arial" panose="020B0604020202020204" pitchFamily="34" charset="0"/>
                <a:cs typeface="Arial" panose="020B0604020202020204" pitchFamily="34" charset="0"/>
              </a:rPr>
              <a:t>The step-ladder approach for the treatment of anxiety is medically known as graded or hierarchical exposure.(Step by Step)  It’s one of the ‘</a:t>
            </a:r>
            <a:r>
              <a:rPr lang="en-US" dirty="0" err="1">
                <a:latin typeface="Arial" panose="020B0604020202020204" pitchFamily="34" charset="0"/>
                <a:cs typeface="Arial" panose="020B0604020202020204" pitchFamily="34" charset="0"/>
              </a:rPr>
              <a:t>behavioural</a:t>
            </a:r>
            <a:r>
              <a:rPr lang="en-US" dirty="0">
                <a:latin typeface="Arial" panose="020B0604020202020204" pitchFamily="34" charset="0"/>
                <a:cs typeface="Arial" panose="020B0604020202020204" pitchFamily="34" charset="0"/>
              </a:rPr>
              <a:t>’ components of cognitive-</a:t>
            </a:r>
            <a:r>
              <a:rPr lang="en-US" dirty="0" err="1">
                <a:latin typeface="Arial" panose="020B0604020202020204" pitchFamily="34" charset="0"/>
                <a:cs typeface="Arial" panose="020B0604020202020204" pitchFamily="34" charset="0"/>
              </a:rPr>
              <a:t>behavioural</a:t>
            </a:r>
            <a:r>
              <a:rPr lang="en-US" dirty="0">
                <a:latin typeface="Arial" panose="020B0604020202020204" pitchFamily="34" charset="0"/>
                <a:cs typeface="Arial" panose="020B0604020202020204" pitchFamily="34" charset="0"/>
              </a:rPr>
              <a:t> therapy (CBT) and it’s useful to know about when encouraging your child to address their fears.</a:t>
            </a:r>
          </a:p>
          <a:p>
            <a:r>
              <a:rPr lang="en-US" dirty="0">
                <a:latin typeface="Arial" panose="020B0604020202020204" pitchFamily="34" charset="0"/>
                <a:cs typeface="Arial" panose="020B0604020202020204" pitchFamily="34" charset="0"/>
              </a:rPr>
              <a:t>This step-by-step approach allows your child to practice coping with their anxiety in manageable doses. In this way, your child also experiences successes along the way which builds up their confidence and sense of achievement.</a:t>
            </a:r>
            <a:endParaRPr lang="en-GB" dirty="0">
              <a:latin typeface="Arial" panose="020B0604020202020204" pitchFamily="34" charset="0"/>
              <a:cs typeface="Arial" panose="020B0604020202020204" pitchFamily="34" charset="0"/>
            </a:endParaRPr>
          </a:p>
          <a:p>
            <a:endParaRPr lang="en-GB" sz="2000" dirty="0"/>
          </a:p>
          <a:p>
            <a:endParaRPr lang="en-GB" sz="2000" dirty="0"/>
          </a:p>
        </p:txBody>
      </p:sp>
      <p:pic>
        <p:nvPicPr>
          <p:cNvPr id="2050" name="Picture 2" descr="Step Ladder Approach – Reducing anxiety when facing a worry or fear 10 year old child - black and white image. Image 2 of 2">
            <a:extLst>
              <a:ext uri="{FF2B5EF4-FFF2-40B4-BE49-F238E27FC236}">
                <a16:creationId xmlns:a16="http://schemas.microsoft.com/office/drawing/2014/main" id="{2EC224F6-476E-5584-60C6-8FCF045F88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31" r="25019" b="1"/>
          <a:stretch/>
        </p:blipFill>
        <p:spPr bwMode="auto">
          <a:xfrm>
            <a:off x="6085902" y="10"/>
            <a:ext cx="3058098" cy="6864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8000" y="609600"/>
            <a:ext cx="6447501" cy="1320800"/>
          </a:xfrm>
        </p:spPr>
        <p:txBody>
          <a:bodyPr>
            <a:normAutofit/>
          </a:bodyPr>
          <a:lstStyle/>
          <a:p>
            <a:r>
              <a:rPr lang="en-GB" b="1"/>
              <a:t>Learning Objectives</a:t>
            </a:r>
          </a:p>
        </p:txBody>
      </p:sp>
      <p:graphicFrame>
        <p:nvGraphicFramePr>
          <p:cNvPr id="12293" name="Content Placeholder 2">
            <a:extLst>
              <a:ext uri="{FF2B5EF4-FFF2-40B4-BE49-F238E27FC236}">
                <a16:creationId xmlns:a16="http://schemas.microsoft.com/office/drawing/2014/main" id="{2824C6D0-9004-1E7E-6941-FD2A56637447}"/>
              </a:ext>
            </a:extLst>
          </p:cNvPr>
          <p:cNvGraphicFramePr>
            <a:graphicFrameLocks noGrp="1"/>
          </p:cNvGraphicFramePr>
          <p:nvPr>
            <p:ph idx="1"/>
            <p:extLst>
              <p:ext uri="{D42A27DB-BD31-4B8C-83A1-F6EECF244321}">
                <p14:modId xmlns:p14="http://schemas.microsoft.com/office/powerpoint/2010/main" val="818651110"/>
              </p:ext>
            </p:extLst>
          </p:nvPr>
        </p:nvGraphicFramePr>
        <p:xfrm>
          <a:off x="508396" y="1700808"/>
          <a:ext cx="7087939" cy="4341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ue text on a black background&#10;&#10;Description automatically generated">
            <a:extLst>
              <a:ext uri="{FF2B5EF4-FFF2-40B4-BE49-F238E27FC236}">
                <a16:creationId xmlns:a16="http://schemas.microsoft.com/office/drawing/2014/main" id="{BE273C9E-2704-C21E-0F63-146142B58D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0556" y="6309320"/>
            <a:ext cx="2758535" cy="4254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4294967295"/>
          </p:nvPr>
        </p:nvSpPr>
        <p:spPr>
          <a:xfrm>
            <a:off x="0" y="1600200"/>
            <a:ext cx="8229600" cy="4530725"/>
          </a:xfrm>
        </p:spPr>
        <p:txBody>
          <a:bodyPr/>
          <a:lstStyle/>
          <a:p>
            <a:pPr eaLnBrk="1" hangingPunct="1"/>
            <a:r>
              <a:rPr lang="en-GB" dirty="0"/>
              <a:t>Going up stairs on my own…</a:t>
            </a:r>
          </a:p>
          <a:p>
            <a:pPr eaLnBrk="1" hangingPunct="1"/>
            <a:endParaRPr lang="en-GB" dirty="0"/>
          </a:p>
        </p:txBody>
      </p:sp>
      <p:sp>
        <p:nvSpPr>
          <p:cNvPr id="3" name="Title 2"/>
          <p:cNvSpPr>
            <a:spLocks noGrp="1"/>
          </p:cNvSpPr>
          <p:nvPr>
            <p:ph type="title" idx="4294967295"/>
          </p:nvPr>
        </p:nvSpPr>
        <p:spPr>
          <a:xfrm>
            <a:off x="0" y="274638"/>
            <a:ext cx="7978775" cy="1143000"/>
          </a:xfrm>
        </p:spPr>
        <p:txBody>
          <a:bodyPr rtlCol="0" anchor="ctr">
            <a:normAutofit/>
            <a:scene3d>
              <a:camera prst="orthographicFront"/>
              <a:lightRig rig="soft" dir="t"/>
            </a:scene3d>
            <a:sp3d prstMaterial="softEdge">
              <a:bevelT w="25400" h="25400"/>
            </a:sp3d>
          </a:bodyPr>
          <a:lstStyle/>
          <a:p>
            <a:pPr eaLnBrk="1" fontAlgn="auto" hangingPunct="1">
              <a:spcAft>
                <a:spcPts val="0"/>
              </a:spcAft>
              <a:defRPr/>
            </a:pPr>
            <a:r>
              <a:rPr lang="en-GB" sz="4100" b="1" kern="1200" dirty="0">
                <a:solidFill>
                  <a:schemeClr val="accent1"/>
                </a:solidFill>
                <a:latin typeface="Arial" panose="020B0604020202020204" pitchFamily="34" charset="0"/>
                <a:cs typeface="Arial" panose="020B0604020202020204" pitchFamily="34" charset="0"/>
              </a:rPr>
              <a:t>Example of Ladder  </a:t>
            </a:r>
          </a:p>
        </p:txBody>
      </p:sp>
      <p:pic>
        <p:nvPicPr>
          <p:cNvPr id="52228" name="Picture 1" descr="Click image for larger version. &#10;&#10;Name: Picture 29.png &#10;Views: 62 &#10;Size: 42.8 KB &#10;ID: 292"/>
          <p:cNvPicPr>
            <a:picLocks noChangeAspect="1" noChangeArrowheads="1"/>
          </p:cNvPicPr>
          <p:nvPr/>
        </p:nvPicPr>
        <p:blipFill>
          <a:blip r:embed="rId3" cstate="print"/>
          <a:srcRect/>
          <a:stretch>
            <a:fillRect/>
          </a:stretch>
        </p:blipFill>
        <p:spPr bwMode="auto">
          <a:xfrm>
            <a:off x="5940425" y="1879600"/>
            <a:ext cx="2003425" cy="3636963"/>
          </a:xfrm>
          <a:prstGeom prst="rect">
            <a:avLst/>
          </a:prstGeom>
          <a:noFill/>
          <a:ln w="9525">
            <a:noFill/>
            <a:miter lim="800000"/>
            <a:headEnd/>
            <a:tailEnd/>
          </a:ln>
        </p:spPr>
      </p:pic>
      <p:grpSp>
        <p:nvGrpSpPr>
          <p:cNvPr id="2" name="Group 3"/>
          <p:cNvGrpSpPr>
            <a:grpSpLocks/>
          </p:cNvGrpSpPr>
          <p:nvPr/>
        </p:nvGrpSpPr>
        <p:grpSpPr bwMode="auto">
          <a:xfrm>
            <a:off x="468313" y="2781300"/>
            <a:ext cx="3867150" cy="3168650"/>
            <a:chOff x="1425" y="7349"/>
            <a:chExt cx="6090" cy="3806"/>
          </a:xfrm>
        </p:grpSpPr>
        <p:sp>
          <p:nvSpPr>
            <p:cNvPr id="52236" name="Text Box 4"/>
            <p:cNvSpPr txBox="1">
              <a:spLocks noChangeArrowheads="1"/>
            </p:cNvSpPr>
            <p:nvPr/>
          </p:nvSpPr>
          <p:spPr bwMode="auto">
            <a:xfrm>
              <a:off x="1425" y="10645"/>
              <a:ext cx="6090" cy="510"/>
            </a:xfrm>
            <a:prstGeom prst="rect">
              <a:avLst/>
            </a:prstGeom>
            <a:solidFill>
              <a:srgbClr val="FFFFFF"/>
            </a:solidFill>
            <a:ln w="12700">
              <a:solidFill>
                <a:srgbClr val="000000"/>
              </a:solidFill>
              <a:miter lim="800000"/>
              <a:headEnd/>
              <a:tailEnd/>
            </a:ln>
          </p:spPr>
          <p:txBody>
            <a:bodyPr/>
            <a:lstStyle/>
            <a:p>
              <a:pPr lvl="1"/>
              <a:r>
                <a:rPr lang="en-US" sz="1200">
                  <a:cs typeface="Arial" charset="0"/>
                </a:rPr>
                <a:t>Mum stands at bottom of stairs, I go up half way</a:t>
              </a:r>
            </a:p>
            <a:p>
              <a:pPr lvl="1"/>
              <a:endParaRPr lang="en-US" sz="1200">
                <a:cs typeface="Arial" charset="0"/>
              </a:endParaRPr>
            </a:p>
          </p:txBody>
        </p:sp>
        <p:sp>
          <p:nvSpPr>
            <p:cNvPr id="52237" name="Text Box 5"/>
            <p:cNvSpPr txBox="1">
              <a:spLocks noChangeArrowheads="1"/>
            </p:cNvSpPr>
            <p:nvPr/>
          </p:nvSpPr>
          <p:spPr bwMode="auto">
            <a:xfrm>
              <a:off x="1425" y="9910"/>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Mum stands at bottom of stairs I go to the top</a:t>
              </a:r>
            </a:p>
          </p:txBody>
        </p:sp>
        <p:sp>
          <p:nvSpPr>
            <p:cNvPr id="52238" name="Text Box 6"/>
            <p:cNvSpPr txBox="1">
              <a:spLocks noChangeArrowheads="1"/>
            </p:cNvSpPr>
            <p:nvPr/>
          </p:nvSpPr>
          <p:spPr bwMode="auto">
            <a:xfrm>
              <a:off x="1425" y="9130"/>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I walk up to the top of stairs on my own</a:t>
              </a:r>
            </a:p>
          </p:txBody>
        </p:sp>
        <p:sp>
          <p:nvSpPr>
            <p:cNvPr id="52239" name="Text Box 7"/>
            <p:cNvSpPr txBox="1">
              <a:spLocks noChangeArrowheads="1"/>
            </p:cNvSpPr>
            <p:nvPr/>
          </p:nvSpPr>
          <p:spPr bwMode="auto">
            <a:xfrm>
              <a:off x="1425" y="8200"/>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I walk upstairs and into my room on my own</a:t>
              </a:r>
            </a:p>
          </p:txBody>
        </p:sp>
        <p:sp>
          <p:nvSpPr>
            <p:cNvPr id="52240" name="Text Box 8"/>
            <p:cNvSpPr txBox="1">
              <a:spLocks noChangeArrowheads="1"/>
            </p:cNvSpPr>
            <p:nvPr/>
          </p:nvSpPr>
          <p:spPr bwMode="auto">
            <a:xfrm>
              <a:off x="1425" y="7349"/>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I stay upstairs for 5 mins </a:t>
              </a:r>
            </a:p>
          </p:txBody>
        </p:sp>
      </p:grpSp>
      <p:grpSp>
        <p:nvGrpSpPr>
          <p:cNvPr id="4" name="Group 15"/>
          <p:cNvGrpSpPr>
            <a:grpSpLocks/>
          </p:cNvGrpSpPr>
          <p:nvPr/>
        </p:nvGrpSpPr>
        <p:grpSpPr bwMode="auto">
          <a:xfrm>
            <a:off x="4787900" y="2852738"/>
            <a:ext cx="396875" cy="3024187"/>
            <a:chOff x="6921" y="8164"/>
            <a:chExt cx="624" cy="3806"/>
          </a:xfrm>
        </p:grpSpPr>
        <p:sp>
          <p:nvSpPr>
            <p:cNvPr id="52231" name="Text Box 16"/>
            <p:cNvSpPr txBox="1">
              <a:spLocks noChangeArrowheads="1"/>
            </p:cNvSpPr>
            <p:nvPr/>
          </p:nvSpPr>
          <p:spPr bwMode="auto">
            <a:xfrm>
              <a:off x="6921" y="9015"/>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2" name="Text Box 17"/>
            <p:cNvSpPr txBox="1">
              <a:spLocks noChangeArrowheads="1"/>
            </p:cNvSpPr>
            <p:nvPr/>
          </p:nvSpPr>
          <p:spPr bwMode="auto">
            <a:xfrm>
              <a:off x="6921" y="9840"/>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3" name="Text Box 18"/>
            <p:cNvSpPr txBox="1">
              <a:spLocks noChangeArrowheads="1"/>
            </p:cNvSpPr>
            <p:nvPr/>
          </p:nvSpPr>
          <p:spPr bwMode="auto">
            <a:xfrm>
              <a:off x="6921" y="10650"/>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4" name="Text Box 19"/>
            <p:cNvSpPr txBox="1">
              <a:spLocks noChangeArrowheads="1"/>
            </p:cNvSpPr>
            <p:nvPr/>
          </p:nvSpPr>
          <p:spPr bwMode="auto">
            <a:xfrm>
              <a:off x="6921" y="11460"/>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5" name="Text Box 20"/>
            <p:cNvSpPr txBox="1">
              <a:spLocks noChangeArrowheads="1"/>
            </p:cNvSpPr>
            <p:nvPr/>
          </p:nvSpPr>
          <p:spPr bwMode="auto">
            <a:xfrm>
              <a:off x="6921" y="8164"/>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grpSp>
      <p:pic>
        <p:nvPicPr>
          <p:cNvPr id="1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89581" y="260649"/>
            <a:ext cx="7773338" cy="877590"/>
          </a:xfrm>
        </p:spPr>
        <p:txBody>
          <a:bodyPr>
            <a:normAutofit/>
          </a:bodyPr>
          <a:lstStyle/>
          <a:p>
            <a:r>
              <a:rPr lang="en-GB" sz="3600" b="1" dirty="0">
                <a:solidFill>
                  <a:schemeClr val="accent1"/>
                </a:solidFill>
                <a:latin typeface="Arial" panose="020B0604020202020204" pitchFamily="34" charset="0"/>
                <a:cs typeface="Arial" panose="020B0604020202020204" pitchFamily="34" charset="0"/>
              </a:rPr>
              <a:t>Step 5: Learn to Problem solve</a:t>
            </a:r>
          </a:p>
        </p:txBody>
      </p:sp>
      <p:sp>
        <p:nvSpPr>
          <p:cNvPr id="33795" name="Content Placeholder 2"/>
          <p:cNvSpPr>
            <a:spLocks noGrp="1"/>
          </p:cNvSpPr>
          <p:nvPr>
            <p:ph idx="1"/>
          </p:nvPr>
        </p:nvSpPr>
        <p:spPr>
          <a:xfrm>
            <a:off x="280988" y="1052736"/>
            <a:ext cx="8229600" cy="5395911"/>
          </a:xfrm>
        </p:spPr>
        <p:txBody>
          <a:bodyPr>
            <a:normAutofit lnSpcReduction="10000"/>
          </a:bodyPr>
          <a:lstStyle/>
          <a:p>
            <a:pPr>
              <a:lnSpc>
                <a:spcPct val="110000"/>
              </a:lnSpc>
              <a:buFont typeface="Arial" panose="020B0604020202020204" pitchFamily="34" charset="0"/>
              <a:buChar char="•"/>
            </a:pPr>
            <a:r>
              <a:rPr lang="en-GB" sz="2700" dirty="0">
                <a:latin typeface="Arial" panose="020B0604020202020204" pitchFamily="34" charset="0"/>
                <a:cs typeface="Arial" panose="020B0604020202020204" pitchFamily="34" charset="0"/>
              </a:rPr>
              <a:t>Help your child recognise anxiety – become detectives and look a possible solutions and how they can have ago</a:t>
            </a:r>
          </a:p>
          <a:p>
            <a:pPr>
              <a:buFont typeface="Arial" panose="020B0604020202020204" pitchFamily="34" charset="0"/>
              <a:buChar char="•"/>
            </a:pPr>
            <a:r>
              <a:rPr lang="en-GB" sz="2700" dirty="0">
                <a:latin typeface="Arial" panose="020B0604020202020204" pitchFamily="34" charset="0"/>
                <a:cs typeface="Arial" panose="020B0604020202020204" pitchFamily="34" charset="0"/>
              </a:rPr>
              <a:t>Teach them about self-regulation skills….about emotions/ feelings / how their body feels</a:t>
            </a:r>
          </a:p>
          <a:p>
            <a:pPr>
              <a:buFont typeface="Arial" panose="020B0604020202020204" pitchFamily="34" charset="0"/>
              <a:buChar char="•"/>
            </a:pPr>
            <a:r>
              <a:rPr lang="en-GB" sz="2700" dirty="0">
                <a:latin typeface="Arial" panose="020B0604020202020204" pitchFamily="34" charset="0"/>
                <a:cs typeface="Arial" panose="020B0604020202020204" pitchFamily="34" charset="0"/>
              </a:rPr>
              <a:t>Teach the autistic child what it means to be autistic</a:t>
            </a:r>
          </a:p>
          <a:p>
            <a:pPr eaLnBrk="1" hangingPunct="1">
              <a:buFont typeface="Arial" panose="020B0604020202020204" pitchFamily="34" charset="0"/>
              <a:buChar char="•"/>
            </a:pPr>
            <a:r>
              <a:rPr lang="en-GB" sz="2700" dirty="0">
                <a:latin typeface="Arial" panose="020B0604020202020204" pitchFamily="34" charset="0"/>
                <a:cs typeface="Arial" panose="020B0604020202020204" pitchFamily="34" charset="0"/>
              </a:rPr>
              <a:t>Use the 5 point scale / Zones of regulation</a:t>
            </a:r>
          </a:p>
          <a:p>
            <a:pPr eaLnBrk="1" hangingPunct="1">
              <a:buFont typeface="Arial" panose="020B0604020202020204" pitchFamily="34" charset="0"/>
              <a:buChar char="•"/>
            </a:pPr>
            <a:r>
              <a:rPr lang="en-GB" sz="2700" dirty="0">
                <a:latin typeface="Arial" panose="020B0604020202020204" pitchFamily="34" charset="0"/>
                <a:cs typeface="Arial" panose="020B0604020202020204" pitchFamily="34" charset="0"/>
              </a:rPr>
              <a:t>Comic Strip Conversations</a:t>
            </a:r>
          </a:p>
          <a:p>
            <a:pPr eaLnBrk="1" hangingPunct="1">
              <a:buFont typeface="Arial" panose="020B0604020202020204" pitchFamily="34" charset="0"/>
              <a:buChar char="•"/>
            </a:pPr>
            <a:r>
              <a:rPr lang="en-GB" sz="2700" dirty="0">
                <a:latin typeface="Arial" panose="020B0604020202020204" pitchFamily="34" charset="0"/>
                <a:cs typeface="Arial" panose="020B0604020202020204" pitchFamily="34" charset="0"/>
              </a:rPr>
              <a:t>Social Stories</a:t>
            </a:r>
          </a:p>
          <a:p>
            <a:pPr>
              <a:buFont typeface="Arial" panose="020B0604020202020204" pitchFamily="34" charset="0"/>
              <a:buChar char="•"/>
            </a:pPr>
            <a:r>
              <a:rPr lang="en-GB" sz="2700" dirty="0">
                <a:latin typeface="Arial" panose="020B0604020202020204" pitchFamily="34" charset="0"/>
                <a:cs typeface="Arial" panose="020B0604020202020204" pitchFamily="34" charset="0"/>
              </a:rPr>
              <a:t>Visuals</a:t>
            </a:r>
          </a:p>
          <a:p>
            <a:pPr>
              <a:buFont typeface="Arial" panose="020B0604020202020204" pitchFamily="34" charset="0"/>
              <a:buChar char="•"/>
            </a:pPr>
            <a:r>
              <a:rPr lang="en-GB" sz="2700" dirty="0">
                <a:latin typeface="Arial" panose="020B0604020202020204" pitchFamily="34" charset="0"/>
                <a:cs typeface="Arial" panose="020B0604020202020204" pitchFamily="34" charset="0"/>
              </a:rPr>
              <a:t>Model bravery and role play</a:t>
            </a:r>
          </a:p>
          <a:p>
            <a:endParaRPr lang="en-GB" dirty="0"/>
          </a:p>
        </p:txBody>
      </p:sp>
      <p:pic>
        <p:nvPicPr>
          <p:cNvPr id="33796" name="Picture 4" descr="C:\Users\Mhutchings\AppData\Local\Microsoft\Windows\Temporary Internet Files\Content.IE5\FPIPLJWG\5pointscale[1].jpg"/>
          <p:cNvPicPr>
            <a:picLocks noChangeAspect="1" noChangeArrowheads="1"/>
          </p:cNvPicPr>
          <p:nvPr/>
        </p:nvPicPr>
        <p:blipFill>
          <a:blip r:embed="rId3" cstate="print"/>
          <a:srcRect/>
          <a:stretch>
            <a:fillRect/>
          </a:stretch>
        </p:blipFill>
        <p:spPr bwMode="auto">
          <a:xfrm>
            <a:off x="7471695" y="3909011"/>
            <a:ext cx="1130300" cy="2454275"/>
          </a:xfrm>
          <a:prstGeom prst="rect">
            <a:avLst/>
          </a:prstGeom>
          <a:noFill/>
          <a:ln w="9525">
            <a:noFill/>
            <a:miter lim="800000"/>
            <a:headEnd/>
            <a:tailEnd/>
          </a:ln>
        </p:spPr>
      </p:pic>
      <p:pic>
        <p:nvPicPr>
          <p:cNvPr id="33797" name="Picture 5" descr="C:\Users\Mhutchings\AppData\Local\Microsoft\Windows\Temporary Internet Files\Content.IE5\OSBWWSW6\Comic_Strip_Conv_Example[1].png"/>
          <p:cNvPicPr>
            <a:picLocks noChangeAspect="1" noChangeArrowheads="1"/>
          </p:cNvPicPr>
          <p:nvPr/>
        </p:nvPicPr>
        <p:blipFill>
          <a:blip r:embed="rId4" cstate="print"/>
          <a:srcRect/>
          <a:stretch>
            <a:fillRect/>
          </a:stretch>
        </p:blipFill>
        <p:spPr bwMode="auto">
          <a:xfrm>
            <a:off x="4816475" y="4443413"/>
            <a:ext cx="2376488" cy="1917700"/>
          </a:xfrm>
          <a:prstGeom prst="rect">
            <a:avLst/>
          </a:prstGeom>
          <a:noFill/>
          <a:ln w="9525">
            <a:noFill/>
            <a:miter lim="800000"/>
            <a:headEnd/>
            <a:tailEnd/>
          </a:ln>
        </p:spPr>
      </p:pic>
      <p:pic>
        <p:nvPicPr>
          <p:cNvPr id="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75842"/>
            <a:ext cx="5904656" cy="1320800"/>
          </a:xfrm>
        </p:spPr>
        <p:txBody>
          <a:bodyPr>
            <a:normAutofit/>
          </a:bodyPr>
          <a:lstStyle/>
          <a:p>
            <a:pPr>
              <a:lnSpc>
                <a:spcPct val="90000"/>
              </a:lnSpc>
            </a:pPr>
            <a:r>
              <a:rPr lang="en-GB" sz="2800" b="1" dirty="0">
                <a:latin typeface="Arial" panose="020B0604020202020204" pitchFamily="34" charset="0"/>
                <a:cs typeface="Arial" panose="020B0604020202020204" pitchFamily="34" charset="0"/>
              </a:rPr>
              <a:t>Teach Relaxation techniques to help manage the physical symptoms of anxiety </a:t>
            </a:r>
          </a:p>
        </p:txBody>
      </p:sp>
      <p:sp>
        <p:nvSpPr>
          <p:cNvPr id="3" name="Content Placeholder 2"/>
          <p:cNvSpPr>
            <a:spLocks noGrp="1"/>
          </p:cNvSpPr>
          <p:nvPr>
            <p:ph idx="1"/>
          </p:nvPr>
        </p:nvSpPr>
        <p:spPr>
          <a:xfrm>
            <a:off x="2915816" y="1396642"/>
            <a:ext cx="5904656" cy="5507929"/>
          </a:xfrm>
        </p:spPr>
        <p:txBody>
          <a:bodyPr>
            <a:normAutofit fontScale="92500"/>
          </a:bodyPr>
          <a:lstStyle/>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Having fun and laughter </a:t>
            </a:r>
            <a:r>
              <a:rPr lang="en-GB" sz="2200" dirty="0">
                <a:latin typeface="Arial" panose="020B0604020202020204" pitchFamily="34" charset="0"/>
                <a:cs typeface="Arial" panose="020B0604020202020204" pitchFamily="34" charset="0"/>
                <a:hlinkClick r:id="rId2"/>
              </a:rPr>
              <a:t>www.actionforhappiness.org</a:t>
            </a:r>
            <a:r>
              <a:rPr lang="en-GB" sz="2200" dirty="0">
                <a:latin typeface="Arial" panose="020B0604020202020204" pitchFamily="34" charset="0"/>
                <a:cs typeface="Arial" panose="020B0604020202020204" pitchFamily="34" charset="0"/>
              </a:rPr>
              <a:t> </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Deep breathing techniques – Box / Belly </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5 Things you can see, 4 Things you can hear, 3 Things you can touch, 2 Things you can smell, 1 deep cleansing breath.</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Mindfulness </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Encourage children to think of happy memories – show photos – make scrab books</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Exercise</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Listening to and playing music</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Spend time with friends and family</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Cuddle with pets and loved ones</a:t>
            </a:r>
          </a:p>
          <a:p>
            <a:pPr>
              <a:lnSpc>
                <a:spcPct val="90000"/>
              </a:lnSpc>
              <a:buFont typeface="Arial" panose="020B0604020202020204" pitchFamily="34" charset="0"/>
              <a:buChar char="•"/>
            </a:pPr>
            <a:r>
              <a:rPr lang="en-GB" sz="2200" dirty="0">
                <a:latin typeface="Arial" panose="020B0604020202020204" pitchFamily="34" charset="0"/>
                <a:cs typeface="Arial" panose="020B0604020202020204" pitchFamily="34" charset="0"/>
              </a:rPr>
              <a:t>Doing these things together can help.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444" r="21556"/>
          <a:stretch/>
        </p:blipFill>
        <p:spPr>
          <a:xfrm>
            <a:off x="20" y="-1"/>
            <a:ext cx="2987804"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140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08000" y="609600"/>
            <a:ext cx="6447501" cy="1320800"/>
          </a:xfrm>
        </p:spPr>
        <p:txBody>
          <a:bodyPr anchor="t">
            <a:normAutofit fontScale="90000"/>
          </a:bodyPr>
          <a:lstStyle/>
          <a:p>
            <a:pPr eaLnBrk="1" hangingPunct="1"/>
            <a:r>
              <a:rPr lang="en-GB" dirty="0">
                <a:latin typeface="Arial" panose="020B0604020202020204" pitchFamily="34" charset="0"/>
                <a:cs typeface="Arial" panose="020B0604020202020204" pitchFamily="34" charset="0"/>
              </a:rPr>
              <a:t>Stage 5: what can I </a:t>
            </a:r>
            <a:r>
              <a:rPr lang="en-GB" i="1" dirty="0">
                <a:latin typeface="Arial" panose="020B0604020202020204" pitchFamily="34" charset="0"/>
                <a:cs typeface="Arial" panose="020B0604020202020204" pitchFamily="34" charset="0"/>
              </a:rPr>
              <a:t>do </a:t>
            </a:r>
            <a:r>
              <a:rPr lang="en-GB" dirty="0">
                <a:latin typeface="Arial" panose="020B0604020202020204" pitchFamily="34" charset="0"/>
                <a:cs typeface="Arial" panose="020B0604020202020204" pitchFamily="34" charset="0"/>
              </a:rPr>
              <a:t>about it?</a:t>
            </a:r>
          </a:p>
        </p:txBody>
      </p:sp>
      <p:sp>
        <p:nvSpPr>
          <p:cNvPr id="40963" name="Content Placeholder 2"/>
          <p:cNvSpPr>
            <a:spLocks noGrp="1"/>
          </p:cNvSpPr>
          <p:nvPr>
            <p:ph idx="1"/>
          </p:nvPr>
        </p:nvSpPr>
        <p:spPr>
          <a:xfrm>
            <a:off x="3059832" y="1682700"/>
            <a:ext cx="5413062" cy="4835624"/>
          </a:xfrm>
        </p:spPr>
        <p:txBody>
          <a:bodyPr>
            <a:noAutofit/>
          </a:bodyPr>
          <a:lstStyle/>
          <a:p>
            <a:pPr eaLnBrk="1" hangingPunct="1">
              <a:lnSpc>
                <a:spcPct val="90000"/>
              </a:lnSpc>
            </a:pPr>
            <a:r>
              <a:rPr lang="en-GB" sz="2200" dirty="0">
                <a:latin typeface="Arial" panose="020B0604020202020204" pitchFamily="34" charset="0"/>
                <a:cs typeface="Arial" panose="020B0604020202020204" pitchFamily="34" charset="0"/>
              </a:rPr>
              <a:t>Produce a list of ideas with your child – remember baby steps lead to bigger steps – what works, what doesn’t work, what is important to them and what isn’t</a:t>
            </a:r>
          </a:p>
          <a:p>
            <a:pPr eaLnBrk="1" hangingPunct="1">
              <a:lnSpc>
                <a:spcPct val="90000"/>
              </a:lnSpc>
            </a:pPr>
            <a:r>
              <a:rPr lang="en-GB" sz="2200" dirty="0">
                <a:latin typeface="Arial" panose="020B0604020202020204" pitchFamily="34" charset="0"/>
                <a:cs typeface="Arial" panose="020B0604020202020204" pitchFamily="34" charset="0"/>
              </a:rPr>
              <a:t>Make a </a:t>
            </a:r>
            <a:r>
              <a:rPr lang="en-GB" sz="2200" b="1" dirty="0">
                <a:latin typeface="Arial" panose="020B0604020202020204" pitchFamily="34" charset="0"/>
                <a:cs typeface="Arial" panose="020B0604020202020204" pitchFamily="34" charset="0"/>
              </a:rPr>
              <a:t>Self Soothe bags </a:t>
            </a:r>
            <a:r>
              <a:rPr lang="en-GB" sz="2200" dirty="0">
                <a:latin typeface="Arial" panose="020B0604020202020204" pitchFamily="34" charset="0"/>
                <a:cs typeface="Arial" panose="020B0604020202020204" pitchFamily="34" charset="0"/>
              </a:rPr>
              <a:t>and </a:t>
            </a:r>
            <a:r>
              <a:rPr lang="en-GB" sz="2200" b="1" dirty="0">
                <a:latin typeface="Arial" panose="020B0604020202020204" pitchFamily="34" charset="0"/>
                <a:cs typeface="Arial" panose="020B0604020202020204" pitchFamily="34" charset="0"/>
              </a:rPr>
              <a:t>Happy Boxes</a:t>
            </a:r>
            <a:r>
              <a:rPr lang="en-GB" sz="2200" dirty="0">
                <a:latin typeface="Arial" panose="020B0604020202020204" pitchFamily="34" charset="0"/>
                <a:cs typeface="Arial" panose="020B0604020202020204" pitchFamily="34" charset="0"/>
              </a:rPr>
              <a:t> can be a good here, and lists, or Velcro choice boards can work too. Calm spaces, breathing, relaxation exercises, </a:t>
            </a:r>
            <a:r>
              <a:rPr lang="en-GB" sz="2200" b="1" dirty="0">
                <a:latin typeface="Arial" panose="020B0604020202020204" pitchFamily="34" charset="0"/>
                <a:cs typeface="Arial" panose="020B0604020202020204" pitchFamily="34" charset="0"/>
              </a:rPr>
              <a:t>Make it visual</a:t>
            </a:r>
          </a:p>
          <a:p>
            <a:pPr eaLnBrk="1" hangingPunct="1">
              <a:lnSpc>
                <a:spcPct val="90000"/>
              </a:lnSpc>
            </a:pPr>
            <a:r>
              <a:rPr lang="en-GB" sz="2200" b="1" dirty="0">
                <a:latin typeface="Arial" panose="020B0604020202020204" pitchFamily="34" charset="0"/>
                <a:cs typeface="Arial" panose="020B0604020202020204" pitchFamily="34" charset="0"/>
              </a:rPr>
              <a:t>The Aim:  </a:t>
            </a:r>
            <a:r>
              <a:rPr lang="en-GB" sz="2200" dirty="0">
                <a:latin typeface="Arial" panose="020B0604020202020204" pitchFamily="34" charset="0"/>
                <a:cs typeface="Arial" panose="020B0604020202020204" pitchFamily="34" charset="0"/>
              </a:rPr>
              <a:t>Is for your child to know what helps them relax and bring them back down to a 2 or a 1</a:t>
            </a:r>
          </a:p>
        </p:txBody>
      </p:sp>
      <p:pic>
        <p:nvPicPr>
          <p:cNvPr id="7170" name="Picture 2" descr="Autism Gift Box | Etsy"/>
          <p:cNvPicPr>
            <a:picLocks noChangeAspect="1" noChangeArrowheads="1"/>
          </p:cNvPicPr>
          <p:nvPr/>
        </p:nvPicPr>
        <p:blipFill rotWithShape="1">
          <a:blip r:embed="rId2">
            <a:extLst>
              <a:ext uri="{28A0092B-C50C-407E-A947-70E740481C1C}">
                <a14:useLocalDpi xmlns:a14="http://schemas.microsoft.com/office/drawing/2010/main" val="0"/>
              </a:ext>
            </a:extLst>
          </a:blip>
          <a:srcRect l="43572" r="8186" b="-1"/>
          <a:stretch/>
        </p:blipFill>
        <p:spPr bwMode="auto">
          <a:xfrm>
            <a:off x="508000" y="2159331"/>
            <a:ext cx="2358448" cy="38823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699792" y="188640"/>
            <a:ext cx="5976664" cy="936104"/>
          </a:xfrm>
        </p:spPr>
        <p:txBody>
          <a:bodyPr vert="horz" lIns="91440" tIns="45720" rIns="91440" bIns="45720" rtlCol="0" anchor="t">
            <a:normAutofit/>
            <a:scene3d>
              <a:camera prst="orthographicFront"/>
              <a:lightRig rig="soft" dir="t"/>
            </a:scene3d>
            <a:sp3d prstMaterial="softEdge">
              <a:bevelT w="25400" h="25400"/>
            </a:sp3d>
          </a:bodyPr>
          <a:lstStyle/>
          <a:p>
            <a:pPr fontAlgn="auto">
              <a:lnSpc>
                <a:spcPct val="90000"/>
              </a:lnSpc>
              <a:spcAft>
                <a:spcPts val="0"/>
              </a:spcAft>
              <a:defRPr/>
            </a:pPr>
            <a:r>
              <a:rPr lang="en-US" sz="2800" b="1" dirty="0">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Helping to keep them relaxed &amp; safe:</a:t>
            </a:r>
          </a:p>
        </p:txBody>
      </p:sp>
      <p:sp>
        <p:nvSpPr>
          <p:cNvPr id="41986" name="Rectangle 3"/>
          <p:cNvSpPr>
            <a:spLocks noGrp="1" noChangeArrowheads="1"/>
          </p:cNvSpPr>
          <p:nvPr>
            <p:ph idx="4294967295"/>
          </p:nvPr>
        </p:nvSpPr>
        <p:spPr>
          <a:xfrm>
            <a:off x="2699792" y="980728"/>
            <a:ext cx="6264696" cy="5345113"/>
          </a:xfrm>
        </p:spPr>
        <p:txBody>
          <a:bodyPr vert="horz" lIns="91440" tIns="45720" rIns="91440" bIns="45720" rtlCol="0">
            <a:normAutofit fontScale="92500" lnSpcReduction="10000"/>
          </a:bodyPr>
          <a:lstStyle/>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 Hug</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Chill out Zone</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Time alone – door signs – not in the mood leave me alone!</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Rating scales – </a:t>
            </a:r>
            <a:r>
              <a:rPr lang="en-US" sz="2000" dirty="0" err="1">
                <a:latin typeface="Arial" panose="020B0604020202020204" pitchFamily="34" charset="0"/>
                <a:cs typeface="Arial" panose="020B0604020202020204" pitchFamily="34" charset="0"/>
              </a:rPr>
              <a:t>Colours</a:t>
            </a:r>
            <a:r>
              <a:rPr lang="en-US" sz="2000" dirty="0">
                <a:latin typeface="Arial" panose="020B0604020202020204" pitchFamily="34" charset="0"/>
                <a:cs typeface="Arial" panose="020B0604020202020204" pitchFamily="34" charset="0"/>
              </a:rPr>
              <a:t>, Numbers, </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Physical Activities</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Talk things through</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Staying calm/relaxed yourself – do look after yourself</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Sensory snacks</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Controlled Breathing</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Deep Pressure</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Write or draw things down</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Listen to loud Music</a:t>
            </a:r>
          </a:p>
          <a:p>
            <a:pPr>
              <a:lnSpc>
                <a:spcPct val="9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Put Together Visuals to help them remember</a:t>
            </a:r>
          </a:p>
          <a:p>
            <a:pPr>
              <a:lnSpc>
                <a:spcPct val="90000"/>
              </a:lnSpc>
            </a:pPr>
            <a:endParaRPr lang="en-US" sz="1100" dirty="0"/>
          </a:p>
          <a:p>
            <a:pPr>
              <a:lnSpc>
                <a:spcPct val="90000"/>
              </a:lnSpc>
            </a:pPr>
            <a:endParaRPr lang="en-US" sz="11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641" r="21359"/>
          <a:stretch/>
        </p:blipFill>
        <p:spPr>
          <a:xfrm>
            <a:off x="20" y="-1"/>
            <a:ext cx="24117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55576" y="119190"/>
            <a:ext cx="7773338" cy="1596177"/>
          </a:xfrm>
        </p:spPr>
        <p:txBody>
          <a:bodyPr/>
          <a:lstStyle/>
          <a:p>
            <a:r>
              <a:rPr lang="en-GB" dirty="0">
                <a:solidFill>
                  <a:schemeClr val="accent1"/>
                </a:solidFill>
              </a:rPr>
              <a:t>Other resources</a:t>
            </a:r>
          </a:p>
        </p:txBody>
      </p:sp>
      <p:pic>
        <p:nvPicPr>
          <p:cNvPr id="46083" name="Content Placeholder 3" descr="51HSRxrIbAL__SY355_.jpg"/>
          <p:cNvPicPr>
            <a:picLocks noGrp="1" noChangeAspect="1"/>
          </p:cNvPicPr>
          <p:nvPr>
            <p:ph idx="1"/>
          </p:nvPr>
        </p:nvPicPr>
        <p:blipFill>
          <a:blip r:embed="rId2" cstate="print"/>
          <a:srcRect/>
          <a:stretch>
            <a:fillRect/>
          </a:stretch>
        </p:blipFill>
        <p:spPr>
          <a:xfrm>
            <a:off x="611188" y="1484314"/>
            <a:ext cx="2376636" cy="3171826"/>
          </a:xfrm>
        </p:spPr>
      </p:pic>
      <p:pic>
        <p:nvPicPr>
          <p:cNvPr id="46084" name="Picture 4" descr="51kmpp5bl5L__SX358_BO1,204,203,200_.jpg"/>
          <p:cNvPicPr>
            <a:picLocks noChangeAspect="1"/>
          </p:cNvPicPr>
          <p:nvPr/>
        </p:nvPicPr>
        <p:blipFill>
          <a:blip r:embed="rId3" cstate="print"/>
          <a:srcRect/>
          <a:stretch>
            <a:fillRect/>
          </a:stretch>
        </p:blipFill>
        <p:spPr bwMode="auto">
          <a:xfrm>
            <a:off x="3754350" y="1268760"/>
            <a:ext cx="2205037" cy="3057525"/>
          </a:xfrm>
          <a:prstGeom prst="rect">
            <a:avLst/>
          </a:prstGeom>
          <a:noFill/>
          <a:ln w="9525">
            <a:noFill/>
            <a:miter lim="800000"/>
            <a:headEnd/>
            <a:tailEnd/>
          </a:ln>
        </p:spPr>
      </p:pic>
      <p:pic>
        <p:nvPicPr>
          <p:cNvPr id="46085" name="Picture 5" descr="51JDSz2eQXL__SX466_.jpg"/>
          <p:cNvPicPr>
            <a:picLocks noChangeAspect="1"/>
          </p:cNvPicPr>
          <p:nvPr/>
        </p:nvPicPr>
        <p:blipFill>
          <a:blip r:embed="rId4" cstate="print"/>
          <a:srcRect/>
          <a:stretch>
            <a:fillRect/>
          </a:stretch>
        </p:blipFill>
        <p:spPr bwMode="auto">
          <a:xfrm>
            <a:off x="5412014" y="3596133"/>
            <a:ext cx="3729038" cy="2808287"/>
          </a:xfrm>
          <a:prstGeom prst="rect">
            <a:avLst/>
          </a:prstGeom>
          <a:noFill/>
          <a:ln w="9525">
            <a:noFill/>
            <a:miter lim="800000"/>
            <a:headEnd/>
            <a:tailEnd/>
          </a:ln>
        </p:spPr>
      </p:pic>
      <p:pic>
        <p:nvPicPr>
          <p:cNvPr id="46086" name="Picture 6" descr="worry book.png"/>
          <p:cNvPicPr>
            <a:picLocks noChangeAspect="1"/>
          </p:cNvPicPr>
          <p:nvPr/>
        </p:nvPicPr>
        <p:blipFill>
          <a:blip r:embed="rId5" cstate="print"/>
          <a:srcRect/>
          <a:stretch>
            <a:fillRect/>
          </a:stretch>
        </p:blipFill>
        <p:spPr bwMode="auto">
          <a:xfrm>
            <a:off x="6103775" y="752475"/>
            <a:ext cx="2095500" cy="2676525"/>
          </a:xfrm>
          <a:prstGeom prst="rect">
            <a:avLst/>
          </a:prstGeom>
          <a:noFill/>
          <a:ln w="9525">
            <a:noFill/>
            <a:miter lim="800000"/>
            <a:headEnd/>
            <a:tailEnd/>
          </a:ln>
        </p:spPr>
      </p:pic>
      <p:pic>
        <p:nvPicPr>
          <p:cNvPr id="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Five Ways to Wellbeing - Charlotte Crowe Consulting">
            <a:extLst>
              <a:ext uri="{FF2B5EF4-FFF2-40B4-BE49-F238E27FC236}">
                <a16:creationId xmlns:a16="http://schemas.microsoft.com/office/drawing/2014/main" id="{9B1F17E5-0760-F90D-8996-CC3CC82127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785835"/>
            <a:ext cx="5030422" cy="1834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6DF2-90D6-244F-8BBF-C3C6331D00A8}"/>
              </a:ext>
            </a:extLst>
          </p:cNvPr>
          <p:cNvSpPr>
            <a:spLocks noGrp="1"/>
          </p:cNvSpPr>
          <p:nvPr>
            <p:ph type="title"/>
          </p:nvPr>
        </p:nvSpPr>
        <p:spPr>
          <a:xfrm>
            <a:off x="492919" y="499533"/>
            <a:ext cx="8079581" cy="779129"/>
          </a:xfrm>
        </p:spPr>
        <p:txBody>
          <a:bodyPr/>
          <a:lstStyle/>
          <a:p>
            <a:r>
              <a:rPr lang="en-GB" b="1" dirty="0"/>
              <a:t>Just a few other links of support</a:t>
            </a:r>
          </a:p>
        </p:txBody>
      </p:sp>
      <p:sp>
        <p:nvSpPr>
          <p:cNvPr id="3" name="Content Placeholder 2">
            <a:extLst>
              <a:ext uri="{FF2B5EF4-FFF2-40B4-BE49-F238E27FC236}">
                <a16:creationId xmlns:a16="http://schemas.microsoft.com/office/drawing/2014/main" id="{CFF45848-1EF8-04DF-9DF0-4CF670ACF55C}"/>
              </a:ext>
            </a:extLst>
          </p:cNvPr>
          <p:cNvSpPr>
            <a:spLocks noGrp="1"/>
          </p:cNvSpPr>
          <p:nvPr>
            <p:ph idx="1"/>
          </p:nvPr>
        </p:nvSpPr>
        <p:spPr>
          <a:xfrm>
            <a:off x="2483768" y="2441476"/>
            <a:ext cx="2808312" cy="504056"/>
          </a:xfrm>
        </p:spPr>
        <p:txBody>
          <a:bodyPr/>
          <a:lstStyle/>
          <a:p>
            <a:r>
              <a:rPr lang="en-GB" dirty="0">
                <a:hlinkClick r:id="rId3"/>
              </a:rPr>
              <a:t>www.mind.org.uk</a:t>
            </a:r>
            <a:r>
              <a:rPr lang="en-GB" dirty="0"/>
              <a:t> </a:t>
            </a:r>
          </a:p>
          <a:p>
            <a:endParaRPr lang="en-GB" dirty="0"/>
          </a:p>
        </p:txBody>
      </p:sp>
      <p:pic>
        <p:nvPicPr>
          <p:cNvPr id="4098" name="Picture 2" descr="Mind">
            <a:extLst>
              <a:ext uri="{FF2B5EF4-FFF2-40B4-BE49-F238E27FC236}">
                <a16:creationId xmlns:a16="http://schemas.microsoft.com/office/drawing/2014/main" id="{DCC7A600-273E-9A64-DFCE-7D25165C1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204864"/>
            <a:ext cx="1714509" cy="740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A31FA1-91A1-C7FD-176C-352BEF474608}"/>
              </a:ext>
            </a:extLst>
          </p:cNvPr>
          <p:cNvSpPr txBox="1"/>
          <p:nvPr/>
        </p:nvSpPr>
        <p:spPr>
          <a:xfrm>
            <a:off x="2915816" y="3356992"/>
            <a:ext cx="4572000" cy="369332"/>
          </a:xfrm>
          <a:prstGeom prst="rect">
            <a:avLst/>
          </a:prstGeom>
          <a:noFill/>
        </p:spPr>
        <p:txBody>
          <a:bodyPr wrap="square">
            <a:spAutoFit/>
          </a:bodyPr>
          <a:lstStyle/>
          <a:p>
            <a:r>
              <a:rPr lang="en-GB" dirty="0">
                <a:hlinkClick r:id="rId5"/>
              </a:rPr>
              <a:t>www.youngminds.org.uk</a:t>
            </a:r>
            <a:r>
              <a:rPr lang="en-GB" dirty="0"/>
              <a:t> </a:t>
            </a:r>
          </a:p>
        </p:txBody>
      </p:sp>
      <p:pic>
        <p:nvPicPr>
          <p:cNvPr id="4100" name="Picture 4" descr="Young Minds Trust • CareTech Foundation">
            <a:extLst>
              <a:ext uri="{FF2B5EF4-FFF2-40B4-BE49-F238E27FC236}">
                <a16:creationId xmlns:a16="http://schemas.microsoft.com/office/drawing/2014/main" id="{8657E3E5-011B-242C-865A-4A87F51492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814" b="30882"/>
          <a:stretch/>
        </p:blipFill>
        <p:spPr bwMode="auto">
          <a:xfrm>
            <a:off x="179512" y="3109610"/>
            <a:ext cx="2232248" cy="877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1535F9-D347-9BEC-83DA-71DBCB08A958}"/>
              </a:ext>
            </a:extLst>
          </p:cNvPr>
          <p:cNvSpPr txBox="1"/>
          <p:nvPr/>
        </p:nvSpPr>
        <p:spPr>
          <a:xfrm>
            <a:off x="2859984" y="4528971"/>
            <a:ext cx="4572000" cy="369332"/>
          </a:xfrm>
          <a:prstGeom prst="rect">
            <a:avLst/>
          </a:prstGeom>
          <a:noFill/>
        </p:spPr>
        <p:txBody>
          <a:bodyPr wrap="square">
            <a:spAutoFit/>
          </a:bodyPr>
          <a:lstStyle/>
          <a:p>
            <a:r>
              <a:rPr lang="en-GB" dirty="0">
                <a:hlinkClick r:id="rId7"/>
              </a:rPr>
              <a:t>www.charliewaller.org</a:t>
            </a:r>
            <a:r>
              <a:rPr lang="en-GB" dirty="0"/>
              <a:t> </a:t>
            </a:r>
          </a:p>
        </p:txBody>
      </p:sp>
      <p:pic>
        <p:nvPicPr>
          <p:cNvPr id="4102" name="Picture 6" descr="About Us - The Students Against Depression">
            <a:extLst>
              <a:ext uri="{FF2B5EF4-FFF2-40B4-BE49-F238E27FC236}">
                <a16:creationId xmlns:a16="http://schemas.microsoft.com/office/drawing/2014/main" id="{CADC1520-C250-FB97-4532-F703C3E8FF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19" y="4183932"/>
            <a:ext cx="1414785" cy="14147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A3FCCB-60A0-E9AD-D3A6-3AD931F61216}"/>
              </a:ext>
            </a:extLst>
          </p:cNvPr>
          <p:cNvSpPr txBox="1"/>
          <p:nvPr/>
        </p:nvSpPr>
        <p:spPr>
          <a:xfrm>
            <a:off x="2843808" y="5824505"/>
            <a:ext cx="4572000" cy="646331"/>
          </a:xfrm>
          <a:prstGeom prst="rect">
            <a:avLst/>
          </a:prstGeom>
          <a:noFill/>
        </p:spPr>
        <p:txBody>
          <a:bodyPr wrap="square">
            <a:spAutoFit/>
          </a:bodyPr>
          <a:lstStyle/>
          <a:p>
            <a:r>
              <a:rPr lang="en-GB" dirty="0">
                <a:hlinkClick r:id="rId9"/>
              </a:rPr>
              <a:t>www.childline.org.uk</a:t>
            </a:r>
            <a:endParaRPr lang="en-GB" dirty="0"/>
          </a:p>
          <a:p>
            <a:endParaRPr lang="en-GB" dirty="0"/>
          </a:p>
        </p:txBody>
      </p:sp>
      <p:pic>
        <p:nvPicPr>
          <p:cNvPr id="4104" name="Picture 8" descr="Get Support : Child Friendly Cardiff">
            <a:extLst>
              <a:ext uri="{FF2B5EF4-FFF2-40B4-BE49-F238E27FC236}">
                <a16:creationId xmlns:a16="http://schemas.microsoft.com/office/drawing/2014/main" id="{B4FB5612-84DC-C993-442B-EC96845C2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336" y="5733256"/>
            <a:ext cx="2073424" cy="82883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7B4EBE3E-3427-E6D8-6354-2FF1DD6F45F8}"/>
              </a:ext>
            </a:extLst>
          </p:cNvPr>
          <p:cNvSpPr txBox="1">
            <a:spLocks/>
          </p:cNvSpPr>
          <p:nvPr/>
        </p:nvSpPr>
        <p:spPr>
          <a:xfrm>
            <a:off x="395536" y="1300557"/>
            <a:ext cx="8079581" cy="77912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GB" b="1" dirty="0">
                <a:solidFill>
                  <a:schemeClr val="tx1"/>
                </a:solidFill>
                <a:latin typeface="Arial" panose="020B0604020202020204" pitchFamily="34" charset="0"/>
                <a:cs typeface="Arial" panose="020B0604020202020204" pitchFamily="34" charset="0"/>
              </a:rPr>
              <a:t>If you become concerned always contact your doctor or call 111 option 2 for professional help and guidance </a:t>
            </a:r>
          </a:p>
        </p:txBody>
      </p:sp>
    </p:spTree>
    <p:extLst>
      <p:ext uri="{BB962C8B-B14F-4D97-AF65-F5344CB8AC3E}">
        <p14:creationId xmlns:p14="http://schemas.microsoft.com/office/powerpoint/2010/main" val="2258365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83568" y="2204864"/>
            <a:ext cx="6643688" cy="1320800"/>
          </a:xfrm>
        </p:spPr>
        <p:txBody>
          <a:bodyPr>
            <a:normAutofit fontScale="90000"/>
          </a:bodyPr>
          <a:lstStyle/>
          <a:p>
            <a:pPr eaLnBrk="1" hangingPunct="1"/>
            <a:r>
              <a:rPr lang="en-GB" altLang="en-US" b="1" dirty="0"/>
              <a:t>Thank you for listening</a:t>
            </a:r>
            <a:br>
              <a:rPr lang="en-GB" altLang="en-US" b="1" dirty="0"/>
            </a:br>
            <a:r>
              <a:rPr lang="en-GB" altLang="en-US" b="1" dirty="0"/>
              <a:t>Any questions? </a:t>
            </a:r>
          </a:p>
        </p:txBody>
      </p:sp>
      <p:pic>
        <p:nvPicPr>
          <p:cNvPr id="5" name="Picture 4" descr="A blue text on a black background&#10;&#10;Description automatically generated">
            <a:extLst>
              <a:ext uri="{FF2B5EF4-FFF2-40B4-BE49-F238E27FC236}">
                <a16:creationId xmlns:a16="http://schemas.microsoft.com/office/drawing/2014/main" id="{12ACF8ED-AC1A-1BD1-0A6E-5B3CDDC9B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7" y="301349"/>
            <a:ext cx="9540803" cy="1471467"/>
          </a:xfrm>
          <a:prstGeom prst="rect">
            <a:avLst/>
          </a:prstGeom>
        </p:spPr>
      </p:pic>
    </p:spTree>
    <p:extLst>
      <p:ext uri="{BB962C8B-B14F-4D97-AF65-F5344CB8AC3E}">
        <p14:creationId xmlns:p14="http://schemas.microsoft.com/office/powerpoint/2010/main" val="262933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402011" y="5892"/>
            <a:ext cx="5141053" cy="1658198"/>
          </a:xfrm>
        </p:spPr>
        <p:txBody>
          <a:bodyPr vert="horz" lIns="91440" tIns="45720" rIns="91440" bIns="45720" rtlCol="0" anchor="ctr">
            <a:normAutofit/>
            <a:scene3d>
              <a:camera prst="orthographicFront"/>
              <a:lightRig rig="soft" dir="t"/>
            </a:scene3d>
            <a:sp3d prstMaterial="softEdge">
              <a:bevelT w="25400" h="25400"/>
            </a:sp3d>
          </a:bodyPr>
          <a:lstStyle/>
          <a:p>
            <a:pPr fontAlgn="auto">
              <a:lnSpc>
                <a:spcPct val="85000"/>
              </a:lnSpc>
              <a:spcAft>
                <a:spcPts val="0"/>
              </a:spcAft>
              <a:defRPr/>
            </a:pPr>
            <a:r>
              <a:rPr lang="en-US" sz="5400" b="1" dirty="0">
                <a:solidFill>
                  <a:schemeClr val="accent1">
                    <a:lumMod val="75000"/>
                  </a:schemeClr>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What is Anxiety</a:t>
            </a:r>
          </a:p>
        </p:txBody>
      </p:sp>
      <p:pic>
        <p:nvPicPr>
          <p:cNvPr id="1028" name="Picture 4" descr="A person holding their head in their hands feeling very anxious, with lots of thoughts going on around them. Image 2 of 4">
            <a:extLst>
              <a:ext uri="{FF2B5EF4-FFF2-40B4-BE49-F238E27FC236}">
                <a16:creationId xmlns:a16="http://schemas.microsoft.com/office/drawing/2014/main" id="{2122996B-727D-AE75-4D50-5B0BB0C670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23" r="39228" b="1"/>
          <a:stretch/>
        </p:blipFill>
        <p:spPr bwMode="auto">
          <a:xfrm>
            <a:off x="20" y="-6418"/>
            <a:ext cx="3058077" cy="6864418"/>
          </a:xfrm>
          <a:prstGeom prst="rect">
            <a:avLst/>
          </a:prstGeom>
          <a:noFill/>
          <a:extLst>
            <a:ext uri="{909E8E84-426E-40DD-AFC4-6F175D3DCCD1}">
              <a14:hiddenFill xmlns:a14="http://schemas.microsoft.com/office/drawing/2010/main">
                <a:solidFill>
                  <a:srgbClr val="FFFFFF"/>
                </a:solidFill>
              </a14:hiddenFill>
            </a:ext>
          </a:extLst>
        </p:spPr>
      </p:pic>
      <p:sp>
        <p:nvSpPr>
          <p:cNvPr id="13314" name="Content Placeholder 1"/>
          <p:cNvSpPr>
            <a:spLocks noGrp="1"/>
          </p:cNvSpPr>
          <p:nvPr>
            <p:ph idx="4294967295"/>
          </p:nvPr>
        </p:nvSpPr>
        <p:spPr>
          <a:xfrm>
            <a:off x="3526916" y="1412776"/>
            <a:ext cx="5141053" cy="4824536"/>
          </a:xfrm>
        </p:spPr>
        <p:txBody>
          <a:bodyPr vert="horz" lIns="91440" tIns="45720" rIns="91440" bIns="45720" rtlCol="0">
            <a:normAutofit fontScale="92500"/>
          </a:bodyPr>
          <a:lstStyle/>
          <a:p>
            <a:r>
              <a:rPr lang="en-US" dirty="0">
                <a:latin typeface="Arial" panose="020B0604020202020204" pitchFamily="34" charset="0"/>
                <a:cs typeface="Arial" panose="020B0604020202020204" pitchFamily="34" charset="0"/>
              </a:rPr>
              <a:t>Something  we all experience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feeling of worry, nervousness, or unease about something with an uncertain outcome:” </a:t>
            </a:r>
            <a:r>
              <a:rPr lang="en-US" sz="1300" dirty="0">
                <a:latin typeface="Arial" panose="020B0604020202020204" pitchFamily="34" charset="0"/>
                <a:cs typeface="Arial" panose="020B0604020202020204" pitchFamily="34" charset="0"/>
              </a:rPr>
              <a:t>(oxford dictionary)</a:t>
            </a:r>
          </a:p>
          <a:p>
            <a:pPr marL="0" indent="0"/>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Everybody experiences anxiety at some point in time.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becomes a problem when it </a:t>
            </a:r>
            <a:r>
              <a:rPr lang="en-US" b="1" dirty="0">
                <a:latin typeface="Arial" panose="020B0604020202020204" pitchFamily="34" charset="0"/>
                <a:cs typeface="Arial" panose="020B0604020202020204" pitchFamily="34" charset="0"/>
              </a:rPr>
              <a:t>STOPS</a:t>
            </a:r>
            <a:r>
              <a:rPr lang="en-US" dirty="0">
                <a:latin typeface="Arial" panose="020B0604020202020204" pitchFamily="34" charset="0"/>
                <a:cs typeface="Arial" panose="020B0604020202020204" pitchFamily="34" charset="0"/>
              </a:rPr>
              <a:t> your child from enjoying normal life by affecting their school, work, family relationships, friendships or social life</a:t>
            </a:r>
          </a:p>
          <a:p>
            <a:endParaRPr lang="en-US" sz="1500" dirty="0"/>
          </a:p>
          <a:p>
            <a:endParaRPr lang="en-US" sz="1500" dirty="0"/>
          </a:p>
        </p:txBody>
      </p:sp>
      <p:pic>
        <p:nvPicPr>
          <p:cNvPr id="5" name="Picture 3" descr="A blue text with a white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688" y="6534150"/>
            <a:ext cx="15827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8439" name="Rectangle 18441">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529723" y="639763"/>
            <a:ext cx="2998270" cy="5492750"/>
          </a:xfrm>
        </p:spPr>
        <p:txBody>
          <a:bodyPr>
            <a:normAutofit/>
          </a:bodyPr>
          <a:lstStyle/>
          <a:p>
            <a:r>
              <a:rPr lang="en-GB" altLang="en-US" sz="5200" dirty="0">
                <a:solidFill>
                  <a:srgbClr val="FFFFFF"/>
                </a:solidFill>
                <a:latin typeface="Arial" panose="020B0604020202020204" pitchFamily="34" charset="0"/>
                <a:cs typeface="Arial" panose="020B0604020202020204" pitchFamily="34" charset="0"/>
              </a:rPr>
              <a:t>Different Kinds of Anxiety</a:t>
            </a:r>
          </a:p>
        </p:txBody>
      </p:sp>
      <p:graphicFrame>
        <p:nvGraphicFramePr>
          <p:cNvPr id="18437" name="Content Placeholder 2">
            <a:extLst>
              <a:ext uri="{FF2B5EF4-FFF2-40B4-BE49-F238E27FC236}">
                <a16:creationId xmlns:a16="http://schemas.microsoft.com/office/drawing/2014/main" id="{6E0C6AC3-BE5E-4B67-9E3B-17CE5B85CEE1}"/>
              </a:ext>
            </a:extLst>
          </p:cNvPr>
          <p:cNvGraphicFramePr>
            <a:graphicFrameLocks noGrp="1"/>
          </p:cNvGraphicFramePr>
          <p:nvPr>
            <p:ph idx="1"/>
            <p:extLst>
              <p:ext uri="{D42A27DB-BD31-4B8C-83A1-F6EECF244321}">
                <p14:modId xmlns:p14="http://schemas.microsoft.com/office/powerpoint/2010/main" val="1263385337"/>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text on a black background&#10;&#10;Description automatically generated">
            <a:extLst>
              <a:ext uri="{FF2B5EF4-FFF2-40B4-BE49-F238E27FC236}">
                <a16:creationId xmlns:a16="http://schemas.microsoft.com/office/drawing/2014/main" id="{69576C00-CAEA-2726-50C6-0FB6C50ABD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6944" y="6199491"/>
            <a:ext cx="3046567" cy="469869"/>
          </a:xfrm>
          <a:prstGeom prst="rect">
            <a:avLst/>
          </a:prstGeom>
        </p:spPr>
      </p:pic>
    </p:spTree>
    <p:extLst>
      <p:ext uri="{BB962C8B-B14F-4D97-AF65-F5344CB8AC3E}">
        <p14:creationId xmlns:p14="http://schemas.microsoft.com/office/powerpoint/2010/main" val="100296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5" y="260648"/>
            <a:ext cx="4320480" cy="1320800"/>
          </a:xfrm>
        </p:spPr>
        <p:txBody>
          <a:bodyPr vert="horz" lIns="91440" tIns="45720" rIns="91440" bIns="45720" rtlCol="0" anchor="t">
            <a:normAutofit fontScale="90000"/>
          </a:bodyPr>
          <a:lstStyle/>
          <a:p>
            <a:r>
              <a:rPr lang="en-US" sz="3200" b="1" dirty="0">
                <a:latin typeface="Arial" panose="020B0604020202020204" pitchFamily="34" charset="0"/>
                <a:cs typeface="Arial" panose="020B0604020202020204" pitchFamily="34" charset="0"/>
              </a:rPr>
              <a:t>Relationship between Anxiety &amp; Performance</a:t>
            </a:r>
          </a:p>
        </p:txBody>
      </p:sp>
      <p:pic>
        <p:nvPicPr>
          <p:cNvPr id="4" name="Content Placeholder 3" descr="anxietydiagram2010_510.jpg"/>
          <p:cNvPicPr>
            <a:picLocks noGrp="1" noChangeAspect="1"/>
          </p:cNvPicPr>
          <p:nvPr>
            <p:ph idx="1"/>
          </p:nvPr>
        </p:nvPicPr>
        <p:blipFill>
          <a:blip r:embed="rId3" cstate="print"/>
          <a:stretch>
            <a:fillRect/>
          </a:stretch>
        </p:blipFill>
        <p:spPr>
          <a:xfrm>
            <a:off x="287813" y="1772816"/>
            <a:ext cx="4527593" cy="3520734"/>
          </a:xfrm>
          <a:prstGeom prst="rect">
            <a:avLst/>
          </a:prstGeom>
        </p:spPr>
      </p:pic>
      <p:sp>
        <p:nvSpPr>
          <p:cNvPr id="5" name="Rectangle 4"/>
          <p:cNvSpPr/>
          <p:nvPr/>
        </p:nvSpPr>
        <p:spPr>
          <a:xfrm>
            <a:off x="4815406" y="188640"/>
            <a:ext cx="4068163" cy="5904656"/>
          </a:xfrm>
          <a:prstGeom prst="rect">
            <a:avLst/>
          </a:prstGeom>
        </p:spPr>
        <p:txBody>
          <a:bodyPr vert="horz" lIns="91440" tIns="45720" rIns="91440" bIns="45720" rtlCol="0">
            <a:noAutofit/>
          </a:bodyPr>
          <a:lstStyle/>
          <a:p>
            <a:pPr defTabSz="457200">
              <a:spcBef>
                <a:spcPts val="1000"/>
              </a:spcBef>
              <a:spcAft>
                <a:spcPts val="0"/>
              </a:spcAft>
              <a:buClr>
                <a:schemeClr val="accent1"/>
              </a:buClr>
              <a:buSzPct val="80000"/>
              <a:buFont typeface="Wingdings 3" charset="2"/>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A bit of worry can help us – it can enhance our performance, by making us more alert and tasked-focused. </a:t>
            </a:r>
          </a:p>
          <a:p>
            <a:pPr defTabSz="457200">
              <a:spcBef>
                <a:spcPts val="1000"/>
              </a:spcBef>
              <a:spcAft>
                <a:spcPts val="0"/>
              </a:spcAft>
              <a:buClr>
                <a:schemeClr val="accent1"/>
              </a:buClr>
              <a:buSzPct val="80000"/>
              <a:buFont typeface="Wingdings 3" charset="2"/>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However too much anxiety over a longer period of time can begin to interfere with our performance. Our ability to concentrate diminishes as we shift away from the task.  </a:t>
            </a:r>
          </a:p>
          <a:p>
            <a:pPr defTabSz="457200">
              <a:spcBef>
                <a:spcPts val="1000"/>
              </a:spcBef>
              <a:spcAft>
                <a:spcPts val="0"/>
              </a:spcAft>
              <a:buClr>
                <a:schemeClr val="accent1"/>
              </a:buClr>
              <a:buSzPct val="80000"/>
              <a:buFont typeface="Wingdings 3" charset="2"/>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When anxiety overstays it’s welcome, exhaustion results. Which can lead to burnout / shut down / meltdown</a:t>
            </a:r>
          </a:p>
          <a:p>
            <a:pPr defTabSz="457200">
              <a:spcBef>
                <a:spcPts val="1000"/>
              </a:spcBef>
              <a:spcAft>
                <a:spcPts val="0"/>
              </a:spcAft>
              <a:buClr>
                <a:schemeClr val="accent1"/>
              </a:buClr>
              <a:buSzPct val="80000"/>
              <a:buFont typeface="Wingdings 3" charset="2"/>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We are not designed to perform well under these conditions </a:t>
            </a:r>
          </a:p>
        </p:txBody>
      </p:sp>
      <p:pic>
        <p:nvPicPr>
          <p:cNvPr id="2" name="Picture 1" descr="A blue text on a black background&#10;&#10;Description automatically generated">
            <a:extLst>
              <a:ext uri="{FF2B5EF4-FFF2-40B4-BE49-F238E27FC236}">
                <a16:creationId xmlns:a16="http://schemas.microsoft.com/office/drawing/2014/main" id="{92645EDA-9F73-E1A5-C69B-AAF2F096D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520" y="6381328"/>
            <a:ext cx="2447255" cy="377438"/>
          </a:xfrm>
          <a:prstGeom prst="rect">
            <a:avLst/>
          </a:prstGeom>
        </p:spPr>
      </p:pic>
    </p:spTree>
    <p:extLst>
      <p:ext uri="{BB962C8B-B14F-4D97-AF65-F5344CB8AC3E}">
        <p14:creationId xmlns:p14="http://schemas.microsoft.com/office/powerpoint/2010/main" val="302046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7473"/>
            <a:ext cx="8568952" cy="943846"/>
          </a:xfrm>
        </p:spPr>
        <p:txBody>
          <a:bodyPr>
            <a:normAutofit/>
          </a:bodyPr>
          <a:lstStyle/>
          <a:p>
            <a:r>
              <a:rPr lang="en-US" sz="4000" b="1" dirty="0">
                <a:solidFill>
                  <a:schemeClr val="accent1"/>
                </a:solidFill>
                <a:latin typeface="Arial" panose="020B0604020202020204" pitchFamily="34" charset="0"/>
                <a:cs typeface="Arial" panose="020B0604020202020204" pitchFamily="34" charset="0"/>
              </a:rPr>
              <a:t>Why do children become anxious?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6732470"/>
              </p:ext>
            </p:extLst>
          </p:nvPr>
        </p:nvGraphicFramePr>
        <p:xfrm>
          <a:off x="407295" y="1925691"/>
          <a:ext cx="793115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83177" y="2322413"/>
            <a:ext cx="2232248"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Anxious people tend to expect the worst scenario will always occur. So, find it hard to relax</a:t>
            </a:r>
          </a:p>
        </p:txBody>
      </p:sp>
      <p:sp>
        <p:nvSpPr>
          <p:cNvPr id="7" name="TextBox 6"/>
          <p:cNvSpPr txBox="1"/>
          <p:nvPr/>
        </p:nvSpPr>
        <p:spPr>
          <a:xfrm>
            <a:off x="5796136" y="1078513"/>
            <a:ext cx="2376264"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Often, we develop anxiety following a series of stressful life events – so this can include school as well as family issues</a:t>
            </a:r>
          </a:p>
        </p:txBody>
      </p:sp>
      <p:sp>
        <p:nvSpPr>
          <p:cNvPr id="8" name="TextBox 7"/>
          <p:cNvSpPr txBox="1"/>
          <p:nvPr/>
        </p:nvSpPr>
        <p:spPr>
          <a:xfrm>
            <a:off x="5464193" y="5834816"/>
            <a:ext cx="2736304"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When we are under threat or feel danger. It helps us with our fight  &amp; flight preparing us for a quick response</a:t>
            </a:r>
          </a:p>
        </p:txBody>
      </p:sp>
      <p:sp>
        <p:nvSpPr>
          <p:cNvPr id="9" name="TextBox 8"/>
          <p:cNvSpPr txBox="1"/>
          <p:nvPr/>
        </p:nvSpPr>
        <p:spPr>
          <a:xfrm>
            <a:off x="724586" y="5975855"/>
            <a:ext cx="2160240"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It has also been suggested that anxiety has family ties</a:t>
            </a:r>
            <a:r>
              <a:rPr lang="en-GB" sz="1200" dirty="0"/>
              <a:t>.</a:t>
            </a:r>
          </a:p>
        </p:txBody>
      </p:sp>
      <p:sp>
        <p:nvSpPr>
          <p:cNvPr id="10" name="TextBox 9"/>
          <p:cNvSpPr txBox="1"/>
          <p:nvPr/>
        </p:nvSpPr>
        <p:spPr>
          <a:xfrm>
            <a:off x="539552" y="2414745"/>
            <a:ext cx="2160240"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Our children will pick up on our own anxieties.</a:t>
            </a:r>
          </a:p>
        </p:txBody>
      </p:sp>
      <p:sp>
        <p:nvSpPr>
          <p:cNvPr id="11" name="TextBox 10"/>
          <p:cNvSpPr txBox="1"/>
          <p:nvPr/>
        </p:nvSpPr>
        <p:spPr>
          <a:xfrm>
            <a:off x="2123728" y="1277080"/>
            <a:ext cx="1872208"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We do have to consider the ALN as well their own sensitivities </a:t>
            </a:r>
          </a:p>
        </p:txBody>
      </p:sp>
      <p:pic>
        <p:nvPicPr>
          <p:cNvPr id="3" name="Picture 2" descr="A blue text on a black background&#10;&#10;Description automatically generated">
            <a:extLst>
              <a:ext uri="{FF2B5EF4-FFF2-40B4-BE49-F238E27FC236}">
                <a16:creationId xmlns:a16="http://schemas.microsoft.com/office/drawing/2014/main" id="{071CE9B0-AAEF-1CA7-390B-90B9334B3C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9938" y="6452126"/>
            <a:ext cx="2251892" cy="347307"/>
          </a:xfrm>
          <a:prstGeom prst="rect">
            <a:avLst/>
          </a:prstGeom>
        </p:spPr>
      </p:pic>
    </p:spTree>
    <p:extLst>
      <p:ext uri="{BB962C8B-B14F-4D97-AF65-F5344CB8AC3E}">
        <p14:creationId xmlns:p14="http://schemas.microsoft.com/office/powerpoint/2010/main" val="291321706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35349" y="-27930"/>
            <a:ext cx="8229600" cy="1143000"/>
          </a:xfrm>
        </p:spPr>
        <p:txBody>
          <a:bodyPr rtlCol="0" anchor="ctr">
            <a:normAutofit/>
            <a:scene3d>
              <a:camera prst="orthographicFront"/>
              <a:lightRig rig="soft" dir="t"/>
            </a:scene3d>
            <a:sp3d prstMaterial="softEdge">
              <a:bevelT w="25400" h="25400"/>
            </a:sp3d>
          </a:bodyPr>
          <a:lstStyle/>
          <a:p>
            <a:pPr eaLnBrk="1" fontAlgn="auto" hangingPunct="1">
              <a:spcAft>
                <a:spcPts val="0"/>
              </a:spcAft>
              <a:defRPr/>
            </a:pPr>
            <a:r>
              <a:rPr lang="en-GB" sz="3600" b="1" kern="1200" dirty="0">
                <a:solidFill>
                  <a:schemeClr val="accent1"/>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Indicators of anxiety :</a:t>
            </a:r>
          </a:p>
        </p:txBody>
      </p:sp>
      <p:sp>
        <p:nvSpPr>
          <p:cNvPr id="21508" name="Rectangle 3"/>
          <p:cNvSpPr txBox="1">
            <a:spLocks noChangeArrowheads="1"/>
          </p:cNvSpPr>
          <p:nvPr/>
        </p:nvSpPr>
        <p:spPr bwMode="auto">
          <a:xfrm>
            <a:off x="4578942" y="404664"/>
            <a:ext cx="4313537" cy="45259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Separation difficulties</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Volume</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controlling</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Self-harming</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Burnouts / Exhaustion </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Withdrawing from social contacts/activities</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Destructive behaviour /anger/ everything is boring!</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Headaches / tension</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Inappropriate laughter</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Sensory seeking</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Tearful</a:t>
            </a:r>
          </a:p>
        </p:txBody>
      </p:sp>
      <p:sp>
        <p:nvSpPr>
          <p:cNvPr id="7" name="Rectangle 3"/>
          <p:cNvSpPr txBox="1">
            <a:spLocks noChangeArrowheads="1"/>
          </p:cNvSpPr>
          <p:nvPr/>
        </p:nvSpPr>
        <p:spPr bwMode="auto">
          <a:xfrm>
            <a:off x="189295" y="962890"/>
            <a:ext cx="4043362" cy="45259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Sleep Issues </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Increase use of toilet</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Eating issues</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Feeling irritability or down</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Increase in obsessions</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School – Non attending</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Repetitive questions</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Dealing with change</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Tummy aches</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Avoidance or refusals</a:t>
            </a:r>
          </a:p>
          <a:p>
            <a:pPr marL="365125" indent="-255588">
              <a:spcBef>
                <a:spcPts val="400"/>
              </a:spcBef>
              <a:buClr>
                <a:schemeClr val="accent1"/>
              </a:buClr>
              <a:buSzPct val="68000"/>
              <a:buFont typeface="Wingdings 3" pitchFamily="18" charset="2"/>
              <a:buChar char=""/>
            </a:pPr>
            <a:r>
              <a:rPr lang="en-GB" sz="2400" dirty="0">
                <a:latin typeface="Arial" panose="020B0604020202020204" pitchFamily="34" charset="0"/>
                <a:cs typeface="Arial" panose="020B0604020202020204" pitchFamily="34" charset="0"/>
              </a:rPr>
              <a:t>Masking / Shutting down</a:t>
            </a:r>
          </a:p>
        </p:txBody>
      </p:sp>
      <p:sp>
        <p:nvSpPr>
          <p:cNvPr id="2" name="Rectangle 2">
            <a:extLst>
              <a:ext uri="{FF2B5EF4-FFF2-40B4-BE49-F238E27FC236}">
                <a16:creationId xmlns:a16="http://schemas.microsoft.com/office/drawing/2014/main" id="{A12D7FF3-2907-923A-97F9-35793E7C63D7}"/>
              </a:ext>
            </a:extLst>
          </p:cNvPr>
          <p:cNvSpPr txBox="1">
            <a:spLocks noChangeArrowheads="1"/>
          </p:cNvSpPr>
          <p:nvPr/>
        </p:nvSpPr>
        <p:spPr>
          <a:xfrm>
            <a:off x="168708" y="5805264"/>
            <a:ext cx="8723772" cy="826588"/>
          </a:xfrm>
          <a:prstGeom prst="rect">
            <a:avLst/>
          </a:prstGeom>
        </p:spPr>
        <p:txBody>
          <a:bodyPr vert="horz" lIns="91440" tIns="45720" rIns="91440" bIns="45720" rtlCol="0" anchor="ctr">
            <a:normAutofit/>
            <a:scene3d>
              <a:camera prst="orthographicFront"/>
              <a:lightRig rig="soft" dir="t"/>
            </a:scene3d>
            <a:sp3d prstMaterial="softEdge">
              <a:bevelT w="25400" h="25400"/>
            </a:sp3d>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defRPr/>
            </a:pPr>
            <a:r>
              <a:rPr lang="en-GB" sz="3200" b="1" dirty="0">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It's so important that we help them feel safe</a:t>
            </a:r>
          </a:p>
        </p:txBody>
      </p:sp>
      <p:pic>
        <p:nvPicPr>
          <p:cNvPr id="3" name="Picture 2" descr="A blue text on a black background&#10;&#10;Description automatically generated">
            <a:extLst>
              <a:ext uri="{FF2B5EF4-FFF2-40B4-BE49-F238E27FC236}">
                <a16:creationId xmlns:a16="http://schemas.microsoft.com/office/drawing/2014/main" id="{89B85288-5E5F-E324-8D12-1883CADCC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213" y="6458357"/>
            <a:ext cx="2112787" cy="3258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176912" y="-99392"/>
            <a:ext cx="5908990" cy="1658198"/>
          </a:xfrm>
        </p:spPr>
        <p:txBody>
          <a:bodyPr>
            <a:normAutofit/>
          </a:bodyPr>
          <a:lstStyle/>
          <a:p>
            <a:r>
              <a:rPr lang="en-GB" altLang="en-US" sz="4000" b="1" dirty="0">
                <a:latin typeface="Arial" panose="020B0604020202020204" pitchFamily="34" charset="0"/>
                <a:cs typeface="Arial" panose="020B0604020202020204" pitchFamily="34" charset="0"/>
              </a:rPr>
              <a:t>Learning to Beat Anxiety</a:t>
            </a:r>
          </a:p>
        </p:txBody>
      </p:sp>
      <p:sp>
        <p:nvSpPr>
          <p:cNvPr id="3" name="Content Placeholder 2"/>
          <p:cNvSpPr>
            <a:spLocks noGrp="1"/>
          </p:cNvSpPr>
          <p:nvPr>
            <p:ph idx="1"/>
          </p:nvPr>
        </p:nvSpPr>
        <p:spPr>
          <a:xfrm>
            <a:off x="479193" y="1124744"/>
            <a:ext cx="5157812" cy="3766185"/>
          </a:xfrm>
        </p:spPr>
        <p:txBody>
          <a:bodyPr>
            <a:noAutofit/>
          </a:bodyPr>
          <a:lstStyle/>
          <a:p>
            <a:pPr>
              <a:defRPr/>
            </a:pPr>
            <a:r>
              <a:rPr lang="en-GB" sz="2000" dirty="0">
                <a:latin typeface="Arial" panose="020B0604020202020204" pitchFamily="34" charset="0"/>
                <a:cs typeface="Arial" panose="020B0604020202020204" pitchFamily="34" charset="0"/>
              </a:rPr>
              <a:t>Remember there are times when we </a:t>
            </a:r>
            <a:r>
              <a:rPr lang="en-GB" sz="2000" b="1" dirty="0">
                <a:latin typeface="Arial" panose="020B0604020202020204" pitchFamily="34" charset="0"/>
                <a:cs typeface="Arial" panose="020B0604020202020204" pitchFamily="34" charset="0"/>
              </a:rPr>
              <a:t>ALL</a:t>
            </a:r>
            <a:r>
              <a:rPr lang="en-GB" sz="2000" dirty="0">
                <a:latin typeface="Arial" panose="020B0604020202020204" pitchFamily="34" charset="0"/>
                <a:cs typeface="Arial" panose="020B0604020202020204" pitchFamily="34" charset="0"/>
              </a:rPr>
              <a:t> feel worried, anxious, uptight or stressed. This is </a:t>
            </a:r>
            <a:r>
              <a:rPr lang="en-GB" sz="2000" b="1" dirty="0">
                <a:latin typeface="Arial" panose="020B0604020202020204" pitchFamily="34" charset="0"/>
                <a:cs typeface="Arial" panose="020B0604020202020204" pitchFamily="34" charset="0"/>
              </a:rPr>
              <a:t>NORMAL</a:t>
            </a:r>
            <a:r>
              <a:rPr lang="en-GB" sz="2000" dirty="0">
                <a:latin typeface="Arial" panose="020B0604020202020204" pitchFamily="34" charset="0"/>
                <a:cs typeface="Arial" panose="020B0604020202020204" pitchFamily="34" charset="0"/>
              </a:rPr>
              <a:t> and often there is a reason. </a:t>
            </a:r>
          </a:p>
          <a:p>
            <a:pPr marL="0" indent="0">
              <a:buFont typeface="Wingdings" panose="05000000000000000000" pitchFamily="2" charset="2"/>
              <a:buNone/>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Other times these feelings can feel so strong that they take over and my </a:t>
            </a:r>
            <a:r>
              <a:rPr lang="en-GB" sz="2000" b="1" dirty="0">
                <a:latin typeface="Arial" panose="020B0604020202020204" pitchFamily="34" charset="0"/>
                <a:cs typeface="Arial" panose="020B0604020202020204" pitchFamily="34" charset="0"/>
              </a:rPr>
              <a:t>STOP</a:t>
            </a:r>
            <a:r>
              <a:rPr lang="en-GB" sz="2000" dirty="0">
                <a:latin typeface="Arial" panose="020B0604020202020204" pitchFamily="34" charset="0"/>
                <a:cs typeface="Arial" panose="020B0604020202020204" pitchFamily="34" charset="0"/>
              </a:rPr>
              <a:t> us from doing the things you want to or must do in life.</a:t>
            </a:r>
          </a:p>
          <a:p>
            <a:pPr>
              <a:defRPr/>
            </a:pPr>
            <a:r>
              <a:rPr lang="en-GB" sz="2000" dirty="0">
                <a:latin typeface="Arial" panose="020B0604020202020204" pitchFamily="34" charset="0"/>
                <a:cs typeface="Arial" panose="020B0604020202020204" pitchFamily="34" charset="0"/>
              </a:rPr>
              <a:t>We just want to hide…</a:t>
            </a:r>
          </a:p>
          <a:p>
            <a:pPr marL="0" indent="0">
              <a:buFont typeface="Wingdings" panose="05000000000000000000" pitchFamily="2" charset="2"/>
              <a:buNone/>
              <a:defRPr/>
            </a:pPr>
            <a:endParaRPr lang="en-GB" sz="1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When this happens, we try to take control and learn how to beat these feelings. Often our children lose control, become overwhelmed and distressed, help and guide them with this. There can be days of the build-up and then afterwards days to feel better.</a:t>
            </a:r>
          </a:p>
        </p:txBody>
      </p:sp>
      <p:pic>
        <p:nvPicPr>
          <p:cNvPr id="1026" name="Picture 2" descr="Make the environment calmer, when a teenager  becomes distressed. Image 2 of 4">
            <a:extLst>
              <a:ext uri="{FF2B5EF4-FFF2-40B4-BE49-F238E27FC236}">
                <a16:creationId xmlns:a16="http://schemas.microsoft.com/office/drawing/2014/main" id="{AEACCA40-9880-4E5F-CB59-A318B540B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713" r="23737" b="1"/>
          <a:stretch/>
        </p:blipFill>
        <p:spPr bwMode="auto">
          <a:xfrm>
            <a:off x="6085902" y="10"/>
            <a:ext cx="3058098" cy="68644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text on a black background&#10;&#10;Description automatically generated">
            <a:extLst>
              <a:ext uri="{FF2B5EF4-FFF2-40B4-BE49-F238E27FC236}">
                <a16:creationId xmlns:a16="http://schemas.microsoft.com/office/drawing/2014/main" id="{25CB3E87-5638-18F3-5F71-FF5DDDEF8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7829" y="6532137"/>
            <a:ext cx="2112787" cy="325853"/>
          </a:xfrm>
          <a:prstGeom prst="rect">
            <a:avLst/>
          </a:prstGeom>
        </p:spPr>
      </p:pic>
    </p:spTree>
    <p:extLst>
      <p:ext uri="{BB962C8B-B14F-4D97-AF65-F5344CB8AC3E}">
        <p14:creationId xmlns:p14="http://schemas.microsoft.com/office/powerpoint/2010/main" val="416376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0248"/>
            <a:ext cx="7773338" cy="483521"/>
          </a:xfrm>
        </p:spPr>
        <p:txBody>
          <a:bodyPr>
            <a:normAutofit fontScale="90000"/>
          </a:bodyPr>
          <a:lstStyle/>
          <a:p>
            <a:r>
              <a:rPr lang="en-GB" b="1" dirty="0">
                <a:solidFill>
                  <a:schemeClr val="accent1"/>
                </a:solidFill>
                <a:latin typeface="Arial" panose="020B0604020202020204" pitchFamily="34" charset="0"/>
                <a:cs typeface="Arial" panose="020B0604020202020204" pitchFamily="34" charset="0"/>
              </a:rPr>
              <a:t>Ideas and tips to think about</a:t>
            </a:r>
          </a:p>
        </p:txBody>
      </p:sp>
      <p:sp>
        <p:nvSpPr>
          <p:cNvPr id="3" name="Content Placeholder 2"/>
          <p:cNvSpPr>
            <a:spLocks noGrp="1"/>
          </p:cNvSpPr>
          <p:nvPr>
            <p:ph idx="1"/>
          </p:nvPr>
        </p:nvSpPr>
        <p:spPr>
          <a:xfrm>
            <a:off x="26623" y="827030"/>
            <a:ext cx="8712968" cy="5400599"/>
          </a:xfrm>
          <a:prstGeom prst="rect">
            <a:avLst/>
          </a:prstGeom>
        </p:spPr>
        <p:txBody>
          <a:bodyPr>
            <a:normAutofit fontScale="85000" lnSpcReduction="20000"/>
          </a:bodyPr>
          <a:lstStyle/>
          <a:p>
            <a:pPr fontAlgn="t">
              <a:lnSpc>
                <a:spcPct val="12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Modify your expectations </a:t>
            </a:r>
            <a:r>
              <a:rPr lang="en-GB" sz="2400" dirty="0">
                <a:latin typeface="Arial" panose="020B0604020202020204" pitchFamily="34" charset="0"/>
                <a:cs typeface="Arial" panose="020B0604020202020204" pitchFamily="34" charset="0"/>
              </a:rPr>
              <a:t>- </a:t>
            </a:r>
            <a:r>
              <a:rPr lang="en-US" b="0" i="0" dirty="0">
                <a:solidFill>
                  <a:schemeClr val="tx1"/>
                </a:solidFill>
                <a:effectLst/>
                <a:latin typeface="Roboto" panose="02000000000000000000" pitchFamily="2" charset="0"/>
              </a:rPr>
              <a:t>When things don’t meet</a:t>
            </a:r>
            <a:r>
              <a:rPr lang="en-US" b="1" i="0" dirty="0">
                <a:solidFill>
                  <a:schemeClr val="tx1"/>
                </a:solidFill>
                <a:effectLst/>
                <a:latin typeface="Roboto" panose="02000000000000000000" pitchFamily="2" charset="0"/>
              </a:rPr>
              <a:t> your expectations,</a:t>
            </a:r>
            <a:r>
              <a:rPr lang="en-US" b="0" i="0" dirty="0">
                <a:solidFill>
                  <a:schemeClr val="tx1"/>
                </a:solidFill>
                <a:effectLst/>
                <a:latin typeface="Roboto" panose="02000000000000000000" pitchFamily="2" charset="0"/>
              </a:rPr>
              <a:t> it can lead to negative feelings.</a:t>
            </a:r>
            <a:r>
              <a:rPr lang="en-GB" dirty="0">
                <a:latin typeface="Arial" panose="020B0604020202020204" pitchFamily="34" charset="0"/>
                <a:cs typeface="Arial" panose="020B0604020202020204" pitchFamily="34" charset="0"/>
              </a:rPr>
              <a:t> Consider their emotional age and what they can do – beware of the level of your child’s needs.</a:t>
            </a:r>
            <a:endParaRPr lang="en-US" b="0" i="0" dirty="0">
              <a:solidFill>
                <a:schemeClr val="tx1"/>
              </a:solidFill>
              <a:effectLst/>
              <a:latin typeface="Roboto" panose="02000000000000000000" pitchFamily="2" charset="0"/>
            </a:endParaRPr>
          </a:p>
          <a:p>
            <a:pPr eaLnBrk="1" hangingPunct="1">
              <a:lnSpc>
                <a:spcPct val="110000"/>
              </a:lnSpc>
              <a:buFont typeface="Arial" panose="020B0604020202020204" pitchFamily="34" charset="0"/>
              <a:buChar char="•"/>
            </a:pPr>
            <a:r>
              <a:rPr lang="en-GB" sz="2400" b="1" dirty="0">
                <a:solidFill>
                  <a:schemeClr val="tx1"/>
                </a:solidFill>
                <a:latin typeface="Arial" panose="020B0604020202020204" pitchFamily="34" charset="0"/>
                <a:cs typeface="Arial" panose="020B0604020202020204" pitchFamily="34" charset="0"/>
              </a:rPr>
              <a:t>Modify the environment </a:t>
            </a:r>
            <a:r>
              <a:rPr lang="en-GB" sz="2400" dirty="0">
                <a:solidFill>
                  <a:schemeClr val="tx1"/>
                </a:solidFill>
                <a:latin typeface="Arial" panose="020B0604020202020204" pitchFamily="34" charset="0"/>
                <a:cs typeface="Arial" panose="020B0604020202020204" pitchFamily="34" charset="0"/>
              </a:rPr>
              <a:t>– be aware of your child's sensory di</a:t>
            </a:r>
            <a:r>
              <a:rPr lang="en-GB" sz="2400" dirty="0">
                <a:latin typeface="Arial" panose="020B0604020202020204" pitchFamily="34" charset="0"/>
                <a:cs typeface="Arial" panose="020B0604020202020204" pitchFamily="34" charset="0"/>
              </a:rPr>
              <a:t>fficulties – the environment often can play a big part in anxiety</a:t>
            </a:r>
          </a:p>
          <a:p>
            <a:pPr eaLnBrk="1" hangingPunct="1">
              <a:lnSpc>
                <a:spcPct val="110000"/>
              </a:lnSpc>
              <a:buFont typeface="Arial" panose="020B0604020202020204" pitchFamily="34" charset="0"/>
              <a:buChar char="•"/>
            </a:pPr>
            <a:r>
              <a:rPr lang="en-GB" sz="2400" dirty="0">
                <a:latin typeface="Arial" panose="020B0604020202020204" pitchFamily="34" charset="0"/>
                <a:cs typeface="Arial" panose="020B0604020202020204" pitchFamily="34" charset="0"/>
              </a:rPr>
              <a:t>Look at how you can support their </a:t>
            </a:r>
            <a:r>
              <a:rPr lang="en-GB" sz="2400" b="1" dirty="0">
                <a:latin typeface="Arial" panose="020B0604020202020204" pitchFamily="34" charset="0"/>
                <a:cs typeface="Arial" panose="020B0604020202020204" pitchFamily="34" charset="0"/>
              </a:rPr>
              <a:t>executive functioning skills</a:t>
            </a:r>
          </a:p>
          <a:p>
            <a:pPr eaLnBrk="1" hangingPunct="1">
              <a:lnSpc>
                <a:spcPct val="11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Present it visually </a:t>
            </a:r>
            <a:r>
              <a:rPr lang="en-GB" sz="2400" dirty="0">
                <a:latin typeface="Arial" panose="020B0604020202020204" pitchFamily="34" charset="0"/>
                <a:cs typeface="Arial" panose="020B0604020202020204" pitchFamily="34" charset="0"/>
              </a:rPr>
              <a:t>– timetables, write lists, </a:t>
            </a:r>
            <a:r>
              <a:rPr lang="en-GB" sz="2400" b="1" dirty="0">
                <a:latin typeface="Arial" panose="020B0604020202020204" pitchFamily="34" charset="0"/>
                <a:cs typeface="Arial" panose="020B0604020202020204" pitchFamily="34" charset="0"/>
              </a:rPr>
              <a:t>create structure</a:t>
            </a:r>
            <a:r>
              <a:rPr lang="en-GB" sz="2400" dirty="0">
                <a:latin typeface="Arial" panose="020B0604020202020204" pitchFamily="34" charset="0"/>
                <a:cs typeface="Arial" panose="020B0604020202020204" pitchFamily="34" charset="0"/>
              </a:rPr>
              <a:t>. It helps to take away uncertainty</a:t>
            </a:r>
            <a:r>
              <a:rPr lang="en-GB"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Make some parts of the day that always happen the same time in the same way</a:t>
            </a:r>
          </a:p>
          <a:p>
            <a:pPr marL="0" indent="0" eaLnBrk="1" hangingPunct="1">
              <a:lnSpc>
                <a:spcPct val="110000"/>
              </a:lnSpc>
              <a:buNone/>
            </a:pPr>
            <a:endParaRPr lang="en-GB" sz="2400" dirty="0">
              <a:latin typeface="Arial" panose="020B0604020202020204" pitchFamily="34" charset="0"/>
              <a:cs typeface="Arial" panose="020B0604020202020204" pitchFamily="34" charset="0"/>
            </a:endParaRPr>
          </a:p>
          <a:p>
            <a:pPr lvl="1">
              <a:lnSpc>
                <a:spcPct val="70000"/>
              </a:lnSpc>
              <a:buFont typeface="Arial" panose="020B0604020202020204" pitchFamily="34" charset="0"/>
              <a:buChar char="•"/>
            </a:pPr>
            <a:r>
              <a:rPr lang="en-GB" dirty="0">
                <a:latin typeface="Arial" panose="020B0604020202020204" pitchFamily="34" charset="0"/>
                <a:cs typeface="Arial" panose="020B0604020202020204" pitchFamily="34" charset="0"/>
              </a:rPr>
              <a:t>Let them know, how long, where and when</a:t>
            </a:r>
          </a:p>
          <a:p>
            <a:pPr lvl="1">
              <a:lnSpc>
                <a:spcPct val="70000"/>
              </a:lnSpc>
              <a:buFont typeface="Arial" panose="020B0604020202020204" pitchFamily="34" charset="0"/>
              <a:buChar char="•"/>
            </a:pPr>
            <a:r>
              <a:rPr lang="en-GB" dirty="0">
                <a:latin typeface="Arial" panose="020B0604020202020204" pitchFamily="34" charset="0"/>
                <a:cs typeface="Arial" panose="020B0604020202020204" pitchFamily="34" charset="0"/>
              </a:rPr>
              <a:t>Let them know what to expect  - be honest</a:t>
            </a:r>
          </a:p>
          <a:p>
            <a:pPr lvl="1">
              <a:lnSpc>
                <a:spcPct val="70000"/>
              </a:lnSpc>
              <a:buFont typeface="Arial" panose="020B0604020202020204" pitchFamily="34" charset="0"/>
              <a:buChar char="•"/>
            </a:pPr>
            <a:r>
              <a:rPr lang="en-GB" dirty="0">
                <a:latin typeface="Arial" panose="020B0604020202020204" pitchFamily="34" charset="0"/>
                <a:cs typeface="Arial" panose="020B0604020202020204" pitchFamily="34" charset="0"/>
              </a:rPr>
              <a:t>Let them know you are there and on their side / collaborate</a:t>
            </a:r>
          </a:p>
          <a:p>
            <a:pPr marL="0" lvl="1" indent="0">
              <a:lnSpc>
                <a:spcPct val="70000"/>
              </a:lnSpc>
              <a:buNone/>
            </a:pPr>
            <a:r>
              <a:rPr lang="en-GB" dirty="0">
                <a:latin typeface="Arial" panose="020B0604020202020204" pitchFamily="34" charset="0"/>
                <a:cs typeface="Arial" panose="020B0604020202020204" pitchFamily="34" charset="0"/>
              </a:rPr>
              <a:t>     with them</a:t>
            </a:r>
          </a:p>
          <a:p>
            <a:pPr lvl="1">
              <a:lnSpc>
                <a:spcPct val="70000"/>
              </a:lnSpc>
              <a:buFont typeface="Arial" panose="020B0604020202020204" pitchFamily="34" charset="0"/>
              <a:buChar char="•"/>
            </a:pPr>
            <a:r>
              <a:rPr lang="en-GB" dirty="0">
                <a:latin typeface="Arial" panose="020B0604020202020204" pitchFamily="34" charset="0"/>
                <a:cs typeface="Arial" panose="020B0604020202020204" pitchFamily="34" charset="0"/>
              </a:rPr>
              <a:t>Be available to play and talk to them</a:t>
            </a:r>
          </a:p>
          <a:p>
            <a:pPr eaLnBrk="1" hangingPunct="1">
              <a:lnSpc>
                <a:spcPct val="70000"/>
              </a:lnSpc>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eaLnBrk="1" hangingPunct="1">
              <a:lnSpc>
                <a:spcPct val="7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Prepare </a:t>
            </a:r>
            <a:r>
              <a:rPr lang="en-GB" sz="2400" dirty="0">
                <a:latin typeface="Arial" panose="020B0604020202020204" pitchFamily="34" charset="0"/>
                <a:cs typeface="Arial" panose="020B0604020202020204" pitchFamily="34" charset="0"/>
              </a:rPr>
              <a:t>- if you think something is going to be problematic </a:t>
            </a:r>
          </a:p>
          <a:p>
            <a:endParaRPr lang="en-GB" dirty="0"/>
          </a:p>
        </p:txBody>
      </p:sp>
      <p:pic>
        <p:nvPicPr>
          <p:cNvPr id="4" name="Picture 4" descr="C:\Users\Mhutchings\AppData\Local\Microsoft\Windows\Temporary Internet Files\Content.IE5\NNWCVATN\questionario[1].gif"/>
          <p:cNvPicPr>
            <a:picLocks noChangeAspect="1" noChangeArrowheads="1"/>
          </p:cNvPicPr>
          <p:nvPr/>
        </p:nvPicPr>
        <p:blipFill>
          <a:blip r:embed="rId3" cstate="print"/>
          <a:srcRect/>
          <a:stretch>
            <a:fillRect/>
          </a:stretch>
        </p:blipFill>
        <p:spPr bwMode="auto">
          <a:xfrm>
            <a:off x="7210436" y="3861048"/>
            <a:ext cx="1783851" cy="1775612"/>
          </a:xfrm>
          <a:prstGeom prst="rect">
            <a:avLst/>
          </a:prstGeom>
          <a:noFill/>
          <a:ln w="9525">
            <a:noFill/>
            <a:miter lim="800000"/>
            <a:headEnd/>
            <a:tailEnd/>
          </a:ln>
        </p:spPr>
      </p:pic>
      <p:pic>
        <p:nvPicPr>
          <p:cNvPr id="6" name="Picture 5" descr="A blue text on a black background&#10;&#10;Description automatically generated">
            <a:extLst>
              <a:ext uri="{FF2B5EF4-FFF2-40B4-BE49-F238E27FC236}">
                <a16:creationId xmlns:a16="http://schemas.microsoft.com/office/drawing/2014/main" id="{B7EBC29A-17A6-57A5-428C-179DA5254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937" y="6380890"/>
            <a:ext cx="2052850" cy="316609"/>
          </a:xfrm>
          <a:prstGeom prst="rect">
            <a:avLst/>
          </a:prstGeom>
        </p:spPr>
      </p:pic>
    </p:spTree>
    <p:extLst>
      <p:ext uri="{BB962C8B-B14F-4D97-AF65-F5344CB8AC3E}">
        <p14:creationId xmlns:p14="http://schemas.microsoft.com/office/powerpoint/2010/main" val="3796535265"/>
      </p:ext>
    </p:extLst>
  </p:cSld>
  <p:clrMapOvr>
    <a:masterClrMapping/>
  </p:clrMapOvr>
</p:sld>
</file>

<file path=ppt/theme/theme1.xml><?xml version="1.0" encoding="utf-8"?>
<a:theme xmlns:a="http://schemas.openxmlformats.org/drawingml/2006/main" name="Metropolita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0</TotalTime>
  <Words>3237</Words>
  <Application>Microsoft Office PowerPoint</Application>
  <PresentationFormat>On-screen Show (4:3)</PresentationFormat>
  <Paragraphs>322</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Roboto</vt:lpstr>
      <vt:lpstr>Verdana</vt:lpstr>
      <vt:lpstr>Wingdings</vt:lpstr>
      <vt:lpstr>Wingdings 3</vt:lpstr>
      <vt:lpstr>Metropolitan</vt:lpstr>
      <vt:lpstr>Autism &amp; Anxiety</vt:lpstr>
      <vt:lpstr>Learning Objectives</vt:lpstr>
      <vt:lpstr>What is Anxiety</vt:lpstr>
      <vt:lpstr>Different Kinds of Anxiety</vt:lpstr>
      <vt:lpstr>Relationship between Anxiety &amp; Performance</vt:lpstr>
      <vt:lpstr>Why do children become anxious?</vt:lpstr>
      <vt:lpstr>Indicators of anxiety :</vt:lpstr>
      <vt:lpstr>Learning to Beat Anxiety</vt:lpstr>
      <vt:lpstr>Ideas and tips to think about</vt:lpstr>
      <vt:lpstr>Helping Your Child With Fears and Worries</vt:lpstr>
      <vt:lpstr>There are five steps to help your child overcome their fears:</vt:lpstr>
      <vt:lpstr>Step 1: Talk about Fears and worries</vt:lpstr>
      <vt:lpstr>Draw a gingerbread person and give it a name. Get the young person to draw/write on the person all the physical things they notice about what happens when they are worried/anxious.    </vt:lpstr>
      <vt:lpstr>Try using Phrases like:</vt:lpstr>
      <vt:lpstr>Step 2: Limit reassurance </vt:lpstr>
      <vt:lpstr>Step 3: Encourage them....</vt:lpstr>
      <vt:lpstr>Step 3: Lead by example</vt:lpstr>
      <vt:lpstr>Discourage Avoidance</vt:lpstr>
      <vt:lpstr>Step 4: Step Ladder Approach – Reducing anxiety when facing a worry or fear</vt:lpstr>
      <vt:lpstr>Example of Ladder  </vt:lpstr>
      <vt:lpstr>Step 5: Learn to Problem solve</vt:lpstr>
      <vt:lpstr>Teach Relaxation techniques to help manage the physical symptoms of anxiety </vt:lpstr>
      <vt:lpstr>Stage 5: what can I do about it?</vt:lpstr>
      <vt:lpstr>Helping to keep them relaxed &amp; safe:</vt:lpstr>
      <vt:lpstr>Other resources</vt:lpstr>
      <vt:lpstr>Just a few other links of support</vt:lpstr>
      <vt:lpstr>Thank you for listening Any questions? </vt:lpstr>
    </vt:vector>
  </TitlesOfParts>
  <Company>West Berkshire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MHutchings</dc:creator>
  <cp:lastModifiedBy>Melissa Hutchings ASD Family Help</cp:lastModifiedBy>
  <cp:revision>224</cp:revision>
  <dcterms:created xsi:type="dcterms:W3CDTF">2014-04-07T12:48:52Z</dcterms:created>
  <dcterms:modified xsi:type="dcterms:W3CDTF">2024-06-04T13:18:03Z</dcterms:modified>
</cp:coreProperties>
</file>