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4177" r:id="rId5"/>
  </p:sldMasterIdLst>
  <p:notesMasterIdLst>
    <p:notesMasterId r:id="rId28"/>
  </p:notesMasterIdLst>
  <p:handoutMasterIdLst>
    <p:handoutMasterId r:id="rId29"/>
  </p:handoutMasterIdLst>
  <p:sldIdLst>
    <p:sldId id="256" r:id="rId6"/>
    <p:sldId id="308" r:id="rId7"/>
    <p:sldId id="313" r:id="rId8"/>
    <p:sldId id="304" r:id="rId9"/>
    <p:sldId id="321" r:id="rId10"/>
    <p:sldId id="312" r:id="rId11"/>
    <p:sldId id="348" r:id="rId12"/>
    <p:sldId id="338" r:id="rId13"/>
    <p:sldId id="263" r:id="rId14"/>
    <p:sldId id="261" r:id="rId15"/>
    <p:sldId id="340" r:id="rId16"/>
    <p:sldId id="342" r:id="rId17"/>
    <p:sldId id="343" r:id="rId18"/>
    <p:sldId id="328" r:id="rId19"/>
    <p:sldId id="330" r:id="rId20"/>
    <p:sldId id="332" r:id="rId21"/>
    <p:sldId id="350" r:id="rId22"/>
    <p:sldId id="351" r:id="rId23"/>
    <p:sldId id="334" r:id="rId24"/>
    <p:sldId id="337" r:id="rId25"/>
    <p:sldId id="346" r:id="rId26"/>
    <p:sldId id="32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19"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6518B6-21CD-4688-B46D-692197FE6877}" v="3432" dt="2025-02-09T17:43:11.926"/>
  </p1510:revLst>
</p1510:revInfo>
</file>

<file path=ppt/tableStyles.xml><?xml version="1.0" encoding="utf-8"?>
<a:tblStyleLst xmlns:a="http://schemas.openxmlformats.org/drawingml/2006/main" def="{0505E3EF-67EA-436B-97B2-0124C06EBD24}">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40"/>
  </p:normalViewPr>
  <p:slideViewPr>
    <p:cSldViewPr snapToGrid="0">
      <p:cViewPr varScale="1">
        <p:scale>
          <a:sx n="70" d="100"/>
          <a:sy n="70" d="100"/>
        </p:scale>
        <p:origin x="444" y="5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commentAuthors" Target="commentAuthors.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ran, Lisa" userId="S::lmoran@cardiff.gov.uk::9ff8ff2f-e57b-4727-b94f-3d8a4356bedf" providerId="AD" clId="Web-{8DB1239F-A611-975E-9316-FB26CD29C9E9}"/>
    <pc:docChg chg="modSld">
      <pc:chgData name="Moran, Lisa" userId="S::lmoran@cardiff.gov.uk::9ff8ff2f-e57b-4727-b94f-3d8a4356bedf" providerId="AD" clId="Web-{8DB1239F-A611-975E-9316-FB26CD29C9E9}" dt="2025-01-13T09:27:31.463" v="11" actId="20577"/>
      <pc:docMkLst>
        <pc:docMk/>
      </pc:docMkLst>
      <pc:sldChg chg="modSp">
        <pc:chgData name="Moran, Lisa" userId="S::lmoran@cardiff.gov.uk::9ff8ff2f-e57b-4727-b94f-3d8a4356bedf" providerId="AD" clId="Web-{8DB1239F-A611-975E-9316-FB26CD29C9E9}" dt="2025-01-13T09:26:57.085" v="9" actId="20577"/>
        <pc:sldMkLst>
          <pc:docMk/>
          <pc:sldMk cId="2737241225" sldId="263"/>
        </pc:sldMkLst>
        <pc:spChg chg="mod">
          <ac:chgData name="Moran, Lisa" userId="S::lmoran@cardiff.gov.uk::9ff8ff2f-e57b-4727-b94f-3d8a4356bedf" providerId="AD" clId="Web-{8DB1239F-A611-975E-9316-FB26CD29C9E9}" dt="2025-01-13T09:26:42.537" v="6" actId="20577"/>
          <ac:spMkLst>
            <pc:docMk/>
            <pc:sldMk cId="2737241225" sldId="263"/>
            <ac:spMk id="3" creationId="{ECC8AA23-D8D0-93BE-5C5F-103A750B0D2F}"/>
          </ac:spMkLst>
        </pc:spChg>
        <pc:graphicFrameChg chg="modGraphic">
          <ac:chgData name="Moran, Lisa" userId="S::lmoran@cardiff.gov.uk::9ff8ff2f-e57b-4727-b94f-3d8a4356bedf" providerId="AD" clId="Web-{8DB1239F-A611-975E-9316-FB26CD29C9E9}" dt="2025-01-13T09:26:57.085" v="9" actId="20577"/>
          <ac:graphicFrameMkLst>
            <pc:docMk/>
            <pc:sldMk cId="2737241225" sldId="263"/>
            <ac:graphicFrameMk id="27" creationId="{A7FD81E4-2CEB-1301-59FF-81509B86E571}"/>
          </ac:graphicFrameMkLst>
        </pc:graphicFrameChg>
      </pc:sldChg>
      <pc:sldChg chg="modSp">
        <pc:chgData name="Moran, Lisa" userId="S::lmoran@cardiff.gov.uk::9ff8ff2f-e57b-4727-b94f-3d8a4356bedf" providerId="AD" clId="Web-{8DB1239F-A611-975E-9316-FB26CD29C9E9}" dt="2025-01-13T09:25:40.720" v="3" actId="14100"/>
        <pc:sldMkLst>
          <pc:docMk/>
          <pc:sldMk cId="338485106" sldId="299"/>
        </pc:sldMkLst>
      </pc:sldChg>
      <pc:sldChg chg="modSp">
        <pc:chgData name="Moran, Lisa" userId="S::lmoran@cardiff.gov.uk::9ff8ff2f-e57b-4727-b94f-3d8a4356bedf" providerId="AD" clId="Web-{8DB1239F-A611-975E-9316-FB26CD29C9E9}" dt="2025-01-13T09:27:31.463" v="11" actId="20577"/>
        <pc:sldMkLst>
          <pc:docMk/>
          <pc:sldMk cId="4144480306" sldId="306"/>
        </pc:sldMkLst>
      </pc:sldChg>
      <pc:sldChg chg="delSp">
        <pc:chgData name="Moran, Lisa" userId="S::lmoran@cardiff.gov.uk::9ff8ff2f-e57b-4727-b94f-3d8a4356bedf" providerId="AD" clId="Web-{8DB1239F-A611-975E-9316-FB26CD29C9E9}" dt="2025-01-13T09:25:53.049" v="4"/>
        <pc:sldMkLst>
          <pc:docMk/>
          <pc:sldMk cId="3630632216" sldId="308"/>
        </pc:sldMkLst>
      </pc:sldChg>
    </pc:docChg>
  </pc:docChgLst>
  <pc:docChgLst>
    <pc:chgData name="Moran, Lisa" userId="9ff8ff2f-e57b-4727-b94f-3d8a4356bedf" providerId="ADAL" clId="{A66518B6-21CD-4688-B46D-692197FE6877}"/>
    <pc:docChg chg="undo custSel addSld delSld modSld sldOrd addMainMaster delMainMaster modMainMaster">
      <pc:chgData name="Moran, Lisa" userId="9ff8ff2f-e57b-4727-b94f-3d8a4356bedf" providerId="ADAL" clId="{A66518B6-21CD-4688-B46D-692197FE6877}" dt="2025-02-11T14:23:52.577" v="20678" actId="14100"/>
      <pc:docMkLst>
        <pc:docMk/>
      </pc:docMkLst>
      <pc:sldChg chg="addSp delSp modSp mod modClrScheme chgLayout">
        <pc:chgData name="Moran, Lisa" userId="9ff8ff2f-e57b-4727-b94f-3d8a4356bedf" providerId="ADAL" clId="{A66518B6-21CD-4688-B46D-692197FE6877}" dt="2025-02-09T15:09:44.471" v="20580" actId="20577"/>
        <pc:sldMkLst>
          <pc:docMk/>
          <pc:sldMk cId="1642425379" sldId="256"/>
        </pc:sldMkLst>
        <pc:spChg chg="mod">
          <ac:chgData name="Moran, Lisa" userId="9ff8ff2f-e57b-4727-b94f-3d8a4356bedf" providerId="ADAL" clId="{A66518B6-21CD-4688-B46D-692197FE6877}" dt="2025-02-06T20:19:27.637" v="18625" actId="2711"/>
          <ac:spMkLst>
            <pc:docMk/>
            <pc:sldMk cId="1642425379" sldId="256"/>
            <ac:spMk id="2" creationId="{216815C6-3AD0-46E6-A74A-1967BD91AF50}"/>
          </ac:spMkLst>
        </pc:spChg>
        <pc:spChg chg="mod ord">
          <ac:chgData name="Moran, Lisa" userId="9ff8ff2f-e57b-4727-b94f-3d8a4356bedf" providerId="ADAL" clId="{A66518B6-21CD-4688-B46D-692197FE6877}" dt="2025-02-09T15:09:44.471" v="20580" actId="20577"/>
          <ac:spMkLst>
            <pc:docMk/>
            <pc:sldMk cId="1642425379" sldId="256"/>
            <ac:spMk id="3" creationId="{1901B20D-4C28-4DA3-ABBD-718C22A5E58B}"/>
          </ac:spMkLst>
        </pc:spChg>
        <pc:picChg chg="add mod ord">
          <ac:chgData name="Moran, Lisa" userId="9ff8ff2f-e57b-4727-b94f-3d8a4356bedf" providerId="ADAL" clId="{A66518B6-21CD-4688-B46D-692197FE6877}" dt="2025-02-06T20:18:18.125" v="18593" actId="26606"/>
          <ac:picMkLst>
            <pc:docMk/>
            <pc:sldMk cId="1642425379" sldId="256"/>
            <ac:picMk id="1026" creationId="{D00FB8F7-484A-F225-E3FA-85744BE1E23D}"/>
          </ac:picMkLst>
        </pc:picChg>
      </pc:sldChg>
      <pc:sldChg chg="addSp modSp del mod setBg modClrScheme chgLayout">
        <pc:chgData name="Moran, Lisa" userId="9ff8ff2f-e57b-4727-b94f-3d8a4356bedf" providerId="ADAL" clId="{A66518B6-21CD-4688-B46D-692197FE6877}" dt="2025-01-12T15:03:10.409" v="771" actId="47"/>
        <pc:sldMkLst>
          <pc:docMk/>
          <pc:sldMk cId="435195399" sldId="257"/>
        </pc:sldMkLst>
      </pc:sldChg>
      <pc:sldChg chg="addSp delSp modSp del mod ord">
        <pc:chgData name="Moran, Lisa" userId="9ff8ff2f-e57b-4727-b94f-3d8a4356bedf" providerId="ADAL" clId="{A66518B6-21CD-4688-B46D-692197FE6877}" dt="2025-01-12T17:04:10.855" v="3529" actId="2696"/>
        <pc:sldMkLst>
          <pc:docMk/>
          <pc:sldMk cId="1008037533" sldId="259"/>
        </pc:sldMkLst>
      </pc:sldChg>
      <pc:sldChg chg="addSp delSp modSp mod ord setBg modClrScheme chgLayout">
        <pc:chgData name="Moran, Lisa" userId="9ff8ff2f-e57b-4727-b94f-3d8a4356bedf" providerId="ADAL" clId="{A66518B6-21CD-4688-B46D-692197FE6877}" dt="2025-02-07T15:18:14.957" v="20488" actId="14100"/>
        <pc:sldMkLst>
          <pc:docMk/>
          <pc:sldMk cId="3666674671" sldId="261"/>
        </pc:sldMkLst>
        <pc:spChg chg="mod">
          <ac:chgData name="Moran, Lisa" userId="9ff8ff2f-e57b-4727-b94f-3d8a4356bedf" providerId="ADAL" clId="{A66518B6-21CD-4688-B46D-692197FE6877}" dt="2025-02-06T20:23:48.141" v="18651" actId="27636"/>
          <ac:spMkLst>
            <pc:docMk/>
            <pc:sldMk cId="3666674671" sldId="261"/>
            <ac:spMk id="2" creationId="{9635F5E3-2B1C-7C0A-8581-67A9052D13AA}"/>
          </ac:spMkLst>
        </pc:spChg>
        <pc:picChg chg="add mod">
          <ac:chgData name="Moran, Lisa" userId="9ff8ff2f-e57b-4727-b94f-3d8a4356bedf" providerId="ADAL" clId="{A66518B6-21CD-4688-B46D-692197FE6877}" dt="2025-01-26T14:24:53.120" v="7386" actId="26606"/>
          <ac:picMkLst>
            <pc:docMk/>
            <pc:sldMk cId="3666674671" sldId="261"/>
            <ac:picMk id="3" creationId="{5516CE9E-D1A0-181B-7942-A97D1C212111}"/>
          </ac:picMkLst>
        </pc:picChg>
        <pc:picChg chg="add mod">
          <ac:chgData name="Moran, Lisa" userId="9ff8ff2f-e57b-4727-b94f-3d8a4356bedf" providerId="ADAL" clId="{A66518B6-21CD-4688-B46D-692197FE6877}" dt="2025-02-07T15:18:14.957" v="20488" actId="14100"/>
          <ac:picMkLst>
            <pc:docMk/>
            <pc:sldMk cId="3666674671" sldId="261"/>
            <ac:picMk id="5" creationId="{7E1CFD1D-B841-7939-BF60-A151CBD7A2B2}"/>
          </ac:picMkLst>
        </pc:picChg>
        <pc:picChg chg="add mod ord">
          <ac:chgData name="Moran, Lisa" userId="9ff8ff2f-e57b-4727-b94f-3d8a4356bedf" providerId="ADAL" clId="{A66518B6-21CD-4688-B46D-692197FE6877}" dt="2025-01-26T18:37:11.231" v="14146" actId="14100"/>
          <ac:picMkLst>
            <pc:docMk/>
            <pc:sldMk cId="3666674671" sldId="261"/>
            <ac:picMk id="15" creationId="{389A0E87-500E-D7AB-1D4A-22DC01DAE029}"/>
          </ac:picMkLst>
        </pc:picChg>
      </pc:sldChg>
      <pc:sldChg chg="addSp delSp modSp mod ord">
        <pc:chgData name="Moran, Lisa" userId="9ff8ff2f-e57b-4727-b94f-3d8a4356bedf" providerId="ADAL" clId="{A66518B6-21CD-4688-B46D-692197FE6877}" dt="2025-02-09T17:43:11.926" v="20616" actId="20577"/>
        <pc:sldMkLst>
          <pc:docMk/>
          <pc:sldMk cId="2737241225" sldId="263"/>
        </pc:sldMkLst>
        <pc:spChg chg="mod">
          <ac:chgData name="Moran, Lisa" userId="9ff8ff2f-e57b-4727-b94f-3d8a4356bedf" providerId="ADAL" clId="{A66518B6-21CD-4688-B46D-692197FE6877}" dt="2025-02-07T13:52:42.713" v="20173" actId="20577"/>
          <ac:spMkLst>
            <pc:docMk/>
            <pc:sldMk cId="2737241225" sldId="263"/>
            <ac:spMk id="2" creationId="{338A15DE-D135-0710-9984-A0A55E960CB0}"/>
          </ac:spMkLst>
        </pc:spChg>
        <pc:spChg chg="mod">
          <ac:chgData name="Moran, Lisa" userId="9ff8ff2f-e57b-4727-b94f-3d8a4356bedf" providerId="ADAL" clId="{A66518B6-21CD-4688-B46D-692197FE6877}" dt="2025-02-07T13:14:59.818" v="19572" actId="14100"/>
          <ac:spMkLst>
            <pc:docMk/>
            <pc:sldMk cId="2737241225" sldId="263"/>
            <ac:spMk id="3" creationId="{ECC8AA23-D8D0-93BE-5C5F-103A750B0D2F}"/>
          </ac:spMkLst>
        </pc:spChg>
        <pc:graphicFrameChg chg="mod">
          <ac:chgData name="Moran, Lisa" userId="9ff8ff2f-e57b-4727-b94f-3d8a4356bedf" providerId="ADAL" clId="{A66518B6-21CD-4688-B46D-692197FE6877}" dt="2025-02-09T17:43:11.926" v="20616" actId="20577"/>
          <ac:graphicFrameMkLst>
            <pc:docMk/>
            <pc:sldMk cId="2737241225" sldId="263"/>
            <ac:graphicFrameMk id="27" creationId="{A7FD81E4-2CEB-1301-59FF-81509B86E571}"/>
          </ac:graphicFrameMkLst>
        </pc:graphicFrameChg>
        <pc:picChg chg="add mod">
          <ac:chgData name="Moran, Lisa" userId="9ff8ff2f-e57b-4727-b94f-3d8a4356bedf" providerId="ADAL" clId="{A66518B6-21CD-4688-B46D-692197FE6877}" dt="2025-02-07T13:11:33.958" v="19374" actId="1076"/>
          <ac:picMkLst>
            <pc:docMk/>
            <pc:sldMk cId="2737241225" sldId="263"/>
            <ac:picMk id="9" creationId="{DA727617-211A-CD77-AD32-D579B7C5522E}"/>
          </ac:picMkLst>
        </pc:picChg>
      </pc:sldChg>
      <pc:sldChg chg="addSp delSp modSp del mod">
        <pc:chgData name="Moran, Lisa" userId="9ff8ff2f-e57b-4727-b94f-3d8a4356bedf" providerId="ADAL" clId="{A66518B6-21CD-4688-B46D-692197FE6877}" dt="2025-02-06T18:50:59.537" v="18434" actId="2696"/>
        <pc:sldMkLst>
          <pc:docMk/>
          <pc:sldMk cId="729609147" sldId="265"/>
        </pc:sldMkLst>
      </pc:sldChg>
      <pc:sldChg chg="del">
        <pc:chgData name="Moran, Lisa" userId="9ff8ff2f-e57b-4727-b94f-3d8a4356bedf" providerId="ADAL" clId="{A66518B6-21CD-4688-B46D-692197FE6877}" dt="2025-02-06T18:51:04.866" v="18435" actId="2696"/>
        <pc:sldMkLst>
          <pc:docMk/>
          <pc:sldMk cId="3604630649" sldId="267"/>
        </pc:sldMkLst>
      </pc:sldChg>
      <pc:sldChg chg="addSp delSp modSp del mod modClrScheme chgLayout">
        <pc:chgData name="Moran, Lisa" userId="9ff8ff2f-e57b-4727-b94f-3d8a4356bedf" providerId="ADAL" clId="{A66518B6-21CD-4688-B46D-692197FE6877}" dt="2025-01-26T19:05:19.213" v="14553" actId="2696"/>
        <pc:sldMkLst>
          <pc:docMk/>
          <pc:sldMk cId="338485106" sldId="299"/>
        </pc:sldMkLst>
      </pc:sldChg>
      <pc:sldChg chg="add del">
        <pc:chgData name="Moran, Lisa" userId="9ff8ff2f-e57b-4727-b94f-3d8a4356bedf" providerId="ADAL" clId="{A66518B6-21CD-4688-B46D-692197FE6877}" dt="2025-02-06T18:58:44.265" v="18571" actId="2696"/>
        <pc:sldMkLst>
          <pc:docMk/>
          <pc:sldMk cId="2462123716" sldId="303"/>
        </pc:sldMkLst>
      </pc:sldChg>
      <pc:sldChg chg="addSp delSp modSp mod ord">
        <pc:chgData name="Moran, Lisa" userId="9ff8ff2f-e57b-4727-b94f-3d8a4356bedf" providerId="ADAL" clId="{A66518B6-21CD-4688-B46D-692197FE6877}" dt="2025-01-26T18:35:01.381" v="14094" actId="27636"/>
        <pc:sldMkLst>
          <pc:docMk/>
          <pc:sldMk cId="1210802199" sldId="304"/>
        </pc:sldMkLst>
        <pc:spChg chg="mod">
          <ac:chgData name="Moran, Lisa" userId="9ff8ff2f-e57b-4727-b94f-3d8a4356bedf" providerId="ADAL" clId="{A66518B6-21CD-4688-B46D-692197FE6877}" dt="2025-01-26T18:34:40.532" v="14088" actId="2711"/>
          <ac:spMkLst>
            <pc:docMk/>
            <pc:sldMk cId="1210802199" sldId="304"/>
            <ac:spMk id="2" creationId="{28BAC361-0D7A-DC05-86B5-6DD77D322F5B}"/>
          </ac:spMkLst>
        </pc:spChg>
        <pc:spChg chg="mod">
          <ac:chgData name="Moran, Lisa" userId="9ff8ff2f-e57b-4727-b94f-3d8a4356bedf" providerId="ADAL" clId="{A66518B6-21CD-4688-B46D-692197FE6877}" dt="2025-01-12T16:45:22.032" v="3027" actId="20577"/>
          <ac:spMkLst>
            <pc:docMk/>
            <pc:sldMk cId="1210802199" sldId="304"/>
            <ac:spMk id="44" creationId="{87A1DC53-4266-B81A-06E2-23087BAE6F82}"/>
          </ac:spMkLst>
        </pc:spChg>
        <pc:spChg chg="mod">
          <ac:chgData name="Moran, Lisa" userId="9ff8ff2f-e57b-4727-b94f-3d8a4356bedf" providerId="ADAL" clId="{A66518B6-21CD-4688-B46D-692197FE6877}" dt="2025-01-26T18:35:01.381" v="14094" actId="27636"/>
          <ac:spMkLst>
            <pc:docMk/>
            <pc:sldMk cId="1210802199" sldId="304"/>
            <ac:spMk id="46" creationId="{82B97A86-9E67-56FC-3543-9E95CDF7E0F2}"/>
          </ac:spMkLst>
        </pc:spChg>
        <pc:picChg chg="add mod">
          <ac:chgData name="Moran, Lisa" userId="9ff8ff2f-e57b-4727-b94f-3d8a4356bedf" providerId="ADAL" clId="{A66518B6-21CD-4688-B46D-692197FE6877}" dt="2025-01-12T16:48:02.710" v="3080" actId="14100"/>
          <ac:picMkLst>
            <pc:docMk/>
            <pc:sldMk cId="1210802199" sldId="304"/>
            <ac:picMk id="4" creationId="{D126D91E-89F8-EDAD-80D3-06A5A558FA79}"/>
          </ac:picMkLst>
        </pc:picChg>
        <pc:picChg chg="add mod">
          <ac:chgData name="Moran, Lisa" userId="9ff8ff2f-e57b-4727-b94f-3d8a4356bedf" providerId="ADAL" clId="{A66518B6-21CD-4688-B46D-692197FE6877}" dt="2025-01-12T16:49:41.265" v="3092" actId="1076"/>
          <ac:picMkLst>
            <pc:docMk/>
            <pc:sldMk cId="1210802199" sldId="304"/>
            <ac:picMk id="5" creationId="{BE5C64D4-589E-1767-8068-02A162D0D4F3}"/>
          </ac:picMkLst>
        </pc:picChg>
        <pc:picChg chg="add mod">
          <ac:chgData name="Moran, Lisa" userId="9ff8ff2f-e57b-4727-b94f-3d8a4356bedf" providerId="ADAL" clId="{A66518B6-21CD-4688-B46D-692197FE6877}" dt="2025-01-12T16:49:53.202" v="3097" actId="1076"/>
          <ac:picMkLst>
            <pc:docMk/>
            <pc:sldMk cId="1210802199" sldId="304"/>
            <ac:picMk id="6" creationId="{63A574A6-7B98-B5E6-2B7A-E19E7EF80B99}"/>
          </ac:picMkLst>
        </pc:picChg>
      </pc:sldChg>
      <pc:sldChg chg="addSp delSp modSp del mod ord">
        <pc:chgData name="Moran, Lisa" userId="9ff8ff2f-e57b-4727-b94f-3d8a4356bedf" providerId="ADAL" clId="{A66518B6-21CD-4688-B46D-692197FE6877}" dt="2025-02-06T18:50:28.886" v="18433" actId="2696"/>
        <pc:sldMkLst>
          <pc:docMk/>
          <pc:sldMk cId="3058085568" sldId="305"/>
        </pc:sldMkLst>
      </pc:sldChg>
      <pc:sldChg chg="addSp delSp modSp del mod ord modClrScheme chgLayout">
        <pc:chgData name="Moran, Lisa" userId="9ff8ff2f-e57b-4727-b94f-3d8a4356bedf" providerId="ADAL" clId="{A66518B6-21CD-4688-B46D-692197FE6877}" dt="2025-01-26T18:52:22.723" v="14387" actId="2696"/>
        <pc:sldMkLst>
          <pc:docMk/>
          <pc:sldMk cId="4144480306" sldId="306"/>
        </pc:sldMkLst>
      </pc:sldChg>
      <pc:sldChg chg="addSp delSp modSp del mod modClrScheme chgLayout">
        <pc:chgData name="Moran, Lisa" userId="9ff8ff2f-e57b-4727-b94f-3d8a4356bedf" providerId="ADAL" clId="{A66518B6-21CD-4688-B46D-692197FE6877}" dt="2025-02-06T18:56:18.950" v="18520" actId="2696"/>
        <pc:sldMkLst>
          <pc:docMk/>
          <pc:sldMk cId="4219381232" sldId="307"/>
        </pc:sldMkLst>
      </pc:sldChg>
      <pc:sldChg chg="add del">
        <pc:chgData name="Moran, Lisa" userId="9ff8ff2f-e57b-4727-b94f-3d8a4356bedf" providerId="ADAL" clId="{A66518B6-21CD-4688-B46D-692197FE6877}" dt="2025-01-12T14:06:36.021" v="50" actId="2696"/>
        <pc:sldMkLst>
          <pc:docMk/>
          <pc:sldMk cId="2600921261" sldId="308"/>
        </pc:sldMkLst>
      </pc:sldChg>
      <pc:sldChg chg="modSp add mod">
        <pc:chgData name="Moran, Lisa" userId="9ff8ff2f-e57b-4727-b94f-3d8a4356bedf" providerId="ADAL" clId="{A66518B6-21CD-4688-B46D-692197FE6877}" dt="2025-01-26T18:33:51.004" v="14083" actId="2711"/>
        <pc:sldMkLst>
          <pc:docMk/>
          <pc:sldMk cId="3630632216" sldId="308"/>
        </pc:sldMkLst>
        <pc:spChg chg="mod">
          <ac:chgData name="Moran, Lisa" userId="9ff8ff2f-e57b-4727-b94f-3d8a4356bedf" providerId="ADAL" clId="{A66518B6-21CD-4688-B46D-692197FE6877}" dt="2025-01-26T18:33:25.766" v="14080" actId="2711"/>
          <ac:spMkLst>
            <pc:docMk/>
            <pc:sldMk cId="3630632216" sldId="308"/>
            <ac:spMk id="2" creationId="{290CC0C2-918D-493B-88AC-1556A77DF098}"/>
          </ac:spMkLst>
        </pc:spChg>
        <pc:spChg chg="mod">
          <ac:chgData name="Moran, Lisa" userId="9ff8ff2f-e57b-4727-b94f-3d8a4356bedf" providerId="ADAL" clId="{A66518B6-21CD-4688-B46D-692197FE6877}" dt="2025-01-26T18:33:34.251" v="14081" actId="2711"/>
          <ac:spMkLst>
            <pc:docMk/>
            <pc:sldMk cId="3630632216" sldId="308"/>
            <ac:spMk id="4" creationId="{8168D8B0-45A5-4F7D-9510-139B00A37B5F}"/>
          </ac:spMkLst>
        </pc:spChg>
        <pc:spChg chg="mod">
          <ac:chgData name="Moran, Lisa" userId="9ff8ff2f-e57b-4727-b94f-3d8a4356bedf" providerId="ADAL" clId="{A66518B6-21CD-4688-B46D-692197FE6877}" dt="2025-01-26T18:33:41.854" v="14082" actId="2711"/>
          <ac:spMkLst>
            <pc:docMk/>
            <pc:sldMk cId="3630632216" sldId="308"/>
            <ac:spMk id="6" creationId="{7EABD66B-108F-4078-B750-915D7E688F66}"/>
          </ac:spMkLst>
        </pc:spChg>
        <pc:spChg chg="mod">
          <ac:chgData name="Moran, Lisa" userId="9ff8ff2f-e57b-4727-b94f-3d8a4356bedf" providerId="ADAL" clId="{A66518B6-21CD-4688-B46D-692197FE6877}" dt="2025-01-26T18:33:51.004" v="14083" actId="2711"/>
          <ac:spMkLst>
            <pc:docMk/>
            <pc:sldMk cId="3630632216" sldId="308"/>
            <ac:spMk id="8" creationId="{DD4B12C8-7D13-4A97-984A-D62F49E41281}"/>
          </ac:spMkLst>
        </pc:spChg>
        <pc:spChg chg="mod">
          <ac:chgData name="Moran, Lisa" userId="9ff8ff2f-e57b-4727-b94f-3d8a4356bedf" providerId="ADAL" clId="{A66518B6-21CD-4688-B46D-692197FE6877}" dt="2025-01-26T17:34:32.871" v="12814"/>
          <ac:spMkLst>
            <pc:docMk/>
            <pc:sldMk cId="3630632216" sldId="308"/>
            <ac:spMk id="58" creationId="{2D47FE32-E4F9-49CA-A793-C48BD3246555}"/>
          </ac:spMkLst>
        </pc:spChg>
        <pc:picChg chg="mod">
          <ac:chgData name="Moran, Lisa" userId="9ff8ff2f-e57b-4727-b94f-3d8a4356bedf" providerId="ADAL" clId="{A66518B6-21CD-4688-B46D-692197FE6877}" dt="2025-01-26T17:34:32.871" v="12814"/>
          <ac:picMkLst>
            <pc:docMk/>
            <pc:sldMk cId="3630632216" sldId="308"/>
            <ac:picMk id="13" creationId="{AF4EBF4E-5DA7-4D6A-BF3F-B5152F57E622}"/>
          </ac:picMkLst>
        </pc:picChg>
        <pc:picChg chg="mod">
          <ac:chgData name="Moran, Lisa" userId="9ff8ff2f-e57b-4727-b94f-3d8a4356bedf" providerId="ADAL" clId="{A66518B6-21CD-4688-B46D-692197FE6877}" dt="2025-01-26T17:34:32.871" v="12814"/>
          <ac:picMkLst>
            <pc:docMk/>
            <pc:sldMk cId="3630632216" sldId="308"/>
            <ac:picMk id="15" creationId="{F1718E48-B4A3-444B-9DA9-7DCC8C1FA31E}"/>
          </ac:picMkLst>
        </pc:picChg>
        <pc:picChg chg="mod">
          <ac:chgData name="Moran, Lisa" userId="9ff8ff2f-e57b-4727-b94f-3d8a4356bedf" providerId="ADAL" clId="{A66518B6-21CD-4688-B46D-692197FE6877}" dt="2025-01-26T17:34:32.871" v="12814"/>
          <ac:picMkLst>
            <pc:docMk/>
            <pc:sldMk cId="3630632216" sldId="308"/>
            <ac:picMk id="17" creationId="{E4CCECD0-D712-4583-B11C-8AE4E4404227}"/>
          </ac:picMkLst>
        </pc:picChg>
      </pc:sldChg>
      <pc:sldChg chg="modSp add del">
        <pc:chgData name="Moran, Lisa" userId="9ff8ff2f-e57b-4727-b94f-3d8a4356bedf" providerId="ADAL" clId="{A66518B6-21CD-4688-B46D-692197FE6877}" dt="2025-01-26T13:38:04.781" v="5773" actId="2696"/>
        <pc:sldMkLst>
          <pc:docMk/>
          <pc:sldMk cId="1228122491" sldId="309"/>
        </pc:sldMkLst>
      </pc:sldChg>
      <pc:sldChg chg="addSp delSp modSp add del mod delDesignElem">
        <pc:chgData name="Moran, Lisa" userId="9ff8ff2f-e57b-4727-b94f-3d8a4356bedf" providerId="ADAL" clId="{A66518B6-21CD-4688-B46D-692197FE6877}" dt="2025-01-26T14:06:43.970" v="6566" actId="2696"/>
        <pc:sldMkLst>
          <pc:docMk/>
          <pc:sldMk cId="2536718091" sldId="310"/>
        </pc:sldMkLst>
      </pc:sldChg>
      <pc:sldChg chg="addSp delSp modSp add del mod">
        <pc:chgData name="Moran, Lisa" userId="9ff8ff2f-e57b-4727-b94f-3d8a4356bedf" providerId="ADAL" clId="{A66518B6-21CD-4688-B46D-692197FE6877}" dt="2025-01-12T16:54:00.450" v="3183" actId="2696"/>
        <pc:sldMkLst>
          <pc:docMk/>
          <pc:sldMk cId="686400984" sldId="311"/>
        </pc:sldMkLst>
      </pc:sldChg>
      <pc:sldChg chg="add del">
        <pc:chgData name="Moran, Lisa" userId="9ff8ff2f-e57b-4727-b94f-3d8a4356bedf" providerId="ADAL" clId="{A66518B6-21CD-4688-B46D-692197FE6877}" dt="2025-01-12T15:00:51.312" v="761" actId="47"/>
        <pc:sldMkLst>
          <pc:docMk/>
          <pc:sldMk cId="4090749315" sldId="311"/>
        </pc:sldMkLst>
      </pc:sldChg>
      <pc:sldChg chg="addSp delSp modSp add mod ord setBg modClrScheme delDesignElem chgLayout">
        <pc:chgData name="Moran, Lisa" userId="9ff8ff2f-e57b-4727-b94f-3d8a4356bedf" providerId="ADAL" clId="{A66518B6-21CD-4688-B46D-692197FE6877}" dt="2025-02-07T14:30:46.802" v="20383" actId="2711"/>
        <pc:sldMkLst>
          <pc:docMk/>
          <pc:sldMk cId="1604510674" sldId="312"/>
        </pc:sldMkLst>
        <pc:spChg chg="mod">
          <ac:chgData name="Moran, Lisa" userId="9ff8ff2f-e57b-4727-b94f-3d8a4356bedf" providerId="ADAL" clId="{A66518B6-21CD-4688-B46D-692197FE6877}" dt="2025-02-07T14:30:46.802" v="20383" actId="2711"/>
          <ac:spMkLst>
            <pc:docMk/>
            <pc:sldMk cId="1604510674" sldId="312"/>
            <ac:spMk id="3" creationId="{B969D699-994B-F667-B0E5-9BFA7E732AD6}"/>
          </ac:spMkLst>
        </pc:spChg>
        <pc:spChg chg="mod">
          <ac:chgData name="Moran, Lisa" userId="9ff8ff2f-e57b-4727-b94f-3d8a4356bedf" providerId="ADAL" clId="{A66518B6-21CD-4688-B46D-692197FE6877}" dt="2025-02-06T19:01:55.905" v="18580" actId="26606"/>
          <ac:spMkLst>
            <pc:docMk/>
            <pc:sldMk cId="1604510674" sldId="312"/>
            <ac:spMk id="6" creationId="{FCC91CB7-CC72-F70F-62C1-B6F9864FCB5F}"/>
          </ac:spMkLst>
        </pc:spChg>
        <pc:spChg chg="mod">
          <ac:chgData name="Moran, Lisa" userId="9ff8ff2f-e57b-4727-b94f-3d8a4356bedf" providerId="ADAL" clId="{A66518B6-21CD-4688-B46D-692197FE6877}" dt="2025-02-07T14:30:36.650" v="20382" actId="2711"/>
          <ac:spMkLst>
            <pc:docMk/>
            <pc:sldMk cId="1604510674" sldId="312"/>
            <ac:spMk id="10" creationId="{F7EDB9C3-182F-C53D-AD1C-4998A05EC306}"/>
          </ac:spMkLst>
        </pc:spChg>
        <pc:spChg chg="add mod ord">
          <ac:chgData name="Moran, Lisa" userId="9ff8ff2f-e57b-4727-b94f-3d8a4356bedf" providerId="ADAL" clId="{A66518B6-21CD-4688-B46D-692197FE6877}" dt="2025-02-06T19:01:55.905" v="18580" actId="26606"/>
          <ac:spMkLst>
            <pc:docMk/>
            <pc:sldMk cId="1604510674" sldId="312"/>
            <ac:spMk id="15" creationId="{30DF79BA-A30D-8971-3F74-F5F5B55980CD}"/>
          </ac:spMkLst>
        </pc:spChg>
        <pc:spChg chg="add">
          <ac:chgData name="Moran, Lisa" userId="9ff8ff2f-e57b-4727-b94f-3d8a4356bedf" providerId="ADAL" clId="{A66518B6-21CD-4688-B46D-692197FE6877}" dt="2025-02-06T19:01:55.905" v="18580" actId="26606"/>
          <ac:spMkLst>
            <pc:docMk/>
            <pc:sldMk cId="1604510674" sldId="312"/>
            <ac:spMk id="24" creationId="{3F0BE7ED-7814-4273-B18A-F26CC0380380}"/>
          </ac:spMkLst>
        </pc:spChg>
        <pc:spChg chg="add">
          <ac:chgData name="Moran, Lisa" userId="9ff8ff2f-e57b-4727-b94f-3d8a4356bedf" providerId="ADAL" clId="{A66518B6-21CD-4688-B46D-692197FE6877}" dt="2025-02-06T19:01:55.905" v="18580" actId="26606"/>
          <ac:spMkLst>
            <pc:docMk/>
            <pc:sldMk cId="1604510674" sldId="312"/>
            <ac:spMk id="25" creationId="{3AFE8227-C443-417B-BA91-520EB1EF4559}"/>
          </ac:spMkLst>
        </pc:spChg>
        <pc:spChg chg="add">
          <ac:chgData name="Moran, Lisa" userId="9ff8ff2f-e57b-4727-b94f-3d8a4356bedf" providerId="ADAL" clId="{A66518B6-21CD-4688-B46D-692197FE6877}" dt="2025-02-06T19:01:55.905" v="18580" actId="26606"/>
          <ac:spMkLst>
            <pc:docMk/>
            <pc:sldMk cId="1604510674" sldId="312"/>
            <ac:spMk id="26" creationId="{907741FC-B544-4A6E-B831-6789D042333D}"/>
          </ac:spMkLst>
        </pc:spChg>
        <pc:picChg chg="mod ord">
          <ac:chgData name="Moran, Lisa" userId="9ff8ff2f-e57b-4727-b94f-3d8a4356bedf" providerId="ADAL" clId="{A66518B6-21CD-4688-B46D-692197FE6877}" dt="2025-02-06T19:01:55.905" v="18580" actId="26606"/>
          <ac:picMkLst>
            <pc:docMk/>
            <pc:sldMk cId="1604510674" sldId="312"/>
            <ac:picMk id="7" creationId="{2CA179CC-869F-9F0F-A54E-E9BB991BBEE5}"/>
          </ac:picMkLst>
        </pc:picChg>
      </pc:sldChg>
      <pc:sldChg chg="addSp delSp modSp add del mod">
        <pc:chgData name="Moran, Lisa" userId="9ff8ff2f-e57b-4727-b94f-3d8a4356bedf" providerId="ADAL" clId="{A66518B6-21CD-4688-B46D-692197FE6877}" dt="2025-01-12T15:06:39.098" v="816" actId="2696"/>
        <pc:sldMkLst>
          <pc:docMk/>
          <pc:sldMk cId="1969038532" sldId="312"/>
        </pc:sldMkLst>
      </pc:sldChg>
      <pc:sldChg chg="addSp delSp modSp add mod ord setBg modClrScheme delDesignElem chgLayout">
        <pc:chgData name="Moran, Lisa" userId="9ff8ff2f-e57b-4727-b94f-3d8a4356bedf" providerId="ADAL" clId="{A66518B6-21CD-4688-B46D-692197FE6877}" dt="2025-02-07T09:52:48.023" v="18706" actId="313"/>
        <pc:sldMkLst>
          <pc:docMk/>
          <pc:sldMk cId="707789176" sldId="313"/>
        </pc:sldMkLst>
        <pc:spChg chg="mod">
          <ac:chgData name="Moran, Lisa" userId="9ff8ff2f-e57b-4727-b94f-3d8a4356bedf" providerId="ADAL" clId="{A66518B6-21CD-4688-B46D-692197FE6877}" dt="2025-02-07T09:52:28.411" v="18701" actId="122"/>
          <ac:spMkLst>
            <pc:docMk/>
            <pc:sldMk cId="707789176" sldId="313"/>
            <ac:spMk id="2" creationId="{A29DE7F2-E890-4744-88DD-A75F5E300513}"/>
          </ac:spMkLst>
        </pc:spChg>
        <pc:spChg chg="mod">
          <ac:chgData name="Moran, Lisa" userId="9ff8ff2f-e57b-4727-b94f-3d8a4356bedf" providerId="ADAL" clId="{A66518B6-21CD-4688-B46D-692197FE6877}" dt="2025-02-07T09:52:48.023" v="18706" actId="313"/>
          <ac:spMkLst>
            <pc:docMk/>
            <pc:sldMk cId="707789176" sldId="313"/>
            <ac:spMk id="3" creationId="{6EDAC73C-E6A4-453D-B11A-1A391CDBFC6C}"/>
          </ac:spMkLst>
        </pc:spChg>
        <pc:spChg chg="mod modVis">
          <ac:chgData name="Moran, Lisa" userId="9ff8ff2f-e57b-4727-b94f-3d8a4356bedf" providerId="ADAL" clId="{A66518B6-21CD-4688-B46D-692197FE6877}" dt="2025-01-26T17:33:51.243" v="12799"/>
          <ac:spMkLst>
            <pc:docMk/>
            <pc:sldMk cId="707789176" sldId="313"/>
            <ac:spMk id="57" creationId="{08E38868-AE22-478C-A747-15E01640B58D}"/>
          </ac:spMkLst>
        </pc:spChg>
        <pc:spChg chg="add mod">
          <ac:chgData name="Moran, Lisa" userId="9ff8ff2f-e57b-4727-b94f-3d8a4356bedf" providerId="ADAL" clId="{A66518B6-21CD-4688-B46D-692197FE6877}" dt="2025-01-26T17:34:17.706" v="12810"/>
          <ac:spMkLst>
            <pc:docMk/>
            <pc:sldMk cId="707789176" sldId="313"/>
            <ac:spMk id="62" creationId="{7D78817D-CFB1-9A24-7248-8700E9018E54}"/>
          </ac:spMkLst>
        </pc:spChg>
        <pc:spChg chg="add mod">
          <ac:chgData name="Moran, Lisa" userId="9ff8ff2f-e57b-4727-b94f-3d8a4356bedf" providerId="ADAL" clId="{A66518B6-21CD-4688-B46D-692197FE6877}" dt="2025-01-26T16:56:48.039" v="12255" actId="26606"/>
          <ac:spMkLst>
            <pc:docMk/>
            <pc:sldMk cId="707789176" sldId="313"/>
            <ac:spMk id="64" creationId="{9A0401B9-FD4B-3815-5C69-F0DB6B824FA2}"/>
          </ac:spMkLst>
        </pc:spChg>
        <pc:picChg chg="mod ord">
          <ac:chgData name="Moran, Lisa" userId="9ff8ff2f-e57b-4727-b94f-3d8a4356bedf" providerId="ADAL" clId="{A66518B6-21CD-4688-B46D-692197FE6877}" dt="2025-01-26T16:56:48.039" v="12255" actId="26606"/>
          <ac:picMkLst>
            <pc:docMk/>
            <pc:sldMk cId="707789176" sldId="313"/>
            <ac:picMk id="18" creationId="{40267956-8CC9-F796-4B68-E6EF963498FF}"/>
          </ac:picMkLst>
        </pc:picChg>
      </pc:sldChg>
      <pc:sldChg chg="addSp delSp modSp add del mod">
        <pc:chgData name="Moran, Lisa" userId="9ff8ff2f-e57b-4727-b94f-3d8a4356bedf" providerId="ADAL" clId="{A66518B6-21CD-4688-B46D-692197FE6877}" dt="2025-01-12T16:52:29.622" v="3118" actId="2696"/>
        <pc:sldMkLst>
          <pc:docMk/>
          <pc:sldMk cId="2499715807" sldId="314"/>
        </pc:sldMkLst>
      </pc:sldChg>
      <pc:sldChg chg="addSp delSp modSp add del mod ord delDesignElem">
        <pc:chgData name="Moran, Lisa" userId="9ff8ff2f-e57b-4727-b94f-3d8a4356bedf" providerId="ADAL" clId="{A66518B6-21CD-4688-B46D-692197FE6877}" dt="2025-01-26T16:44:40.926" v="12157" actId="2696"/>
        <pc:sldMkLst>
          <pc:docMk/>
          <pc:sldMk cId="787891941" sldId="315"/>
        </pc:sldMkLst>
      </pc:sldChg>
      <pc:sldChg chg="modSp add del mod">
        <pc:chgData name="Moran, Lisa" userId="9ff8ff2f-e57b-4727-b94f-3d8a4356bedf" providerId="ADAL" clId="{A66518B6-21CD-4688-B46D-692197FE6877}" dt="2025-01-12T17:07:05.721" v="3565" actId="2696"/>
        <pc:sldMkLst>
          <pc:docMk/>
          <pc:sldMk cId="2367895463" sldId="316"/>
        </pc:sldMkLst>
      </pc:sldChg>
      <pc:sldChg chg="addSp delSp modSp add del mod delDesignElem">
        <pc:chgData name="Moran, Lisa" userId="9ff8ff2f-e57b-4727-b94f-3d8a4356bedf" providerId="ADAL" clId="{A66518B6-21CD-4688-B46D-692197FE6877}" dt="2025-02-06T18:42:53.899" v="18343" actId="2696"/>
        <pc:sldMkLst>
          <pc:docMk/>
          <pc:sldMk cId="54371514" sldId="317"/>
        </pc:sldMkLst>
      </pc:sldChg>
      <pc:sldChg chg="add del">
        <pc:chgData name="Moran, Lisa" userId="9ff8ff2f-e57b-4727-b94f-3d8a4356bedf" providerId="ADAL" clId="{A66518B6-21CD-4688-B46D-692197FE6877}" dt="2025-01-12T16:22:57.654" v="1825" actId="2696"/>
        <pc:sldMkLst>
          <pc:docMk/>
          <pc:sldMk cId="1593920805" sldId="318"/>
        </pc:sldMkLst>
      </pc:sldChg>
      <pc:sldChg chg="modSp add del mod ord">
        <pc:chgData name="Moran, Lisa" userId="9ff8ff2f-e57b-4727-b94f-3d8a4356bedf" providerId="ADAL" clId="{A66518B6-21CD-4688-B46D-692197FE6877}" dt="2025-01-26T13:17:23.016" v="5772" actId="2696"/>
        <pc:sldMkLst>
          <pc:docMk/>
          <pc:sldMk cId="679052889" sldId="319"/>
        </pc:sldMkLst>
      </pc:sldChg>
      <pc:sldChg chg="add del">
        <pc:chgData name="Moran, Lisa" userId="9ff8ff2f-e57b-4727-b94f-3d8a4356bedf" providerId="ADAL" clId="{A66518B6-21CD-4688-B46D-692197FE6877}" dt="2025-01-12T16:44:39.920" v="2829" actId="2696"/>
        <pc:sldMkLst>
          <pc:docMk/>
          <pc:sldMk cId="3298063107" sldId="320"/>
        </pc:sldMkLst>
      </pc:sldChg>
      <pc:sldChg chg="addSp delSp modSp add mod ord setBg modClrScheme delDesignElem chgLayout">
        <pc:chgData name="Moran, Lisa" userId="9ff8ff2f-e57b-4727-b94f-3d8a4356bedf" providerId="ADAL" clId="{A66518B6-21CD-4688-B46D-692197FE6877}" dt="2025-02-07T14:29:40.279" v="20381" actId="255"/>
        <pc:sldMkLst>
          <pc:docMk/>
          <pc:sldMk cId="3622516441" sldId="321"/>
        </pc:sldMkLst>
        <pc:spChg chg="mod">
          <ac:chgData name="Moran, Lisa" userId="9ff8ff2f-e57b-4727-b94f-3d8a4356bedf" providerId="ADAL" clId="{A66518B6-21CD-4688-B46D-692197FE6877}" dt="2025-02-07T14:29:40.279" v="20381" actId="255"/>
          <ac:spMkLst>
            <pc:docMk/>
            <pc:sldMk cId="3622516441" sldId="321"/>
            <ac:spMk id="2" creationId="{CE5E2A36-75A8-649C-9AB4-B7D898044E10}"/>
          </ac:spMkLst>
        </pc:spChg>
        <pc:spChg chg="mod">
          <ac:chgData name="Moran, Lisa" userId="9ff8ff2f-e57b-4727-b94f-3d8a4356bedf" providerId="ADAL" clId="{A66518B6-21CD-4688-B46D-692197FE6877}" dt="2025-02-06T19:01:40.382" v="18577" actId="26606"/>
          <ac:spMkLst>
            <pc:docMk/>
            <pc:sldMk cId="3622516441" sldId="321"/>
            <ac:spMk id="3" creationId="{C12A3506-37DD-97FC-CF91-F293F06B651F}"/>
          </ac:spMkLst>
        </pc:spChg>
        <pc:spChg chg="mod modVis">
          <ac:chgData name="Moran, Lisa" userId="9ff8ff2f-e57b-4727-b94f-3d8a4356bedf" providerId="ADAL" clId="{A66518B6-21CD-4688-B46D-692197FE6877}" dt="2025-02-06T19:01:40.382" v="18577" actId="26606"/>
          <ac:spMkLst>
            <pc:docMk/>
            <pc:sldMk cId="3622516441" sldId="321"/>
            <ac:spMk id="4" creationId="{52EDB2EC-E7F8-A025-00DB-3CBC362720CD}"/>
          </ac:spMkLst>
        </pc:spChg>
        <pc:picChg chg="mod ord">
          <ac:chgData name="Moran, Lisa" userId="9ff8ff2f-e57b-4727-b94f-3d8a4356bedf" providerId="ADAL" clId="{A66518B6-21CD-4688-B46D-692197FE6877}" dt="2025-02-07T14:29:17.081" v="20376" actId="14100"/>
          <ac:picMkLst>
            <pc:docMk/>
            <pc:sldMk cId="3622516441" sldId="321"/>
            <ac:picMk id="6" creationId="{DB9D9BB5-22C1-2896-FCFA-AE732EB54678}"/>
          </ac:picMkLst>
        </pc:picChg>
      </pc:sldChg>
      <pc:sldChg chg="add del ord">
        <pc:chgData name="Moran, Lisa" userId="9ff8ff2f-e57b-4727-b94f-3d8a4356bedf" providerId="ADAL" clId="{A66518B6-21CD-4688-B46D-692197FE6877}" dt="2025-01-12T16:26:04.523" v="1835" actId="2696"/>
        <pc:sldMkLst>
          <pc:docMk/>
          <pc:sldMk cId="1669449797" sldId="322"/>
        </pc:sldMkLst>
      </pc:sldChg>
      <pc:sldChg chg="modSp add del ord">
        <pc:chgData name="Moran, Lisa" userId="9ff8ff2f-e57b-4727-b94f-3d8a4356bedf" providerId="ADAL" clId="{A66518B6-21CD-4688-B46D-692197FE6877}" dt="2025-01-26T14:30:44.270" v="7419" actId="2696"/>
        <pc:sldMkLst>
          <pc:docMk/>
          <pc:sldMk cId="1503725905" sldId="323"/>
        </pc:sldMkLst>
      </pc:sldChg>
      <pc:sldChg chg="addSp delSp modSp add del mod ord delDesignElem">
        <pc:chgData name="Moran, Lisa" userId="9ff8ff2f-e57b-4727-b94f-3d8a4356bedf" providerId="ADAL" clId="{A66518B6-21CD-4688-B46D-692197FE6877}" dt="2025-01-26T18:29:57.699" v="14066" actId="2696"/>
        <pc:sldMkLst>
          <pc:docMk/>
          <pc:sldMk cId="1792995138" sldId="324"/>
        </pc:sldMkLst>
      </pc:sldChg>
      <pc:sldChg chg="modSp add del ord">
        <pc:chgData name="Moran, Lisa" userId="9ff8ff2f-e57b-4727-b94f-3d8a4356bedf" providerId="ADAL" clId="{A66518B6-21CD-4688-B46D-692197FE6877}" dt="2025-02-11T14:19:59.705" v="20617" actId="2696"/>
        <pc:sldMkLst>
          <pc:docMk/>
          <pc:sldMk cId="1249836800" sldId="325"/>
        </pc:sldMkLst>
      </pc:sldChg>
      <pc:sldChg chg="add del ord">
        <pc:chgData name="Moran, Lisa" userId="9ff8ff2f-e57b-4727-b94f-3d8a4356bedf" providerId="ADAL" clId="{A66518B6-21CD-4688-B46D-692197FE6877}" dt="2025-01-12T16:24:41.123" v="1832" actId="2696"/>
        <pc:sldMkLst>
          <pc:docMk/>
          <pc:sldMk cId="355275651" sldId="326"/>
        </pc:sldMkLst>
      </pc:sldChg>
      <pc:sldChg chg="addSp modSp add mod ord">
        <pc:chgData name="Moran, Lisa" userId="9ff8ff2f-e57b-4727-b94f-3d8a4356bedf" providerId="ADAL" clId="{A66518B6-21CD-4688-B46D-692197FE6877}" dt="2025-02-06T18:58:05.419" v="18570" actId="1076"/>
        <pc:sldMkLst>
          <pc:docMk/>
          <pc:sldMk cId="2299069404" sldId="327"/>
        </pc:sldMkLst>
        <pc:spChg chg="mod">
          <ac:chgData name="Moran, Lisa" userId="9ff8ff2f-e57b-4727-b94f-3d8a4356bedf" providerId="ADAL" clId="{A66518B6-21CD-4688-B46D-692197FE6877}" dt="2025-01-26T19:34:18.752" v="14665" actId="2711"/>
          <ac:spMkLst>
            <pc:docMk/>
            <pc:sldMk cId="2299069404" sldId="327"/>
            <ac:spMk id="2" creationId="{75031FE9-9059-4FE8-B4AC-9771F23A1B89}"/>
          </ac:spMkLst>
        </pc:spChg>
        <pc:spChg chg="mod">
          <ac:chgData name="Moran, Lisa" userId="9ff8ff2f-e57b-4727-b94f-3d8a4356bedf" providerId="ADAL" clId="{A66518B6-21CD-4688-B46D-692197FE6877}" dt="2025-01-26T19:33:30.587" v="14656" actId="27636"/>
          <ac:spMkLst>
            <pc:docMk/>
            <pc:sldMk cId="2299069404" sldId="327"/>
            <ac:spMk id="3" creationId="{D4A2EB3F-4D60-451F-8F45-7D6654D2FCD9}"/>
          </ac:spMkLst>
        </pc:spChg>
        <pc:spChg chg="mod">
          <ac:chgData name="Moran, Lisa" userId="9ff8ff2f-e57b-4727-b94f-3d8a4356bedf" providerId="ADAL" clId="{A66518B6-21CD-4688-B46D-692197FE6877}" dt="2025-01-26T19:33:52.031" v="14662" actId="27636"/>
          <ac:spMkLst>
            <pc:docMk/>
            <pc:sldMk cId="2299069404" sldId="327"/>
            <ac:spMk id="6" creationId="{19FD8F96-CA3F-4A9C-92B4-33CDCC3719A9}"/>
          </ac:spMkLst>
        </pc:spChg>
        <pc:spChg chg="mod">
          <ac:chgData name="Moran, Lisa" userId="9ff8ff2f-e57b-4727-b94f-3d8a4356bedf" providerId="ADAL" clId="{A66518B6-21CD-4688-B46D-692197FE6877}" dt="2025-02-06T18:55:51.724" v="18519" actId="27636"/>
          <ac:spMkLst>
            <pc:docMk/>
            <pc:sldMk cId="2299069404" sldId="327"/>
            <ac:spMk id="8" creationId="{78152323-48DA-4D9E-B88F-B9599ED34B7B}"/>
          </ac:spMkLst>
        </pc:spChg>
        <pc:spChg chg="mod">
          <ac:chgData name="Moran, Lisa" userId="9ff8ff2f-e57b-4727-b94f-3d8a4356bedf" providerId="ADAL" clId="{A66518B6-21CD-4688-B46D-692197FE6877}" dt="2025-01-26T19:34:50.709" v="14686" actId="27636"/>
          <ac:spMkLst>
            <pc:docMk/>
            <pc:sldMk cId="2299069404" sldId="327"/>
            <ac:spMk id="10" creationId="{782B5BC2-22E9-48C4-9B94-941BE14101A9}"/>
          </ac:spMkLst>
        </pc:spChg>
        <pc:spChg chg="mod">
          <ac:chgData name="Moran, Lisa" userId="9ff8ff2f-e57b-4727-b94f-3d8a4356bedf" providerId="ADAL" clId="{A66518B6-21CD-4688-B46D-692197FE6877}" dt="2025-02-06T18:57:09.609" v="18561" actId="20577"/>
          <ac:spMkLst>
            <pc:docMk/>
            <pc:sldMk cId="2299069404" sldId="327"/>
            <ac:spMk id="165" creationId="{D8D8A954-1409-4E2B-AB44-59639DC513B5}"/>
          </ac:spMkLst>
        </pc:spChg>
        <pc:spChg chg="mod">
          <ac:chgData name="Moran, Lisa" userId="9ff8ff2f-e57b-4727-b94f-3d8a4356bedf" providerId="ADAL" clId="{A66518B6-21CD-4688-B46D-692197FE6877}" dt="2025-01-26T17:34:32.871" v="12814"/>
          <ac:spMkLst>
            <pc:docMk/>
            <pc:sldMk cId="2299069404" sldId="327"/>
            <ac:spMk id="166" creationId="{C6322F0B-DD10-4131-BAF2-2C4B6470F0BE}"/>
          </ac:spMkLst>
        </pc:spChg>
        <pc:picChg chg="add mod">
          <ac:chgData name="Moran, Lisa" userId="9ff8ff2f-e57b-4727-b94f-3d8a4356bedf" providerId="ADAL" clId="{A66518B6-21CD-4688-B46D-692197FE6877}" dt="2025-02-06T18:58:05.419" v="18570" actId="1076"/>
          <ac:picMkLst>
            <pc:docMk/>
            <pc:sldMk cId="2299069404" sldId="327"/>
            <ac:picMk id="5" creationId="{0D8AB49A-B745-C864-85B1-1A644DAA3AC2}"/>
          </ac:picMkLst>
        </pc:picChg>
        <pc:picChg chg="mod">
          <ac:chgData name="Moran, Lisa" userId="9ff8ff2f-e57b-4727-b94f-3d8a4356bedf" providerId="ADAL" clId="{A66518B6-21CD-4688-B46D-692197FE6877}" dt="2025-01-26T17:34:32.871" v="12814"/>
          <ac:picMkLst>
            <pc:docMk/>
            <pc:sldMk cId="2299069404" sldId="327"/>
            <ac:picMk id="7" creationId="{AC12F409-53B9-73E6-A864-5D3B0047FE2F}"/>
          </ac:picMkLst>
        </pc:picChg>
        <pc:picChg chg="mod">
          <ac:chgData name="Moran, Lisa" userId="9ff8ff2f-e57b-4727-b94f-3d8a4356bedf" providerId="ADAL" clId="{A66518B6-21CD-4688-B46D-692197FE6877}" dt="2025-01-26T17:34:32.871" v="12814"/>
          <ac:picMkLst>
            <pc:docMk/>
            <pc:sldMk cId="2299069404" sldId="327"/>
            <ac:picMk id="55" creationId="{1021DF3C-E1FF-4DA0-864D-09513EB043B5}"/>
          </ac:picMkLst>
        </pc:picChg>
        <pc:picChg chg="mod">
          <ac:chgData name="Moran, Lisa" userId="9ff8ff2f-e57b-4727-b94f-3d8a4356bedf" providerId="ADAL" clId="{A66518B6-21CD-4688-B46D-692197FE6877}" dt="2025-01-26T17:34:32.871" v="12814"/>
          <ac:picMkLst>
            <pc:docMk/>
            <pc:sldMk cId="2299069404" sldId="327"/>
            <ac:picMk id="57" creationId="{DACC8495-03B5-4503-B5F6-5DD3957D8284}"/>
          </ac:picMkLst>
        </pc:picChg>
        <pc:picChg chg="mod">
          <ac:chgData name="Moran, Lisa" userId="9ff8ff2f-e57b-4727-b94f-3d8a4356bedf" providerId="ADAL" clId="{A66518B6-21CD-4688-B46D-692197FE6877}" dt="2025-01-26T17:34:32.871" v="12814"/>
          <ac:picMkLst>
            <pc:docMk/>
            <pc:sldMk cId="2299069404" sldId="327"/>
            <ac:picMk id="59" creationId="{9EF3ADC3-F0F3-4194-95FB-D27EEB17ED2B}"/>
          </ac:picMkLst>
        </pc:picChg>
        <pc:picChg chg="mod">
          <ac:chgData name="Moran, Lisa" userId="9ff8ff2f-e57b-4727-b94f-3d8a4356bedf" providerId="ADAL" clId="{A66518B6-21CD-4688-B46D-692197FE6877}" dt="2025-01-26T17:34:32.871" v="12814"/>
          <ac:picMkLst>
            <pc:docMk/>
            <pc:sldMk cId="2299069404" sldId="327"/>
            <ac:picMk id="61" creationId="{7ADEB4E8-31CB-4828-A313-54A0483A21EC}"/>
          </ac:picMkLst>
        </pc:picChg>
      </pc:sldChg>
      <pc:sldChg chg="addSp delSp modSp new mod ord modClrScheme chgLayout">
        <pc:chgData name="Moran, Lisa" userId="9ff8ff2f-e57b-4727-b94f-3d8a4356bedf" providerId="ADAL" clId="{A66518B6-21CD-4688-B46D-692197FE6877}" dt="2025-02-07T13:54:58.513" v="20192" actId="20577"/>
        <pc:sldMkLst>
          <pc:docMk/>
          <pc:sldMk cId="2364997828" sldId="328"/>
        </pc:sldMkLst>
        <pc:spChg chg="add del mod">
          <ac:chgData name="Moran, Lisa" userId="9ff8ff2f-e57b-4727-b94f-3d8a4356bedf" providerId="ADAL" clId="{A66518B6-21CD-4688-B46D-692197FE6877}" dt="2025-02-07T13:54:58.513" v="20192" actId="20577"/>
          <ac:spMkLst>
            <pc:docMk/>
            <pc:sldMk cId="2364997828" sldId="328"/>
            <ac:spMk id="3" creationId="{F82C3540-E605-B5CA-9135-38561C5D60E9}"/>
          </ac:spMkLst>
        </pc:spChg>
        <pc:spChg chg="mod">
          <ac:chgData name="Moran, Lisa" userId="9ff8ff2f-e57b-4727-b94f-3d8a4356bedf" providerId="ADAL" clId="{A66518B6-21CD-4688-B46D-692197FE6877}" dt="2025-02-01T17:27:31.632" v="17139" actId="27636"/>
          <ac:spMkLst>
            <pc:docMk/>
            <pc:sldMk cId="2364997828" sldId="328"/>
            <ac:spMk id="4" creationId="{CE9FF4D8-A155-7E76-FE38-74CFF7A56EA6}"/>
          </ac:spMkLst>
        </pc:spChg>
        <pc:spChg chg="mod modVis">
          <ac:chgData name="Moran, Lisa" userId="9ff8ff2f-e57b-4727-b94f-3d8a4356bedf" providerId="ADAL" clId="{A66518B6-21CD-4688-B46D-692197FE6877}" dt="2025-01-26T14:39:13.263" v="7633" actId="26606"/>
          <ac:spMkLst>
            <pc:docMk/>
            <pc:sldMk cId="2364997828" sldId="328"/>
            <ac:spMk id="6" creationId="{58EEB302-7E2F-1D68-9FEB-687F7991386B}"/>
          </ac:spMkLst>
        </pc:spChg>
        <pc:picChg chg="add mod ord">
          <ac:chgData name="Moran, Lisa" userId="9ff8ff2f-e57b-4727-b94f-3d8a4356bedf" providerId="ADAL" clId="{A66518B6-21CD-4688-B46D-692197FE6877}" dt="2025-02-01T17:29:08.544" v="17196" actId="14100"/>
          <ac:picMkLst>
            <pc:docMk/>
            <pc:sldMk cId="2364997828" sldId="328"/>
            <ac:picMk id="8" creationId="{0A14B20D-6BD9-12F4-D7AE-F8B0B83C82F0}"/>
          </ac:picMkLst>
        </pc:picChg>
      </pc:sldChg>
      <pc:sldChg chg="new del">
        <pc:chgData name="Moran, Lisa" userId="9ff8ff2f-e57b-4727-b94f-3d8a4356bedf" providerId="ADAL" clId="{A66518B6-21CD-4688-B46D-692197FE6877}" dt="2025-01-26T13:05:58.373" v="5413" actId="2696"/>
        <pc:sldMkLst>
          <pc:docMk/>
          <pc:sldMk cId="2523434652" sldId="329"/>
        </pc:sldMkLst>
      </pc:sldChg>
      <pc:sldChg chg="addSp delSp modSp add del mod setBg modClrScheme addAnim delAnim delDesignElem chgLayout">
        <pc:chgData name="Moran, Lisa" userId="9ff8ff2f-e57b-4727-b94f-3d8a4356bedf" providerId="ADAL" clId="{A66518B6-21CD-4688-B46D-692197FE6877}" dt="2025-01-26T18:37:33.065" v="14147" actId="2696"/>
        <pc:sldMkLst>
          <pc:docMk/>
          <pc:sldMk cId="3158564151" sldId="329"/>
        </pc:sldMkLst>
      </pc:sldChg>
      <pc:sldChg chg="add del">
        <pc:chgData name="Moran, Lisa" userId="9ff8ff2f-e57b-4727-b94f-3d8a4356bedf" providerId="ADAL" clId="{A66518B6-21CD-4688-B46D-692197FE6877}" dt="2025-01-26T13:06:29.526" v="5415" actId="2696"/>
        <pc:sldMkLst>
          <pc:docMk/>
          <pc:sldMk cId="3713206870" sldId="329"/>
        </pc:sldMkLst>
      </pc:sldChg>
      <pc:sldChg chg="addSp delSp modSp add del mod delDesignElem">
        <pc:chgData name="Moran, Lisa" userId="9ff8ff2f-e57b-4727-b94f-3d8a4356bedf" providerId="ADAL" clId="{A66518B6-21CD-4688-B46D-692197FE6877}" dt="2025-01-26T14:04:01.027" v="6562" actId="2696"/>
        <pc:sldMkLst>
          <pc:docMk/>
          <pc:sldMk cId="294483980" sldId="330"/>
        </pc:sldMkLst>
      </pc:sldChg>
      <pc:sldChg chg="addSp delSp modSp add mod ord setClrOvrMap delDesignElem">
        <pc:chgData name="Moran, Lisa" userId="9ff8ff2f-e57b-4727-b94f-3d8a4356bedf" providerId="ADAL" clId="{A66518B6-21CD-4688-B46D-692197FE6877}" dt="2025-02-06T17:53:30.233" v="17885" actId="20577"/>
        <pc:sldMkLst>
          <pc:docMk/>
          <pc:sldMk cId="2977567617" sldId="330"/>
        </pc:sldMkLst>
        <pc:spChg chg="mod">
          <ac:chgData name="Moran, Lisa" userId="9ff8ff2f-e57b-4727-b94f-3d8a4356bedf" providerId="ADAL" clId="{A66518B6-21CD-4688-B46D-692197FE6877}" dt="2025-02-06T17:53:30.233" v="17885" actId="20577"/>
          <ac:spMkLst>
            <pc:docMk/>
            <pc:sldMk cId="2977567617" sldId="330"/>
            <ac:spMk id="2" creationId="{1F5EFAD6-95D6-4F92-8BED-78580F90C0A7}"/>
          </ac:spMkLst>
        </pc:spChg>
        <pc:spChg chg="add">
          <ac:chgData name="Moran, Lisa" userId="9ff8ff2f-e57b-4727-b94f-3d8a4356bedf" providerId="ADAL" clId="{A66518B6-21CD-4688-B46D-692197FE6877}" dt="2025-01-26T18:57:52.969" v="14532" actId="26606"/>
          <ac:spMkLst>
            <pc:docMk/>
            <pc:sldMk cId="2977567617" sldId="330"/>
            <ac:spMk id="83" creationId="{352BEC0E-22F8-46D0-9632-375DB541B06C}"/>
          </ac:spMkLst>
        </pc:spChg>
        <pc:spChg chg="add">
          <ac:chgData name="Moran, Lisa" userId="9ff8ff2f-e57b-4727-b94f-3d8a4356bedf" providerId="ADAL" clId="{A66518B6-21CD-4688-B46D-692197FE6877}" dt="2025-01-26T18:57:52.969" v="14532" actId="26606"/>
          <ac:spMkLst>
            <pc:docMk/>
            <pc:sldMk cId="2977567617" sldId="330"/>
            <ac:spMk id="85" creationId="{3FCFB1DE-0B7E-48CC-BA90-B2AB0889F9D6}"/>
          </ac:spMkLst>
        </pc:spChg>
        <pc:graphicFrameChg chg="mod ord modGraphic">
          <ac:chgData name="Moran, Lisa" userId="9ff8ff2f-e57b-4727-b94f-3d8a4356bedf" providerId="ADAL" clId="{A66518B6-21CD-4688-B46D-692197FE6877}" dt="2025-01-26T18:57:52.969" v="14532" actId="26606"/>
          <ac:graphicFrameMkLst>
            <pc:docMk/>
            <pc:sldMk cId="2977567617" sldId="330"/>
            <ac:graphicFrameMk id="5" creationId="{91B096DF-B17D-426D-8DDA-7B731D75757A}"/>
          </ac:graphicFrameMkLst>
        </pc:graphicFrameChg>
        <pc:picChg chg="add mod ord">
          <ac:chgData name="Moran, Lisa" userId="9ff8ff2f-e57b-4727-b94f-3d8a4356bedf" providerId="ADAL" clId="{A66518B6-21CD-4688-B46D-692197FE6877}" dt="2025-01-26T18:57:52.969" v="14532" actId="26606"/>
          <ac:picMkLst>
            <pc:docMk/>
            <pc:sldMk cId="2977567617" sldId="330"/>
            <ac:picMk id="3" creationId="{B2ADD693-710C-CC31-7BFB-DD290E1ACA56}"/>
          </ac:picMkLst>
        </pc:picChg>
        <pc:picChg chg="mod ord">
          <ac:chgData name="Moran, Lisa" userId="9ff8ff2f-e57b-4727-b94f-3d8a4356bedf" providerId="ADAL" clId="{A66518B6-21CD-4688-B46D-692197FE6877}" dt="2025-01-26T18:57:52.969" v="14532" actId="26606"/>
          <ac:picMkLst>
            <pc:docMk/>
            <pc:sldMk cId="2977567617" sldId="330"/>
            <ac:picMk id="6" creationId="{2D60A52D-41A5-4EBC-BBCC-1C2987CA6223}"/>
          </ac:picMkLst>
        </pc:picChg>
      </pc:sldChg>
      <pc:sldChg chg="addSp delSp modSp add del mod ord setBg setClrOvrMap delDesignElem">
        <pc:chgData name="Moran, Lisa" userId="9ff8ff2f-e57b-4727-b94f-3d8a4356bedf" providerId="ADAL" clId="{A66518B6-21CD-4688-B46D-692197FE6877}" dt="2025-01-26T18:44:20.581" v="14352" actId="2696"/>
        <pc:sldMkLst>
          <pc:docMk/>
          <pc:sldMk cId="945602963" sldId="331"/>
        </pc:sldMkLst>
      </pc:sldChg>
      <pc:sldChg chg="addSp delSp modSp new mod ord modClrScheme chgLayout">
        <pc:chgData name="Moran, Lisa" userId="9ff8ff2f-e57b-4727-b94f-3d8a4356bedf" providerId="ADAL" clId="{A66518B6-21CD-4688-B46D-692197FE6877}" dt="2025-02-01T17:18:58.762" v="16620"/>
        <pc:sldMkLst>
          <pc:docMk/>
          <pc:sldMk cId="604775649" sldId="332"/>
        </pc:sldMkLst>
        <pc:spChg chg="mod">
          <ac:chgData name="Moran, Lisa" userId="9ff8ff2f-e57b-4727-b94f-3d8a4356bedf" providerId="ADAL" clId="{A66518B6-21CD-4688-B46D-692197FE6877}" dt="2025-01-26T18:54:11.299" v="14406" actId="2711"/>
          <ac:spMkLst>
            <pc:docMk/>
            <pc:sldMk cId="604775649" sldId="332"/>
            <ac:spMk id="2" creationId="{C5216AB2-C256-C945-5B28-8E4A645D3199}"/>
          </ac:spMkLst>
        </pc:spChg>
        <pc:spChg chg="mod">
          <ac:chgData name="Moran, Lisa" userId="9ff8ff2f-e57b-4727-b94f-3d8a4356bedf" providerId="ADAL" clId="{A66518B6-21CD-4688-B46D-692197FE6877}" dt="2025-02-01T17:18:45.932" v="16618" actId="20577"/>
          <ac:spMkLst>
            <pc:docMk/>
            <pc:sldMk cId="604775649" sldId="332"/>
            <ac:spMk id="4" creationId="{672DE13E-51DB-28DD-CFD7-C2340B34A4C2}"/>
          </ac:spMkLst>
        </pc:spChg>
        <pc:picChg chg="add mod">
          <ac:chgData name="Moran, Lisa" userId="9ff8ff2f-e57b-4727-b94f-3d8a4356bedf" providerId="ADAL" clId="{A66518B6-21CD-4688-B46D-692197FE6877}" dt="2025-02-01T17:11:54.942" v="16254" actId="1076"/>
          <ac:picMkLst>
            <pc:docMk/>
            <pc:sldMk cId="604775649" sldId="332"/>
            <ac:picMk id="5" creationId="{AAFB2B52-92FE-DEE8-FEE0-7C9EA5FF6DA9}"/>
          </ac:picMkLst>
        </pc:picChg>
        <pc:picChg chg="add mod">
          <ac:chgData name="Moran, Lisa" userId="9ff8ff2f-e57b-4727-b94f-3d8a4356bedf" providerId="ADAL" clId="{A66518B6-21CD-4688-B46D-692197FE6877}" dt="2025-01-26T18:53:58.446" v="14405" actId="1076"/>
          <ac:picMkLst>
            <pc:docMk/>
            <pc:sldMk cId="604775649" sldId="332"/>
            <ac:picMk id="6" creationId="{C6D51866-D81D-1574-4E65-F2CF4E94248D}"/>
          </ac:picMkLst>
        </pc:picChg>
      </pc:sldChg>
      <pc:sldChg chg="add del">
        <pc:chgData name="Moran, Lisa" userId="9ff8ff2f-e57b-4727-b94f-3d8a4356bedf" providerId="ADAL" clId="{A66518B6-21CD-4688-B46D-692197FE6877}" dt="2025-01-26T14:37:09.098" v="7613" actId="2696"/>
        <pc:sldMkLst>
          <pc:docMk/>
          <pc:sldMk cId="1335364633" sldId="332"/>
        </pc:sldMkLst>
      </pc:sldChg>
      <pc:sldChg chg="addSp delSp modSp new del mod">
        <pc:chgData name="Moran, Lisa" userId="9ff8ff2f-e57b-4727-b94f-3d8a4356bedf" providerId="ADAL" clId="{A66518B6-21CD-4688-B46D-692197FE6877}" dt="2025-01-26T16:45:14.167" v="12159" actId="2696"/>
        <pc:sldMkLst>
          <pc:docMk/>
          <pc:sldMk cId="4195944586" sldId="333"/>
        </pc:sldMkLst>
      </pc:sldChg>
      <pc:sldChg chg="addSp delSp modSp new mod ord modClrScheme chgLayout">
        <pc:chgData name="Moran, Lisa" userId="9ff8ff2f-e57b-4727-b94f-3d8a4356bedf" providerId="ADAL" clId="{A66518B6-21CD-4688-B46D-692197FE6877}" dt="2025-02-07T14:44:09.231" v="20467" actId="1076"/>
        <pc:sldMkLst>
          <pc:docMk/>
          <pc:sldMk cId="3076246304" sldId="334"/>
        </pc:sldMkLst>
        <pc:spChg chg="mod">
          <ac:chgData name="Moran, Lisa" userId="9ff8ff2f-e57b-4727-b94f-3d8a4356bedf" providerId="ADAL" clId="{A66518B6-21CD-4688-B46D-692197FE6877}" dt="2025-02-07T11:22:45.640" v="19149" actId="2711"/>
          <ac:spMkLst>
            <pc:docMk/>
            <pc:sldMk cId="3076246304" sldId="334"/>
            <ac:spMk id="2" creationId="{183519EB-E2FA-70D4-D1E5-15143A504641}"/>
          </ac:spMkLst>
        </pc:spChg>
        <pc:graphicFrameChg chg="add mod modGraphic">
          <ac:chgData name="Moran, Lisa" userId="9ff8ff2f-e57b-4727-b94f-3d8a4356bedf" providerId="ADAL" clId="{A66518B6-21CD-4688-B46D-692197FE6877}" dt="2025-02-07T14:43:22.923" v="20465"/>
          <ac:graphicFrameMkLst>
            <pc:docMk/>
            <pc:sldMk cId="3076246304" sldId="334"/>
            <ac:graphicFrameMk id="6" creationId="{BC95E93C-A95A-F7D1-7948-744D5613CA37}"/>
          </ac:graphicFrameMkLst>
        </pc:graphicFrameChg>
        <pc:picChg chg="add mod">
          <ac:chgData name="Moran, Lisa" userId="9ff8ff2f-e57b-4727-b94f-3d8a4356bedf" providerId="ADAL" clId="{A66518B6-21CD-4688-B46D-692197FE6877}" dt="2025-02-07T14:43:10.244" v="20462" actId="1076"/>
          <ac:picMkLst>
            <pc:docMk/>
            <pc:sldMk cId="3076246304" sldId="334"/>
            <ac:picMk id="8" creationId="{AAFEE1B2-033C-1BAF-8826-65BE2740D9B5}"/>
          </ac:picMkLst>
        </pc:picChg>
        <pc:picChg chg="add mod">
          <ac:chgData name="Moran, Lisa" userId="9ff8ff2f-e57b-4727-b94f-3d8a4356bedf" providerId="ADAL" clId="{A66518B6-21CD-4688-B46D-692197FE6877}" dt="2025-02-07T14:44:09.231" v="20467" actId="1076"/>
          <ac:picMkLst>
            <pc:docMk/>
            <pc:sldMk cId="3076246304" sldId="334"/>
            <ac:picMk id="10" creationId="{EC45E7AD-0AA6-09FA-F8C5-C37389FE3C83}"/>
          </ac:picMkLst>
        </pc:picChg>
      </pc:sldChg>
      <pc:sldChg chg="addSp modSp new del mod">
        <pc:chgData name="Moran, Lisa" userId="9ff8ff2f-e57b-4727-b94f-3d8a4356bedf" providerId="ADAL" clId="{A66518B6-21CD-4688-B46D-692197FE6877}" dt="2025-01-26T16:44:32.990" v="12156" actId="2696"/>
        <pc:sldMkLst>
          <pc:docMk/>
          <pc:sldMk cId="4072311379" sldId="335"/>
        </pc:sldMkLst>
      </pc:sldChg>
      <pc:sldChg chg="addSp delSp modSp new del mod modClrScheme chgLayout">
        <pc:chgData name="Moran, Lisa" userId="9ff8ff2f-e57b-4727-b94f-3d8a4356bedf" providerId="ADAL" clId="{A66518B6-21CD-4688-B46D-692197FE6877}" dt="2025-01-26T16:44:08.015" v="12154" actId="2696"/>
        <pc:sldMkLst>
          <pc:docMk/>
          <pc:sldMk cId="1461403888" sldId="336"/>
        </pc:sldMkLst>
      </pc:sldChg>
      <pc:sldChg chg="addSp delSp modSp new mod">
        <pc:chgData name="Moran, Lisa" userId="9ff8ff2f-e57b-4727-b94f-3d8a4356bedf" providerId="ADAL" clId="{A66518B6-21CD-4688-B46D-692197FE6877}" dt="2025-02-11T14:23:52.577" v="20678" actId="14100"/>
        <pc:sldMkLst>
          <pc:docMk/>
          <pc:sldMk cId="2631726684" sldId="337"/>
        </pc:sldMkLst>
        <pc:spChg chg="mod">
          <ac:chgData name="Moran, Lisa" userId="9ff8ff2f-e57b-4727-b94f-3d8a4356bedf" providerId="ADAL" clId="{A66518B6-21CD-4688-B46D-692197FE6877}" dt="2025-02-06T20:29:16.439" v="18679" actId="255"/>
          <ac:spMkLst>
            <pc:docMk/>
            <pc:sldMk cId="2631726684" sldId="337"/>
            <ac:spMk id="2" creationId="{E4C3D746-D7DE-C4AF-9181-826F0021CBF9}"/>
          </ac:spMkLst>
        </pc:spChg>
        <pc:spChg chg="mod">
          <ac:chgData name="Moran, Lisa" userId="9ff8ff2f-e57b-4727-b94f-3d8a4356bedf" providerId="ADAL" clId="{A66518B6-21CD-4688-B46D-692197FE6877}" dt="2025-02-11T14:23:52.577" v="20678" actId="14100"/>
          <ac:spMkLst>
            <pc:docMk/>
            <pc:sldMk cId="2631726684" sldId="337"/>
            <ac:spMk id="4" creationId="{1E0441E7-6DD9-E901-0C22-681F003689E6}"/>
          </ac:spMkLst>
        </pc:spChg>
        <pc:spChg chg="mod">
          <ac:chgData name="Moran, Lisa" userId="9ff8ff2f-e57b-4727-b94f-3d8a4356bedf" providerId="ADAL" clId="{A66518B6-21CD-4688-B46D-692197FE6877}" dt="2025-01-26T17:43:10.874" v="12866" actId="20577"/>
          <ac:spMkLst>
            <pc:docMk/>
            <pc:sldMk cId="2631726684" sldId="337"/>
            <ac:spMk id="5" creationId="{1649E07C-4BF2-2369-9F7B-E56E8619F859}"/>
          </ac:spMkLst>
        </pc:spChg>
        <pc:spChg chg="mod">
          <ac:chgData name="Moran, Lisa" userId="9ff8ff2f-e57b-4727-b94f-3d8a4356bedf" providerId="ADAL" clId="{A66518B6-21CD-4688-B46D-692197FE6877}" dt="2025-01-26T17:34:32.871" v="12814"/>
          <ac:spMkLst>
            <pc:docMk/>
            <pc:sldMk cId="2631726684" sldId="337"/>
            <ac:spMk id="6" creationId="{DC3DF711-5021-EF9A-D58C-2E83FE08C14C}"/>
          </ac:spMkLst>
        </pc:spChg>
        <pc:graphicFrameChg chg="add mod modGraphic">
          <ac:chgData name="Moran, Lisa" userId="9ff8ff2f-e57b-4727-b94f-3d8a4356bedf" providerId="ADAL" clId="{A66518B6-21CD-4688-B46D-692197FE6877}" dt="2025-02-09T14:41:45.300" v="20541" actId="20577"/>
          <ac:graphicFrameMkLst>
            <pc:docMk/>
            <pc:sldMk cId="2631726684" sldId="337"/>
            <ac:graphicFrameMk id="12" creationId="{028681AF-2BDB-4C2D-6A1A-8BF9CD87AA76}"/>
          </ac:graphicFrameMkLst>
        </pc:graphicFrameChg>
        <pc:picChg chg="add mod">
          <ac:chgData name="Moran, Lisa" userId="9ff8ff2f-e57b-4727-b94f-3d8a4356bedf" providerId="ADAL" clId="{A66518B6-21CD-4688-B46D-692197FE6877}" dt="2025-02-07T14:51:44.666" v="20484" actId="1076"/>
          <ac:picMkLst>
            <pc:docMk/>
            <pc:sldMk cId="2631726684" sldId="337"/>
            <ac:picMk id="15" creationId="{7E8B071B-03BA-2581-0D8E-9B4370760964}"/>
          </ac:picMkLst>
        </pc:picChg>
      </pc:sldChg>
      <pc:sldChg chg="addSp delSp modSp new mod setBg addAnim delAnim delDesignElem">
        <pc:chgData name="Moran, Lisa" userId="9ff8ff2f-e57b-4727-b94f-3d8a4356bedf" providerId="ADAL" clId="{A66518B6-21CD-4688-B46D-692197FE6877}" dt="2025-02-06T20:17:57.848" v="18592" actId="115"/>
        <pc:sldMkLst>
          <pc:docMk/>
          <pc:sldMk cId="4160683065" sldId="338"/>
        </pc:sldMkLst>
        <pc:spChg chg="mod">
          <ac:chgData name="Moran, Lisa" userId="9ff8ff2f-e57b-4727-b94f-3d8a4356bedf" providerId="ADAL" clId="{A66518B6-21CD-4688-B46D-692197FE6877}" dt="2025-02-06T20:17:49.499" v="18591" actId="115"/>
          <ac:spMkLst>
            <pc:docMk/>
            <pc:sldMk cId="4160683065" sldId="338"/>
            <ac:spMk id="2" creationId="{02E67E57-4218-AEFF-7370-B8889C189A0F}"/>
          </ac:spMkLst>
        </pc:spChg>
        <pc:spChg chg="mod">
          <ac:chgData name="Moran, Lisa" userId="9ff8ff2f-e57b-4727-b94f-3d8a4356bedf" providerId="ADAL" clId="{A66518B6-21CD-4688-B46D-692197FE6877}" dt="2025-02-06T20:17:57.848" v="18592" actId="115"/>
          <ac:spMkLst>
            <pc:docMk/>
            <pc:sldMk cId="4160683065" sldId="338"/>
            <ac:spMk id="4" creationId="{55D76DE7-4FC8-E546-C9E0-0FECC81FC441}"/>
          </ac:spMkLst>
        </pc:spChg>
        <pc:spChg chg="mod ord">
          <ac:chgData name="Moran, Lisa" userId="9ff8ff2f-e57b-4727-b94f-3d8a4356bedf" providerId="ADAL" clId="{A66518B6-21CD-4688-B46D-692197FE6877}" dt="2025-02-06T20:16:56.912" v="18585" actId="26606"/>
          <ac:spMkLst>
            <pc:docMk/>
            <pc:sldMk cId="4160683065" sldId="338"/>
            <ac:spMk id="5" creationId="{BBB19875-35AC-5E63-2727-79E5921E1AB9}"/>
          </ac:spMkLst>
        </pc:spChg>
        <pc:spChg chg="mod ord">
          <ac:chgData name="Moran, Lisa" userId="9ff8ff2f-e57b-4727-b94f-3d8a4356bedf" providerId="ADAL" clId="{A66518B6-21CD-4688-B46D-692197FE6877}" dt="2025-02-06T20:16:56.912" v="18585" actId="26606"/>
          <ac:spMkLst>
            <pc:docMk/>
            <pc:sldMk cId="4160683065" sldId="338"/>
            <ac:spMk id="6" creationId="{5BE4F328-CDFE-5F0D-2188-539F1EE97DCA}"/>
          </ac:spMkLst>
        </pc:spChg>
        <pc:spChg chg="add">
          <ac:chgData name="Moran, Lisa" userId="9ff8ff2f-e57b-4727-b94f-3d8a4356bedf" providerId="ADAL" clId="{A66518B6-21CD-4688-B46D-692197FE6877}" dt="2025-02-06T20:16:56.912" v="18585" actId="26606"/>
          <ac:spMkLst>
            <pc:docMk/>
            <pc:sldMk cId="4160683065" sldId="338"/>
            <ac:spMk id="48" creationId="{88263A24-0C1F-4677-B43C-4AE14E276B27}"/>
          </ac:spMkLst>
        </pc:spChg>
        <pc:spChg chg="add">
          <ac:chgData name="Moran, Lisa" userId="9ff8ff2f-e57b-4727-b94f-3d8a4356bedf" providerId="ADAL" clId="{A66518B6-21CD-4688-B46D-692197FE6877}" dt="2025-02-06T20:16:56.912" v="18585" actId="26606"/>
          <ac:spMkLst>
            <pc:docMk/>
            <pc:sldMk cId="4160683065" sldId="338"/>
            <ac:spMk id="50" creationId="{0ADDB668-2CA4-4D2B-9C34-3487CA330BA8}"/>
          </ac:spMkLst>
        </pc:spChg>
        <pc:spChg chg="add">
          <ac:chgData name="Moran, Lisa" userId="9ff8ff2f-e57b-4727-b94f-3d8a4356bedf" providerId="ADAL" clId="{A66518B6-21CD-4688-B46D-692197FE6877}" dt="2025-02-06T20:16:56.912" v="18585" actId="26606"/>
          <ac:spMkLst>
            <pc:docMk/>
            <pc:sldMk cId="4160683065" sldId="338"/>
            <ac:spMk id="52" creationId="{2568BC19-F052-4108-93E1-6A3D1DEC072F}"/>
          </ac:spMkLst>
        </pc:spChg>
        <pc:spChg chg="add">
          <ac:chgData name="Moran, Lisa" userId="9ff8ff2f-e57b-4727-b94f-3d8a4356bedf" providerId="ADAL" clId="{A66518B6-21CD-4688-B46D-692197FE6877}" dt="2025-02-06T20:16:56.912" v="18585" actId="26606"/>
          <ac:spMkLst>
            <pc:docMk/>
            <pc:sldMk cId="4160683065" sldId="338"/>
            <ac:spMk id="54" creationId="{D5FD337D-4D6B-4C8B-B6F5-121097E09881}"/>
          </ac:spMkLst>
        </pc:spChg>
        <pc:picChg chg="add mod ord">
          <ac:chgData name="Moran, Lisa" userId="9ff8ff2f-e57b-4727-b94f-3d8a4356bedf" providerId="ADAL" clId="{A66518B6-21CD-4688-B46D-692197FE6877}" dt="2025-02-06T20:16:56.912" v="18585" actId="26606"/>
          <ac:picMkLst>
            <pc:docMk/>
            <pc:sldMk cId="4160683065" sldId="338"/>
            <ac:picMk id="12" creationId="{3E4CEC35-0606-B876-D95A-51327EF25560}"/>
          </ac:picMkLst>
        </pc:picChg>
        <pc:picChg chg="add del mod ord">
          <ac:chgData name="Moran, Lisa" userId="9ff8ff2f-e57b-4727-b94f-3d8a4356bedf" providerId="ADAL" clId="{A66518B6-21CD-4688-B46D-692197FE6877}" dt="2025-02-06T20:16:56.912" v="18585" actId="26606"/>
          <ac:picMkLst>
            <pc:docMk/>
            <pc:sldMk cId="4160683065" sldId="338"/>
            <ac:picMk id="16" creationId="{5AC7E161-6B53-CF5E-28DF-6E346E86AA63}"/>
          </ac:picMkLst>
        </pc:picChg>
      </pc:sldChg>
      <pc:sldChg chg="addSp delSp modSp new del mod modClrScheme chgLayout">
        <pc:chgData name="Moran, Lisa" userId="9ff8ff2f-e57b-4727-b94f-3d8a4356bedf" providerId="ADAL" clId="{A66518B6-21CD-4688-B46D-692197FE6877}" dt="2025-02-06T18:15:23.884" v="18025" actId="2696"/>
        <pc:sldMkLst>
          <pc:docMk/>
          <pc:sldMk cId="2153351038" sldId="339"/>
        </pc:sldMkLst>
      </pc:sldChg>
      <pc:sldChg chg="addSp delSp modSp new mod modClrScheme chgLayout">
        <pc:chgData name="Moran, Lisa" userId="9ff8ff2f-e57b-4727-b94f-3d8a4356bedf" providerId="ADAL" clId="{A66518B6-21CD-4688-B46D-692197FE6877}" dt="2025-02-07T13:54:02.606" v="20189" actId="255"/>
        <pc:sldMkLst>
          <pc:docMk/>
          <pc:sldMk cId="3860219238" sldId="340"/>
        </pc:sldMkLst>
        <pc:spChg chg="add mod">
          <ac:chgData name="Moran, Lisa" userId="9ff8ff2f-e57b-4727-b94f-3d8a4356bedf" providerId="ADAL" clId="{A66518B6-21CD-4688-B46D-692197FE6877}" dt="2025-02-07T13:54:02.606" v="20189" actId="255"/>
          <ac:spMkLst>
            <pc:docMk/>
            <pc:sldMk cId="3860219238" sldId="340"/>
            <ac:spMk id="13" creationId="{8109AED3-7F44-9A0B-21BA-15E2E54354AE}"/>
          </ac:spMkLst>
        </pc:spChg>
        <pc:spChg chg="add mod">
          <ac:chgData name="Moran, Lisa" userId="9ff8ff2f-e57b-4727-b94f-3d8a4356bedf" providerId="ADAL" clId="{A66518B6-21CD-4688-B46D-692197FE6877}" dt="2025-02-01T17:15:22.388" v="16415" actId="20577"/>
          <ac:spMkLst>
            <pc:docMk/>
            <pc:sldMk cId="3860219238" sldId="340"/>
            <ac:spMk id="1049" creationId="{6456EF5A-3396-7F3C-F77B-23060849D4BB}"/>
          </ac:spMkLst>
        </pc:spChg>
        <pc:picChg chg="add mod">
          <ac:chgData name="Moran, Lisa" userId="9ff8ff2f-e57b-4727-b94f-3d8a4356bedf" providerId="ADAL" clId="{A66518B6-21CD-4688-B46D-692197FE6877}" dt="2025-02-01T17:01:22.064" v="15977" actId="1076"/>
          <ac:picMkLst>
            <pc:docMk/>
            <pc:sldMk cId="3860219238" sldId="340"/>
            <ac:picMk id="14" creationId="{E6458642-D372-6B43-619C-97EFF2909348}"/>
          </ac:picMkLst>
        </pc:picChg>
        <pc:picChg chg="add mod ord">
          <ac:chgData name="Moran, Lisa" userId="9ff8ff2f-e57b-4727-b94f-3d8a4356bedf" providerId="ADAL" clId="{A66518B6-21CD-4688-B46D-692197FE6877}" dt="2025-02-01T16:48:36.151" v="15798" actId="14100"/>
          <ac:picMkLst>
            <pc:docMk/>
            <pc:sldMk cId="3860219238" sldId="340"/>
            <ac:picMk id="1026" creationId="{F8308F10-4A11-17B3-9705-462DA88EDD6A}"/>
          </ac:picMkLst>
        </pc:picChg>
      </pc:sldChg>
      <pc:sldChg chg="addSp delSp modSp new del mod modClrScheme chgLayout">
        <pc:chgData name="Moran, Lisa" userId="9ff8ff2f-e57b-4727-b94f-3d8a4356bedf" providerId="ADAL" clId="{A66518B6-21CD-4688-B46D-692197FE6877}" dt="2025-02-01T16:42:11.933" v="15662" actId="2696"/>
        <pc:sldMkLst>
          <pc:docMk/>
          <pc:sldMk cId="2176401341" sldId="341"/>
        </pc:sldMkLst>
      </pc:sldChg>
      <pc:sldChg chg="addSp delSp modSp new mod modClrScheme chgLayout">
        <pc:chgData name="Moran, Lisa" userId="9ff8ff2f-e57b-4727-b94f-3d8a4356bedf" providerId="ADAL" clId="{A66518B6-21CD-4688-B46D-692197FE6877}" dt="2025-02-07T14:48:24.319" v="20479" actId="14100"/>
        <pc:sldMkLst>
          <pc:docMk/>
          <pc:sldMk cId="1928458444" sldId="342"/>
        </pc:sldMkLst>
        <pc:spChg chg="add mod">
          <ac:chgData name="Moran, Lisa" userId="9ff8ff2f-e57b-4727-b94f-3d8a4356bedf" providerId="ADAL" clId="{A66518B6-21CD-4688-B46D-692197FE6877}" dt="2025-02-07T13:54:31.554" v="20191" actId="122"/>
          <ac:spMkLst>
            <pc:docMk/>
            <pc:sldMk cId="1928458444" sldId="342"/>
            <ac:spMk id="3086" creationId="{BEDF967C-AF09-27F9-DDA8-2ABA0AD3F95E}"/>
          </ac:spMkLst>
        </pc:spChg>
        <pc:spChg chg="add mod">
          <ac:chgData name="Moran, Lisa" userId="9ff8ff2f-e57b-4727-b94f-3d8a4356bedf" providerId="ADAL" clId="{A66518B6-21CD-4688-B46D-692197FE6877}" dt="2025-02-07T13:54:19.090" v="20190" actId="122"/>
          <ac:spMkLst>
            <pc:docMk/>
            <pc:sldMk cId="1928458444" sldId="342"/>
            <ac:spMk id="3088" creationId="{AFF8B301-6866-8485-1CE0-329D8C4849C1}"/>
          </ac:spMkLst>
        </pc:spChg>
        <pc:picChg chg="add mod">
          <ac:chgData name="Moran, Lisa" userId="9ff8ff2f-e57b-4727-b94f-3d8a4356bedf" providerId="ADAL" clId="{A66518B6-21CD-4688-B46D-692197FE6877}" dt="2025-02-07T14:48:18.938" v="20478" actId="14100"/>
          <ac:picMkLst>
            <pc:docMk/>
            <pc:sldMk cId="1928458444" sldId="342"/>
            <ac:picMk id="4" creationId="{D0423DE4-85C6-B3E6-0020-15D4C0C26BD7}"/>
          </ac:picMkLst>
        </pc:picChg>
        <pc:picChg chg="add mod">
          <ac:chgData name="Moran, Lisa" userId="9ff8ff2f-e57b-4727-b94f-3d8a4356bedf" providerId="ADAL" clId="{A66518B6-21CD-4688-B46D-692197FE6877}" dt="2025-02-07T14:48:24.319" v="20479" actId="14100"/>
          <ac:picMkLst>
            <pc:docMk/>
            <pc:sldMk cId="1928458444" sldId="342"/>
            <ac:picMk id="7" creationId="{1430924C-EA8A-7FAD-74EB-3C0A256F57FA}"/>
          </ac:picMkLst>
        </pc:picChg>
      </pc:sldChg>
      <pc:sldChg chg="addSp delSp modSp new del mod">
        <pc:chgData name="Moran, Lisa" userId="9ff8ff2f-e57b-4727-b94f-3d8a4356bedf" providerId="ADAL" clId="{A66518B6-21CD-4688-B46D-692197FE6877}" dt="2025-02-01T16:38:13.644" v="15641" actId="2696"/>
        <pc:sldMkLst>
          <pc:docMk/>
          <pc:sldMk cId="923952645" sldId="343"/>
        </pc:sldMkLst>
      </pc:sldChg>
      <pc:sldChg chg="addSp modSp new del mod">
        <pc:chgData name="Moran, Lisa" userId="9ff8ff2f-e57b-4727-b94f-3d8a4356bedf" providerId="ADAL" clId="{A66518B6-21CD-4688-B46D-692197FE6877}" dt="2025-02-01T17:06:33.082" v="16072" actId="2696"/>
        <pc:sldMkLst>
          <pc:docMk/>
          <pc:sldMk cId="3301083422" sldId="343"/>
        </pc:sldMkLst>
      </pc:sldChg>
      <pc:sldChg chg="addSp delSp modSp new mod ord setBg">
        <pc:chgData name="Moran, Lisa" userId="9ff8ff2f-e57b-4727-b94f-3d8a4356bedf" providerId="ADAL" clId="{A66518B6-21CD-4688-B46D-692197FE6877}" dt="2025-02-06T20:27:51.881" v="18670" actId="14100"/>
        <pc:sldMkLst>
          <pc:docMk/>
          <pc:sldMk cId="3878601532" sldId="343"/>
        </pc:sldMkLst>
        <pc:spChg chg="mod">
          <ac:chgData name="Moran, Lisa" userId="9ff8ff2f-e57b-4727-b94f-3d8a4356bedf" providerId="ADAL" clId="{A66518B6-21CD-4688-B46D-692197FE6877}" dt="2025-02-06T17:52:37.973" v="17813" actId="26606"/>
          <ac:spMkLst>
            <pc:docMk/>
            <pc:sldMk cId="3878601532" sldId="343"/>
            <ac:spMk id="2" creationId="{39D443CA-A47B-F877-5DDD-207128F70FC2}"/>
          </ac:spMkLst>
        </pc:spChg>
        <pc:spChg chg="add">
          <ac:chgData name="Moran, Lisa" userId="9ff8ff2f-e57b-4727-b94f-3d8a4356bedf" providerId="ADAL" clId="{A66518B6-21CD-4688-B46D-692197FE6877}" dt="2025-02-06T17:52:37.973" v="17813" actId="26606"/>
          <ac:spMkLst>
            <pc:docMk/>
            <pc:sldMk cId="3878601532" sldId="343"/>
            <ac:spMk id="9" creationId="{6753252F-4873-4F63-801D-CC719279A7D5}"/>
          </ac:spMkLst>
        </pc:spChg>
        <pc:spChg chg="add">
          <ac:chgData name="Moran, Lisa" userId="9ff8ff2f-e57b-4727-b94f-3d8a4356bedf" providerId="ADAL" clId="{A66518B6-21CD-4688-B46D-692197FE6877}" dt="2025-02-06T17:52:37.973" v="17813" actId="26606"/>
          <ac:spMkLst>
            <pc:docMk/>
            <pc:sldMk cId="3878601532" sldId="343"/>
            <ac:spMk id="11" creationId="{047C8CCB-F95D-4249-92DD-651249D3535A}"/>
          </ac:spMkLst>
        </pc:spChg>
        <pc:picChg chg="add mod">
          <ac:chgData name="Moran, Lisa" userId="9ff8ff2f-e57b-4727-b94f-3d8a4356bedf" providerId="ADAL" clId="{A66518B6-21CD-4688-B46D-692197FE6877}" dt="2025-02-06T20:27:51.881" v="18670" actId="14100"/>
          <ac:picMkLst>
            <pc:docMk/>
            <pc:sldMk cId="3878601532" sldId="343"/>
            <ac:picMk id="4" creationId="{CE92C59E-16E6-9F9C-7C88-40DB4629DD1B}"/>
          </ac:picMkLst>
        </pc:picChg>
      </pc:sldChg>
      <pc:sldChg chg="addSp delSp modSp new del mod ord setBg">
        <pc:chgData name="Moran, Lisa" userId="9ff8ff2f-e57b-4727-b94f-3d8a4356bedf" providerId="ADAL" clId="{A66518B6-21CD-4688-B46D-692197FE6877}" dt="2025-02-07T14:25:46.665" v="20352" actId="2696"/>
        <pc:sldMkLst>
          <pc:docMk/>
          <pc:sldMk cId="1956014160" sldId="344"/>
        </pc:sldMkLst>
      </pc:sldChg>
      <pc:sldChg chg="modSp new del mod">
        <pc:chgData name="Moran, Lisa" userId="9ff8ff2f-e57b-4727-b94f-3d8a4356bedf" providerId="ADAL" clId="{A66518B6-21CD-4688-B46D-692197FE6877}" dt="2025-02-06T18:06:33.794" v="17895" actId="2696"/>
        <pc:sldMkLst>
          <pc:docMk/>
          <pc:sldMk cId="337305504" sldId="345"/>
        </pc:sldMkLst>
      </pc:sldChg>
      <pc:sldChg chg="addSp delSp modSp new del mod setBg">
        <pc:chgData name="Moran, Lisa" userId="9ff8ff2f-e57b-4727-b94f-3d8a4356bedf" providerId="ADAL" clId="{A66518B6-21CD-4688-B46D-692197FE6877}" dt="2025-02-01T17:48:58.972" v="17721" actId="2696"/>
        <pc:sldMkLst>
          <pc:docMk/>
          <pc:sldMk cId="350940045" sldId="345"/>
        </pc:sldMkLst>
      </pc:sldChg>
      <pc:sldChg chg="addSp delSp modSp new del mod modClrScheme chgLayout">
        <pc:chgData name="Moran, Lisa" userId="9ff8ff2f-e57b-4727-b94f-3d8a4356bedf" providerId="ADAL" clId="{A66518B6-21CD-4688-B46D-692197FE6877}" dt="2025-02-06T18:16:42.977" v="18030" actId="2696"/>
        <pc:sldMkLst>
          <pc:docMk/>
          <pc:sldMk cId="2058215519" sldId="345"/>
        </pc:sldMkLst>
      </pc:sldChg>
      <pc:sldChg chg="new del">
        <pc:chgData name="Moran, Lisa" userId="9ff8ff2f-e57b-4727-b94f-3d8a4356bedf" providerId="ADAL" clId="{A66518B6-21CD-4688-B46D-692197FE6877}" dt="2025-02-06T18:07:08.565" v="17897" actId="2696"/>
        <pc:sldMkLst>
          <pc:docMk/>
          <pc:sldMk cId="2954232994" sldId="345"/>
        </pc:sldMkLst>
      </pc:sldChg>
      <pc:sldChg chg="addSp delSp modSp new del mod ord">
        <pc:chgData name="Moran, Lisa" userId="9ff8ff2f-e57b-4727-b94f-3d8a4356bedf" providerId="ADAL" clId="{A66518B6-21CD-4688-B46D-692197FE6877}" dt="2025-02-06T18:45:16.855" v="18361" actId="2696"/>
        <pc:sldMkLst>
          <pc:docMk/>
          <pc:sldMk cId="3459001502" sldId="345"/>
        </pc:sldMkLst>
      </pc:sldChg>
      <pc:sldChg chg="new del">
        <pc:chgData name="Moran, Lisa" userId="9ff8ff2f-e57b-4727-b94f-3d8a4356bedf" providerId="ADAL" clId="{A66518B6-21CD-4688-B46D-692197FE6877}" dt="2025-02-06T18:26:18.502" v="18276" actId="2696"/>
        <pc:sldMkLst>
          <pc:docMk/>
          <pc:sldMk cId="218671614" sldId="346"/>
        </pc:sldMkLst>
      </pc:sldChg>
      <pc:sldChg chg="addSp delSp modSp new mod ord setBg modClrScheme chgLayout">
        <pc:chgData name="Moran, Lisa" userId="9ff8ff2f-e57b-4727-b94f-3d8a4356bedf" providerId="ADAL" clId="{A66518B6-21CD-4688-B46D-692197FE6877}" dt="2025-02-07T14:50:53.496" v="20481" actId="207"/>
        <pc:sldMkLst>
          <pc:docMk/>
          <pc:sldMk cId="658399421" sldId="346"/>
        </pc:sldMkLst>
        <pc:spChg chg="add mod ord">
          <ac:chgData name="Moran, Lisa" userId="9ff8ff2f-e57b-4727-b94f-3d8a4356bedf" providerId="ADAL" clId="{A66518B6-21CD-4688-B46D-692197FE6877}" dt="2025-02-07T13:35:21.435" v="20061" actId="2711"/>
          <ac:spMkLst>
            <pc:docMk/>
            <pc:sldMk cId="658399421" sldId="346"/>
            <ac:spMk id="25" creationId="{1D68D260-0041-C888-4D11-0EECE3B28752}"/>
          </ac:spMkLst>
        </pc:spChg>
        <pc:spChg chg="add mod ord">
          <ac:chgData name="Moran, Lisa" userId="9ff8ff2f-e57b-4727-b94f-3d8a4356bedf" providerId="ADAL" clId="{A66518B6-21CD-4688-B46D-692197FE6877}" dt="2025-02-07T14:50:53.496" v="20481" actId="207"/>
          <ac:spMkLst>
            <pc:docMk/>
            <pc:sldMk cId="658399421" sldId="346"/>
            <ac:spMk id="27" creationId="{2BA56FB5-6B07-4E91-29F8-79516C015796}"/>
          </ac:spMkLst>
        </pc:spChg>
        <pc:spChg chg="add mod ord">
          <ac:chgData name="Moran, Lisa" userId="9ff8ff2f-e57b-4727-b94f-3d8a4356bedf" providerId="ADAL" clId="{A66518B6-21CD-4688-B46D-692197FE6877}" dt="2025-02-07T13:35:03.732" v="20059" actId="26606"/>
          <ac:spMkLst>
            <pc:docMk/>
            <pc:sldMk cId="658399421" sldId="346"/>
            <ac:spMk id="1031" creationId="{C51D7895-B1E7-FFA7-9370-2998D8AD46C7}"/>
          </ac:spMkLst>
        </pc:spChg>
        <pc:spChg chg="add mod">
          <ac:chgData name="Moran, Lisa" userId="9ff8ff2f-e57b-4727-b94f-3d8a4356bedf" providerId="ADAL" clId="{A66518B6-21CD-4688-B46D-692197FE6877}" dt="2025-02-07T13:35:03.732" v="20059" actId="26606"/>
          <ac:spMkLst>
            <pc:docMk/>
            <pc:sldMk cId="658399421" sldId="346"/>
            <ac:spMk id="1033" creationId="{A57B0423-7B3B-DF81-9279-475E8F94742E}"/>
          </ac:spMkLst>
        </pc:spChg>
        <pc:spChg chg="add">
          <ac:chgData name="Moran, Lisa" userId="9ff8ff2f-e57b-4727-b94f-3d8a4356bedf" providerId="ADAL" clId="{A66518B6-21CD-4688-B46D-692197FE6877}" dt="2025-02-07T13:35:03.732" v="20059" actId="26606"/>
          <ac:spMkLst>
            <pc:docMk/>
            <pc:sldMk cId="658399421" sldId="346"/>
            <ac:spMk id="1103" creationId="{3F0BE7ED-7814-4273-B18A-F26CC0380380}"/>
          </ac:spMkLst>
        </pc:spChg>
        <pc:spChg chg="add">
          <ac:chgData name="Moran, Lisa" userId="9ff8ff2f-e57b-4727-b94f-3d8a4356bedf" providerId="ADAL" clId="{A66518B6-21CD-4688-B46D-692197FE6877}" dt="2025-02-07T13:35:03.732" v="20059" actId="26606"/>
          <ac:spMkLst>
            <pc:docMk/>
            <pc:sldMk cId="658399421" sldId="346"/>
            <ac:spMk id="1104" creationId="{3AFE8227-C443-417B-BA91-520EB1EF4559}"/>
          </ac:spMkLst>
        </pc:spChg>
        <pc:spChg chg="add">
          <ac:chgData name="Moran, Lisa" userId="9ff8ff2f-e57b-4727-b94f-3d8a4356bedf" providerId="ADAL" clId="{A66518B6-21CD-4688-B46D-692197FE6877}" dt="2025-02-07T13:35:03.732" v="20059" actId="26606"/>
          <ac:spMkLst>
            <pc:docMk/>
            <pc:sldMk cId="658399421" sldId="346"/>
            <ac:spMk id="1105" creationId="{907741FC-B544-4A6E-B831-6789D042333D}"/>
          </ac:spMkLst>
        </pc:spChg>
        <pc:picChg chg="add mod ord">
          <ac:chgData name="Moran, Lisa" userId="9ff8ff2f-e57b-4727-b94f-3d8a4356bedf" providerId="ADAL" clId="{A66518B6-21CD-4688-B46D-692197FE6877}" dt="2025-02-07T13:35:03.732" v="20059" actId="26606"/>
          <ac:picMkLst>
            <pc:docMk/>
            <pc:sldMk cId="658399421" sldId="346"/>
            <ac:picMk id="1026" creationId="{E62196CD-33E8-DFF1-C796-0008C890F160}"/>
          </ac:picMkLst>
        </pc:picChg>
      </pc:sldChg>
      <pc:sldChg chg="add del">
        <pc:chgData name="Moran, Lisa" userId="9ff8ff2f-e57b-4727-b94f-3d8a4356bedf" providerId="ADAL" clId="{A66518B6-21CD-4688-B46D-692197FE6877}" dt="2025-02-06T18:16:11.330" v="18027" actId="2696"/>
        <pc:sldMkLst>
          <pc:docMk/>
          <pc:sldMk cId="2658068515" sldId="346"/>
        </pc:sldMkLst>
      </pc:sldChg>
      <pc:sldChg chg="addSp delSp modSp new del">
        <pc:chgData name="Moran, Lisa" userId="9ff8ff2f-e57b-4727-b94f-3d8a4356bedf" providerId="ADAL" clId="{A66518B6-21CD-4688-B46D-692197FE6877}" dt="2025-02-07T13:34:53.150" v="20056" actId="2696"/>
        <pc:sldMkLst>
          <pc:docMk/>
          <pc:sldMk cId="3073095443" sldId="347"/>
        </pc:sldMkLst>
      </pc:sldChg>
      <pc:sldChg chg="addSp delSp modSp new mod ord modClrScheme chgLayout">
        <pc:chgData name="Moran, Lisa" userId="9ff8ff2f-e57b-4727-b94f-3d8a4356bedf" providerId="ADAL" clId="{A66518B6-21CD-4688-B46D-692197FE6877}" dt="2025-02-07T14:33:24.350" v="20445" actId="20577"/>
        <pc:sldMkLst>
          <pc:docMk/>
          <pc:sldMk cId="484078614" sldId="348"/>
        </pc:sldMkLst>
        <pc:spChg chg="add mod">
          <ac:chgData name="Moran, Lisa" userId="9ff8ff2f-e57b-4727-b94f-3d8a4356bedf" providerId="ADAL" clId="{A66518B6-21CD-4688-B46D-692197FE6877}" dt="2025-02-07T13:30:34.849" v="20052" actId="14100"/>
          <ac:spMkLst>
            <pc:docMk/>
            <pc:sldMk cId="484078614" sldId="348"/>
            <ac:spMk id="10" creationId="{10B3C1C5-4431-D404-6137-A3FA6A9645D0}"/>
          </ac:spMkLst>
        </pc:spChg>
        <pc:spChg chg="add mod">
          <ac:chgData name="Moran, Lisa" userId="9ff8ff2f-e57b-4727-b94f-3d8a4356bedf" providerId="ADAL" clId="{A66518B6-21CD-4688-B46D-692197FE6877}" dt="2025-02-07T14:33:24.350" v="20445" actId="20577"/>
          <ac:spMkLst>
            <pc:docMk/>
            <pc:sldMk cId="484078614" sldId="348"/>
            <ac:spMk id="12" creationId="{BC46AB43-7900-B188-D078-1CBFADF81019}"/>
          </ac:spMkLst>
        </pc:spChg>
        <pc:picChg chg="add mod">
          <ac:chgData name="Moran, Lisa" userId="9ff8ff2f-e57b-4727-b94f-3d8a4356bedf" providerId="ADAL" clId="{A66518B6-21CD-4688-B46D-692197FE6877}" dt="2025-02-07T13:05:59.268" v="19157" actId="27614"/>
          <ac:picMkLst>
            <pc:docMk/>
            <pc:sldMk cId="484078614" sldId="348"/>
            <ac:picMk id="5" creationId="{B180D72C-B7E7-7E12-24A0-BFE43CA273F3}"/>
          </ac:picMkLst>
        </pc:picChg>
      </pc:sldChg>
      <pc:sldChg chg="addSp delSp modSp new del mod modClrScheme chgLayout">
        <pc:chgData name="Moran, Lisa" userId="9ff8ff2f-e57b-4727-b94f-3d8a4356bedf" providerId="ADAL" clId="{A66518B6-21CD-4688-B46D-692197FE6877}" dt="2025-02-07T14:15:22.153" v="20304" actId="2696"/>
        <pc:sldMkLst>
          <pc:docMk/>
          <pc:sldMk cId="391103737" sldId="349"/>
        </pc:sldMkLst>
      </pc:sldChg>
      <pc:sldChg chg="new del">
        <pc:chgData name="Moran, Lisa" userId="9ff8ff2f-e57b-4727-b94f-3d8a4356bedf" providerId="ADAL" clId="{A66518B6-21CD-4688-B46D-692197FE6877}" dt="2025-02-07T13:37:24.321" v="20063" actId="2696"/>
        <pc:sldMkLst>
          <pc:docMk/>
          <pc:sldMk cId="3548660209" sldId="349"/>
        </pc:sldMkLst>
      </pc:sldChg>
      <pc:sldChg chg="addSp delSp modSp new mod ord setBg">
        <pc:chgData name="Moran, Lisa" userId="9ff8ff2f-e57b-4727-b94f-3d8a4356bedf" providerId="ADAL" clId="{A66518B6-21CD-4688-B46D-692197FE6877}" dt="2025-02-07T15:21:18.533" v="20492"/>
        <pc:sldMkLst>
          <pc:docMk/>
          <pc:sldMk cId="2728662482" sldId="350"/>
        </pc:sldMkLst>
        <pc:spChg chg="mod">
          <ac:chgData name="Moran, Lisa" userId="9ff8ff2f-e57b-4727-b94f-3d8a4356bedf" providerId="ADAL" clId="{A66518B6-21CD-4688-B46D-692197FE6877}" dt="2025-02-07T14:14:10.878" v="20301" actId="255"/>
          <ac:spMkLst>
            <pc:docMk/>
            <pc:sldMk cId="2728662482" sldId="350"/>
            <ac:spMk id="2" creationId="{EEB600B3-F7B7-AFDB-7D7A-400AA9813B2D}"/>
          </ac:spMkLst>
        </pc:spChg>
        <pc:spChg chg="add">
          <ac:chgData name="Moran, Lisa" userId="9ff8ff2f-e57b-4727-b94f-3d8a4356bedf" providerId="ADAL" clId="{A66518B6-21CD-4688-B46D-692197FE6877}" dt="2025-02-07T14:13:12.890" v="20295" actId="26606"/>
          <ac:spMkLst>
            <pc:docMk/>
            <pc:sldMk cId="2728662482" sldId="350"/>
            <ac:spMk id="11" creationId="{2B97F24A-32CE-4C1C-A50D-3016B394DCFB}"/>
          </ac:spMkLst>
        </pc:spChg>
        <pc:spChg chg="add">
          <ac:chgData name="Moran, Lisa" userId="9ff8ff2f-e57b-4727-b94f-3d8a4356bedf" providerId="ADAL" clId="{A66518B6-21CD-4688-B46D-692197FE6877}" dt="2025-02-07T14:13:12.890" v="20295" actId="26606"/>
          <ac:spMkLst>
            <pc:docMk/>
            <pc:sldMk cId="2728662482" sldId="350"/>
            <ac:spMk id="13" creationId="{CD8B4F24-440B-49E9-B85D-733523DC064B}"/>
          </ac:spMkLst>
        </pc:spChg>
        <pc:picChg chg="add mod">
          <ac:chgData name="Moran, Lisa" userId="9ff8ff2f-e57b-4727-b94f-3d8a4356bedf" providerId="ADAL" clId="{A66518B6-21CD-4688-B46D-692197FE6877}" dt="2025-02-07T14:13:12.890" v="20295" actId="26606"/>
          <ac:picMkLst>
            <pc:docMk/>
            <pc:sldMk cId="2728662482" sldId="350"/>
            <ac:picMk id="4" creationId="{BF39EE2D-C4A7-FFA9-B88E-607A315DA55A}"/>
          </ac:picMkLst>
        </pc:picChg>
        <pc:picChg chg="add mod">
          <ac:chgData name="Moran, Lisa" userId="9ff8ff2f-e57b-4727-b94f-3d8a4356bedf" providerId="ADAL" clId="{A66518B6-21CD-4688-B46D-692197FE6877}" dt="2025-02-07T14:14:39.697" v="20303" actId="14100"/>
          <ac:picMkLst>
            <pc:docMk/>
            <pc:sldMk cId="2728662482" sldId="350"/>
            <ac:picMk id="5" creationId="{C90552DB-2BE6-CDF3-C56C-8EF08D37C359}"/>
          </ac:picMkLst>
        </pc:picChg>
      </pc:sldChg>
      <pc:sldChg chg="addSp delSp modSp new mod ord">
        <pc:chgData name="Moran, Lisa" userId="9ff8ff2f-e57b-4727-b94f-3d8a4356bedf" providerId="ADAL" clId="{A66518B6-21CD-4688-B46D-692197FE6877}" dt="2025-02-07T15:21:13.039" v="20490"/>
        <pc:sldMkLst>
          <pc:docMk/>
          <pc:sldMk cId="279378192" sldId="351"/>
        </pc:sldMkLst>
        <pc:spChg chg="mod">
          <ac:chgData name="Moran, Lisa" userId="9ff8ff2f-e57b-4727-b94f-3d8a4356bedf" providerId="ADAL" clId="{A66518B6-21CD-4688-B46D-692197FE6877}" dt="2025-02-07T14:26:49.910" v="20370" actId="115"/>
          <ac:spMkLst>
            <pc:docMk/>
            <pc:sldMk cId="279378192" sldId="351"/>
            <ac:spMk id="3" creationId="{1326F14C-A388-2FBC-A144-8FEFD0BBA633}"/>
          </ac:spMkLst>
        </pc:spChg>
        <pc:spChg chg="mod">
          <ac:chgData name="Moran, Lisa" userId="9ff8ff2f-e57b-4727-b94f-3d8a4356bedf" providerId="ADAL" clId="{A66518B6-21CD-4688-B46D-692197FE6877}" dt="2025-02-07T14:24:06.516" v="20347" actId="14100"/>
          <ac:spMkLst>
            <pc:docMk/>
            <pc:sldMk cId="279378192" sldId="351"/>
            <ac:spMk id="4" creationId="{89DCB6A3-7A54-BFB0-AADA-87DBB974659F}"/>
          </ac:spMkLst>
        </pc:spChg>
        <pc:picChg chg="add mod">
          <ac:chgData name="Moran, Lisa" userId="9ff8ff2f-e57b-4727-b94f-3d8a4356bedf" providerId="ADAL" clId="{A66518B6-21CD-4688-B46D-692197FE6877}" dt="2025-02-07T14:19:41.452" v="20335"/>
          <ac:picMkLst>
            <pc:docMk/>
            <pc:sldMk cId="279378192" sldId="351"/>
            <ac:picMk id="5" creationId="{B32E86CC-DE78-A400-A741-6D917B679FAF}"/>
          </ac:picMkLst>
        </pc:picChg>
        <pc:picChg chg="add mod">
          <ac:chgData name="Moran, Lisa" userId="9ff8ff2f-e57b-4727-b94f-3d8a4356bedf" providerId="ADAL" clId="{A66518B6-21CD-4688-B46D-692197FE6877}" dt="2025-02-07T14:26:39.738" v="20368" actId="1076"/>
          <ac:picMkLst>
            <pc:docMk/>
            <pc:sldMk cId="279378192" sldId="351"/>
            <ac:picMk id="3074" creationId="{9D8420A0-31CD-BB40-A5D8-34D3B29817E2}"/>
          </ac:picMkLst>
        </pc:picChg>
      </pc:sldChg>
      <pc:sldMasterChg chg="add addSldLayout">
        <pc:chgData name="Moran, Lisa" userId="9ff8ff2f-e57b-4727-b94f-3d8a4356bedf" providerId="ADAL" clId="{A66518B6-21CD-4688-B46D-692197FE6877}" dt="2025-01-12T16:19:45.169" v="1803" actId="27028"/>
        <pc:sldMasterMkLst>
          <pc:docMk/>
          <pc:sldMasterMk cId="2464305198" sldId="2147483683"/>
        </pc:sldMasterMkLst>
        <pc:sldLayoutChg chg="add">
          <pc:chgData name="Moran, Lisa" userId="9ff8ff2f-e57b-4727-b94f-3d8a4356bedf" providerId="ADAL" clId="{A66518B6-21CD-4688-B46D-692197FE6877}" dt="2025-01-12T14:43:56.808" v="502" actId="27028"/>
          <pc:sldLayoutMkLst>
            <pc:docMk/>
            <pc:sldMasterMk cId="2464305198" sldId="2147483683"/>
            <pc:sldLayoutMk cId="870591264" sldId="2147483667"/>
          </pc:sldLayoutMkLst>
        </pc:sldLayoutChg>
        <pc:sldLayoutChg chg="add">
          <pc:chgData name="Moran, Lisa" userId="9ff8ff2f-e57b-4727-b94f-3d8a4356bedf" providerId="ADAL" clId="{A66518B6-21CD-4688-B46D-692197FE6877}" dt="2025-01-12T16:19:15.086" v="1799" actId="27028"/>
          <pc:sldLayoutMkLst>
            <pc:docMk/>
            <pc:sldMasterMk cId="2464305198" sldId="2147483683"/>
            <pc:sldLayoutMk cId="217225067" sldId="2147483677"/>
          </pc:sldLayoutMkLst>
        </pc:sldLayoutChg>
        <pc:sldLayoutChg chg="add">
          <pc:chgData name="Moran, Lisa" userId="9ff8ff2f-e57b-4727-b94f-3d8a4356bedf" providerId="ADAL" clId="{A66518B6-21CD-4688-B46D-692197FE6877}" dt="2025-01-12T14:30:12.321" v="500" actId="27028"/>
          <pc:sldLayoutMkLst>
            <pc:docMk/>
            <pc:sldMasterMk cId="1410768101" sldId="2147484177"/>
            <pc:sldLayoutMk cId="2820962970" sldId="2147483682"/>
          </pc:sldLayoutMkLst>
        </pc:sldLayoutChg>
        <pc:sldLayoutChg chg="add">
          <pc:chgData name="Moran, Lisa" userId="9ff8ff2f-e57b-4727-b94f-3d8a4356bedf" providerId="ADAL" clId="{A66518B6-21CD-4688-B46D-692197FE6877}" dt="2025-01-12T14:28:15.841" v="487" actId="27028"/>
          <pc:sldLayoutMkLst>
            <pc:docMk/>
            <pc:sldMasterMk cId="2464305198" sldId="2147483683"/>
            <pc:sldLayoutMk cId="2910251218" sldId="2147483694"/>
          </pc:sldLayoutMkLst>
        </pc:sldLayoutChg>
        <pc:sldLayoutChg chg="add">
          <pc:chgData name="Moran, Lisa" userId="9ff8ff2f-e57b-4727-b94f-3d8a4356bedf" providerId="ADAL" clId="{A66518B6-21CD-4688-B46D-692197FE6877}" dt="2025-01-12T15:22:50.245" v="817" actId="27028"/>
          <pc:sldLayoutMkLst>
            <pc:docMk/>
            <pc:sldMasterMk cId="2464305198" sldId="2147483683"/>
            <pc:sldLayoutMk cId="729120288" sldId="2147483695"/>
          </pc:sldLayoutMkLst>
        </pc:sldLayoutChg>
        <pc:sldLayoutChg chg="add">
          <pc:chgData name="Moran, Lisa" userId="9ff8ff2f-e57b-4727-b94f-3d8a4356bedf" providerId="ADAL" clId="{A66518B6-21CD-4688-B46D-692197FE6877}" dt="2025-01-12T16:18:45.238" v="1791" actId="27028"/>
          <pc:sldLayoutMkLst>
            <pc:docMk/>
            <pc:sldMasterMk cId="2464305198" sldId="2147483683"/>
            <pc:sldLayoutMk cId="1061696787" sldId="2147483696"/>
          </pc:sldLayoutMkLst>
        </pc:sldLayoutChg>
        <pc:sldLayoutChg chg="add">
          <pc:chgData name="Moran, Lisa" userId="9ff8ff2f-e57b-4727-b94f-3d8a4356bedf" providerId="ADAL" clId="{A66518B6-21CD-4688-B46D-692197FE6877}" dt="2025-01-12T16:19:05.801" v="1795" actId="27028"/>
          <pc:sldLayoutMkLst>
            <pc:docMk/>
            <pc:sldMasterMk cId="1410768101" sldId="2147484177"/>
            <pc:sldLayoutMk cId="1452801715" sldId="2147483697"/>
          </pc:sldLayoutMkLst>
        </pc:sldLayoutChg>
        <pc:sldLayoutChg chg="add">
          <pc:chgData name="Moran, Lisa" userId="9ff8ff2f-e57b-4727-b94f-3d8a4356bedf" providerId="ADAL" clId="{A66518B6-21CD-4688-B46D-692197FE6877}" dt="2025-01-12T16:19:13.106" v="1797" actId="27028"/>
          <pc:sldLayoutMkLst>
            <pc:docMk/>
            <pc:sldMasterMk cId="2464305198" sldId="2147483683"/>
            <pc:sldLayoutMk cId="2875829507" sldId="2147483698"/>
          </pc:sldLayoutMkLst>
        </pc:sldLayoutChg>
        <pc:sldLayoutChg chg="add">
          <pc:chgData name="Moran, Lisa" userId="9ff8ff2f-e57b-4727-b94f-3d8a4356bedf" providerId="ADAL" clId="{A66518B6-21CD-4688-B46D-692197FE6877}" dt="2025-01-12T16:19:45.169" v="1803" actId="27028"/>
          <pc:sldLayoutMkLst>
            <pc:docMk/>
            <pc:sldMasterMk cId="2464305198" sldId="2147483683"/>
            <pc:sldLayoutMk cId="558274209" sldId="2147483699"/>
          </pc:sldLayoutMkLst>
        </pc:sldLayoutChg>
      </pc:sldMasterChg>
      <pc:sldMasterChg chg="add del addSldLayout delSldLayout">
        <pc:chgData name="Moran, Lisa" userId="9ff8ff2f-e57b-4727-b94f-3d8a4356bedf" providerId="ADAL" clId="{A66518B6-21CD-4688-B46D-692197FE6877}" dt="2025-01-12T14:06:36.021" v="50" actId="2696"/>
        <pc:sldMasterMkLst>
          <pc:docMk/>
          <pc:sldMasterMk cId="2464305198" sldId="2147483694"/>
        </pc:sldMasterMkLst>
        <pc:sldLayoutChg chg="add del">
          <pc:chgData name="Moran, Lisa" userId="9ff8ff2f-e57b-4727-b94f-3d8a4356bedf" providerId="ADAL" clId="{A66518B6-21CD-4688-B46D-692197FE6877}" dt="2025-01-12T14:06:36.021" v="50" actId="2696"/>
          <pc:sldLayoutMkLst>
            <pc:docMk/>
            <pc:sldMasterMk cId="2464305198" sldId="2147483694"/>
            <pc:sldLayoutMk cId="3839583478" sldId="2147483695"/>
          </pc:sldLayoutMkLst>
        </pc:sldLayoutChg>
      </pc:sldMasterChg>
      <pc:sldMasterChg chg="modSldLayout">
        <pc:chgData name="Moran, Lisa" userId="9ff8ff2f-e57b-4727-b94f-3d8a4356bedf" providerId="ADAL" clId="{A66518B6-21CD-4688-B46D-692197FE6877}" dt="2025-01-26T14:02:40.589" v="6556"/>
        <pc:sldMasterMkLst>
          <pc:docMk/>
          <pc:sldMasterMk cId="638667432" sldId="2147483700"/>
        </pc:sldMasterMkLst>
        <pc:sldLayoutChg chg="addSp">
          <pc:chgData name="Moran, Lisa" userId="9ff8ff2f-e57b-4727-b94f-3d8a4356bedf" providerId="ADAL" clId="{A66518B6-21CD-4688-B46D-692197FE6877}" dt="2025-01-26T14:02:40.589" v="6556"/>
          <pc:sldLayoutMkLst>
            <pc:docMk/>
            <pc:sldMasterMk cId="638667432" sldId="2147483700"/>
            <pc:sldLayoutMk cId="1552233919" sldId="2147483706"/>
          </pc:sldLayoutMkLst>
        </pc:sldLayoutChg>
      </pc:sldMasterChg>
      <pc:sldMasterChg chg="modSldLayout">
        <pc:chgData name="Moran, Lisa" userId="9ff8ff2f-e57b-4727-b94f-3d8a4356bedf" providerId="ADAL" clId="{A66518B6-21CD-4688-B46D-692197FE6877}" dt="2025-01-26T14:01:01.923" v="6536"/>
        <pc:sldMasterMkLst>
          <pc:docMk/>
          <pc:sldMasterMk cId="1291832246" sldId="2147483700"/>
        </pc:sldMasterMkLst>
        <pc:sldLayoutChg chg="addSp">
          <pc:chgData name="Moran, Lisa" userId="9ff8ff2f-e57b-4727-b94f-3d8a4356bedf" providerId="ADAL" clId="{A66518B6-21CD-4688-B46D-692197FE6877}" dt="2025-01-26T14:01:01.923" v="6536"/>
          <pc:sldLayoutMkLst>
            <pc:docMk/>
            <pc:sldMasterMk cId="1291832246" sldId="2147483700"/>
            <pc:sldLayoutMk cId="490019462" sldId="2147483706"/>
          </pc:sldLayoutMkLst>
        </pc:sldLayoutChg>
      </pc:sldMasterChg>
      <pc:sldMasterChg chg="modSldLayout">
        <pc:chgData name="Moran, Lisa" userId="9ff8ff2f-e57b-4727-b94f-3d8a4356bedf" providerId="ADAL" clId="{A66518B6-21CD-4688-B46D-692197FE6877}" dt="2025-01-26T14:00:31.868" v="6521"/>
        <pc:sldMasterMkLst>
          <pc:docMk/>
          <pc:sldMasterMk cId="1518779430" sldId="2147483700"/>
        </pc:sldMasterMkLst>
        <pc:sldLayoutChg chg="addSp">
          <pc:chgData name="Moran, Lisa" userId="9ff8ff2f-e57b-4727-b94f-3d8a4356bedf" providerId="ADAL" clId="{A66518B6-21CD-4688-B46D-692197FE6877}" dt="2025-01-26T14:00:31.868" v="6521"/>
          <pc:sldLayoutMkLst>
            <pc:docMk/>
            <pc:sldMasterMk cId="1518779430" sldId="2147483700"/>
            <pc:sldLayoutMk cId="1571808833" sldId="2147483706"/>
          </pc:sldLayoutMkLst>
        </pc:sldLayoutChg>
      </pc:sldMasterChg>
      <pc:sldMasterChg chg="delSldLayout modSldLayout">
        <pc:chgData name="Moran, Lisa" userId="9ff8ff2f-e57b-4727-b94f-3d8a4356bedf" providerId="ADAL" clId="{A66518B6-21CD-4688-B46D-692197FE6877}" dt="2025-01-26T14:06:43.970" v="6566" actId="2696"/>
        <pc:sldMasterMkLst>
          <pc:docMk/>
          <pc:sldMasterMk cId="683383355" sldId="2147483719"/>
        </pc:sldMasterMkLst>
        <pc:sldLayoutChg chg="addSp">
          <pc:chgData name="Moran, Lisa" userId="9ff8ff2f-e57b-4727-b94f-3d8a4356bedf" providerId="ADAL" clId="{A66518B6-21CD-4688-B46D-692197FE6877}" dt="2025-01-26T14:05:40.053" v="6564"/>
          <pc:sldLayoutMkLst>
            <pc:docMk/>
            <pc:sldMasterMk cId="683383355" sldId="2147483719"/>
            <pc:sldLayoutMk cId="590713704" sldId="2147483725"/>
          </pc:sldLayoutMkLst>
        </pc:sldLayoutChg>
        <pc:sldLayoutChg chg="del">
          <pc:chgData name="Moran, Lisa" userId="9ff8ff2f-e57b-4727-b94f-3d8a4356bedf" providerId="ADAL" clId="{A66518B6-21CD-4688-B46D-692197FE6877}" dt="2025-01-26T14:06:43.970" v="6566" actId="2696"/>
          <pc:sldLayoutMkLst>
            <pc:docMk/>
            <pc:sldMasterMk cId="683383355" sldId="2147483719"/>
            <pc:sldLayoutMk cId="3894444406" sldId="2147483732"/>
          </pc:sldLayoutMkLst>
        </pc:sldLayoutChg>
      </pc:sldMasterChg>
      <pc:sldMasterChg chg="add del addSldLayout delSldLayout">
        <pc:chgData name="Moran, Lisa" userId="9ff8ff2f-e57b-4727-b94f-3d8a4356bedf" providerId="ADAL" clId="{A66518B6-21CD-4688-B46D-692197FE6877}" dt="2025-01-12T15:00:51.312" v="761" actId="47"/>
        <pc:sldMasterMkLst>
          <pc:docMk/>
          <pc:sldMasterMk cId="391117134" sldId="2147483824"/>
        </pc:sldMasterMkLst>
        <pc:sldLayoutChg chg="add del">
          <pc:chgData name="Moran, Lisa" userId="9ff8ff2f-e57b-4727-b94f-3d8a4356bedf" providerId="ADAL" clId="{A66518B6-21CD-4688-B46D-692197FE6877}" dt="2025-01-12T15:00:51.312" v="761" actId="47"/>
          <pc:sldLayoutMkLst>
            <pc:docMk/>
            <pc:sldMasterMk cId="391117134" sldId="2147483824"/>
            <pc:sldLayoutMk cId="226692810" sldId="2147483825"/>
          </pc:sldLayoutMkLst>
        </pc:sldLayoutChg>
      </pc:sldMasterChg>
      <pc:sldMasterChg chg="add addSldLayout delSldLayout">
        <pc:chgData name="Moran, Lisa" userId="9ff8ff2f-e57b-4727-b94f-3d8a4356bedf" providerId="ADAL" clId="{A66518B6-21CD-4688-B46D-692197FE6877}" dt="2025-02-06T18:42:53.899" v="18343" actId="2696"/>
        <pc:sldMasterMkLst>
          <pc:docMk/>
          <pc:sldMasterMk cId="1410768101" sldId="2147484177"/>
        </pc:sldMasterMkLst>
        <pc:sldLayoutChg chg="add">
          <pc:chgData name="Moran, Lisa" userId="9ff8ff2f-e57b-4727-b94f-3d8a4356bedf" providerId="ADAL" clId="{A66518B6-21CD-4688-B46D-692197FE6877}" dt="2025-01-26T14:26:48.289" v="7391" actId="27028"/>
          <pc:sldLayoutMkLst>
            <pc:docMk/>
            <pc:sldMasterMk cId="1410768101" sldId="2147484177"/>
            <pc:sldLayoutMk cId="2774479391" sldId="2147484179"/>
          </pc:sldLayoutMkLst>
        </pc:sldLayoutChg>
        <pc:sldLayoutChg chg="add">
          <pc:chgData name="Moran, Lisa" userId="9ff8ff2f-e57b-4727-b94f-3d8a4356bedf" providerId="ADAL" clId="{A66518B6-21CD-4688-B46D-692197FE6877}" dt="2025-01-26T14:27:54.965" v="7405" actId="27028"/>
          <pc:sldLayoutMkLst>
            <pc:docMk/>
            <pc:sldMasterMk cId="1410768101" sldId="2147484177"/>
            <pc:sldLayoutMk cId="2839101544" sldId="2147484186"/>
          </pc:sldLayoutMkLst>
        </pc:sldLayoutChg>
        <pc:sldLayoutChg chg="del">
          <pc:chgData name="Moran, Lisa" userId="9ff8ff2f-e57b-4727-b94f-3d8a4356bedf" providerId="ADAL" clId="{A66518B6-21CD-4688-B46D-692197FE6877}" dt="2025-01-26T18:29:57.699" v="14066" actId="2696"/>
          <pc:sldLayoutMkLst>
            <pc:docMk/>
            <pc:sldMasterMk cId="1410768101" sldId="2147484177"/>
            <pc:sldLayoutMk cId="1677647293" sldId="2147484208"/>
          </pc:sldLayoutMkLst>
        </pc:sldLayoutChg>
        <pc:sldLayoutChg chg="del">
          <pc:chgData name="Moran, Lisa" userId="9ff8ff2f-e57b-4727-b94f-3d8a4356bedf" providerId="ADAL" clId="{A66518B6-21CD-4688-B46D-692197FE6877}" dt="2025-02-06T18:42:53.899" v="18343" actId="2696"/>
          <pc:sldLayoutMkLst>
            <pc:docMk/>
            <pc:sldMasterMk cId="1410768101" sldId="2147484177"/>
            <pc:sldLayoutMk cId="2158584517" sldId="2147484209"/>
          </pc:sldLayoutMkLst>
        </pc:sldLayoutChg>
      </pc:sldMasterChg>
      <pc:sldMasterChg chg="modSldLayout">
        <pc:chgData name="Moran, Lisa" userId="9ff8ff2f-e57b-4727-b94f-3d8a4356bedf" providerId="ADAL" clId="{A66518B6-21CD-4688-B46D-692197FE6877}" dt="2025-01-26T17:33:39.093" v="12786"/>
        <pc:sldMasterMkLst>
          <pc:docMk/>
          <pc:sldMasterMk cId="2414535560" sldId="2147484187"/>
        </pc:sldMasterMkLst>
        <pc:sldLayoutChg chg="addSp">
          <pc:chgData name="Moran, Lisa" userId="9ff8ff2f-e57b-4727-b94f-3d8a4356bedf" providerId="ADAL" clId="{A66518B6-21CD-4688-B46D-692197FE6877}" dt="2025-01-26T17:33:39.093" v="12786"/>
          <pc:sldLayoutMkLst>
            <pc:docMk/>
            <pc:sldMasterMk cId="2414535560" sldId="2147484187"/>
            <pc:sldLayoutMk cId="2559676801" sldId="2147484193"/>
          </pc:sldLayoutMkLst>
        </pc:sldLayoutChg>
      </pc:sldMasterChg>
      <pc:sldMasterChg chg="modSldLayout">
        <pc:chgData name="Moran, Lisa" userId="9ff8ff2f-e57b-4727-b94f-3d8a4356bedf" providerId="ADAL" clId="{A66518B6-21CD-4688-B46D-692197FE6877}" dt="2025-01-26T17:33:51.243" v="12799"/>
        <pc:sldMasterMkLst>
          <pc:docMk/>
          <pc:sldMasterMk cId="2534912614" sldId="2147484187"/>
        </pc:sldMasterMkLst>
        <pc:sldLayoutChg chg="addSp">
          <pc:chgData name="Moran, Lisa" userId="9ff8ff2f-e57b-4727-b94f-3d8a4356bedf" providerId="ADAL" clId="{A66518B6-21CD-4688-B46D-692197FE6877}" dt="2025-01-26T17:33:51.243" v="12799"/>
          <pc:sldLayoutMkLst>
            <pc:docMk/>
            <pc:sldMasterMk cId="2534912614" sldId="2147484187"/>
            <pc:sldLayoutMk cId="195239730" sldId="2147484193"/>
          </pc:sldLayoutMkLst>
        </pc:sldLayoutChg>
      </pc:sldMasterChg>
      <pc:sldMasterChg chg="modSldLayout">
        <pc:chgData name="Moran, Lisa" userId="9ff8ff2f-e57b-4727-b94f-3d8a4356bedf" providerId="ADAL" clId="{A66518B6-21CD-4688-B46D-692197FE6877}" dt="2025-01-26T17:34:26.922" v="12813"/>
        <pc:sldMasterMkLst>
          <pc:docMk/>
          <pc:sldMasterMk cId="448644587" sldId="2147484211"/>
        </pc:sldMasterMkLst>
        <pc:sldLayoutChg chg="addSp">
          <pc:chgData name="Moran, Lisa" userId="9ff8ff2f-e57b-4727-b94f-3d8a4356bedf" providerId="ADAL" clId="{A66518B6-21CD-4688-B46D-692197FE6877}" dt="2025-01-26T17:34:26.922" v="12813"/>
          <pc:sldLayoutMkLst>
            <pc:docMk/>
            <pc:sldMasterMk cId="448644587" sldId="2147484211"/>
            <pc:sldLayoutMk cId="1305764486" sldId="2147484217"/>
          </pc:sldLayoutMkLst>
        </pc:sldLayoutChg>
      </pc:sldMasterChg>
    </pc:docChg>
  </pc:docChgLst>
  <pc:docChgLst>
    <pc:chgData name="Moran, Lisa" userId="S::lmoran@cardiff.gov.uk::9ff8ff2f-e57b-4727-b94f-3d8a4356bedf" providerId="AD" clId="Web-{6496C3F4-6C90-5E53-BEC8-3753E54C7B31}"/>
    <pc:docChg chg="modSld">
      <pc:chgData name="Moran, Lisa" userId="S::lmoran@cardiff.gov.uk::9ff8ff2f-e57b-4727-b94f-3d8a4356bedf" providerId="AD" clId="Web-{6496C3F4-6C90-5E53-BEC8-3753E54C7B31}" dt="2025-01-14T14:52:02.806" v="65"/>
      <pc:docMkLst>
        <pc:docMk/>
      </pc:docMkLst>
      <pc:sldChg chg="modSp">
        <pc:chgData name="Moran, Lisa" userId="S::lmoran@cardiff.gov.uk::9ff8ff2f-e57b-4727-b94f-3d8a4356bedf" providerId="AD" clId="Web-{6496C3F4-6C90-5E53-BEC8-3753E54C7B31}" dt="2025-01-14T14:52:02.806" v="65"/>
        <pc:sldMkLst>
          <pc:docMk/>
          <pc:sldMk cId="4144480306" sldId="30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6480AC-C0DE-4E5E-9ECD-9AE37E3FCB79}" type="doc">
      <dgm:prSet loTypeId="urn:microsoft.com/office/officeart/2016/7/layout/BasicTimeline" loCatId="timeline" qsTypeId="urn:microsoft.com/office/officeart/2005/8/quickstyle/simple1" qsCatId="simple" csTypeId="urn:microsoft.com/office/officeart/2005/8/colors/accent5_2" csCatId="accent5" phldr="1"/>
      <dgm:spPr/>
      <dgm:t>
        <a:bodyPr/>
        <a:lstStyle/>
        <a:p>
          <a:endParaRPr lang="en-US"/>
        </a:p>
      </dgm:t>
    </dgm:pt>
    <dgm:pt modelId="{A8C03FBB-4A75-4460-AEA6-DEAEB9C61496}">
      <dgm:prSet phldrT="[Text]" phldr="0" custT="1"/>
      <dgm:spPr/>
      <dgm:t>
        <a:bodyPr/>
        <a:lstStyle/>
        <a:p>
          <a:pPr>
            <a:defRPr b="1"/>
          </a:pPr>
          <a:endParaRPr lang="en-US" sz="1800" dirty="0">
            <a:solidFill>
              <a:schemeClr val="bg1"/>
            </a:solidFill>
            <a:latin typeface="+mn-lt"/>
          </a:endParaRPr>
        </a:p>
      </dgm:t>
    </dgm:pt>
    <dgm:pt modelId="{4E972F7F-4B1B-47AA-A25B-1FFC561F1C76}" type="parTrans" cxnId="{D3D81948-D963-4D1E-AE16-9705EAF510FC}">
      <dgm:prSet/>
      <dgm:spPr/>
      <dgm:t>
        <a:bodyPr/>
        <a:lstStyle/>
        <a:p>
          <a:endParaRPr lang="en-US" sz="1800">
            <a:latin typeface="+mn-lt"/>
          </a:endParaRPr>
        </a:p>
      </dgm:t>
    </dgm:pt>
    <dgm:pt modelId="{67361508-930A-4A23-8CFC-BB56DA645C3C}" type="sibTrans" cxnId="{D3D81948-D963-4D1E-AE16-9705EAF510FC}">
      <dgm:prSet/>
      <dgm:spPr/>
      <dgm:t>
        <a:bodyPr/>
        <a:lstStyle/>
        <a:p>
          <a:endParaRPr lang="en-US" sz="1800">
            <a:latin typeface="+mn-lt"/>
          </a:endParaRPr>
        </a:p>
      </dgm:t>
    </dgm:pt>
    <dgm:pt modelId="{5E71F362-34DF-4EEC-92A3-0EFE450E05E4}">
      <dgm:prSet phldrT="[Text]" phldr="0" custT="1"/>
      <dgm:spPr/>
      <dgm:t>
        <a:bodyPr lIns="182880" tIns="182880" rIns="182880" bIns="182880"/>
        <a:lstStyle/>
        <a:p>
          <a:pPr>
            <a:buFont typeface="Arial" panose="020B0604020202020204" pitchFamily="34" charset="0"/>
            <a:buChar char="•"/>
          </a:pPr>
          <a:r>
            <a:rPr lang="en-US" sz="1600" dirty="0">
              <a:latin typeface="Comic Sans MS" panose="030F0702030302020204" pitchFamily="66" charset="0"/>
              <a:cs typeface="Arial" panose="020B0604020202020204" pitchFamily="34" charset="0"/>
            </a:rPr>
            <a:t>Sensory differences</a:t>
          </a:r>
        </a:p>
        <a:p>
          <a:pPr>
            <a:buFont typeface="Arial" panose="020B0604020202020204" pitchFamily="34" charset="0"/>
            <a:buChar char="•"/>
          </a:pPr>
          <a:r>
            <a:rPr lang="en-US" sz="1600" dirty="0">
              <a:latin typeface="Comic Sans MS" panose="030F0702030302020204" pitchFamily="66" charset="0"/>
              <a:cs typeface="Arial" panose="020B0604020202020204" pitchFamily="34" charset="0"/>
            </a:rPr>
            <a:t>Overwhelm</a:t>
          </a:r>
        </a:p>
        <a:p>
          <a:pPr>
            <a:buFont typeface="Arial" panose="020B0604020202020204" pitchFamily="34" charset="0"/>
            <a:buChar char="•"/>
          </a:pPr>
          <a:r>
            <a:rPr lang="en-US" sz="1600" dirty="0">
              <a:latin typeface="Comic Sans MS" panose="030F0702030302020204" pitchFamily="66" charset="0"/>
              <a:cs typeface="Arial" panose="020B0604020202020204" pitchFamily="34" charset="0"/>
            </a:rPr>
            <a:t>Anxiety</a:t>
          </a:r>
        </a:p>
        <a:p>
          <a:pPr>
            <a:buFont typeface="Arial" panose="020B0604020202020204" pitchFamily="34" charset="0"/>
            <a:buChar char="•"/>
          </a:pPr>
          <a:r>
            <a:rPr lang="en-US" sz="1600" dirty="0">
              <a:latin typeface="Comic Sans MS" panose="030F0702030302020204" pitchFamily="66" charset="0"/>
              <a:cs typeface="Arial" panose="020B0604020202020204" pitchFamily="34" charset="0"/>
            </a:rPr>
            <a:t>Demands</a:t>
          </a:r>
        </a:p>
      </dgm:t>
    </dgm:pt>
    <dgm:pt modelId="{8E5EE4D1-908E-455C-B8B3-281AD42DEC9A}" type="parTrans" cxnId="{B99CA6C9-28D1-4DDB-B8EC-AED73AD115CA}">
      <dgm:prSet/>
      <dgm:spPr/>
      <dgm:t>
        <a:bodyPr/>
        <a:lstStyle/>
        <a:p>
          <a:endParaRPr lang="en-US" sz="1800">
            <a:latin typeface="+mn-lt"/>
          </a:endParaRPr>
        </a:p>
      </dgm:t>
    </dgm:pt>
    <dgm:pt modelId="{B208B24A-E9FD-40A9-B764-FB7C2B7ED8B9}" type="sibTrans" cxnId="{B99CA6C9-28D1-4DDB-B8EC-AED73AD115CA}">
      <dgm:prSet/>
      <dgm:spPr/>
      <dgm:t>
        <a:bodyPr/>
        <a:lstStyle/>
        <a:p>
          <a:endParaRPr lang="en-US" sz="1800">
            <a:latin typeface="+mn-lt"/>
          </a:endParaRPr>
        </a:p>
      </dgm:t>
    </dgm:pt>
    <dgm:pt modelId="{91969DED-4CB8-4A14-A50B-3F7B848E46B5}">
      <dgm:prSet phldrT="[Text]" phldr="0" custT="1"/>
      <dgm:spPr/>
      <dgm:t>
        <a:bodyPr/>
        <a:lstStyle/>
        <a:p>
          <a:pPr>
            <a:defRPr b="1"/>
          </a:pPr>
          <a:endParaRPr lang="en-US" sz="1800" dirty="0">
            <a:solidFill>
              <a:schemeClr val="bg1"/>
            </a:solidFill>
            <a:latin typeface="+mn-lt"/>
          </a:endParaRPr>
        </a:p>
      </dgm:t>
    </dgm:pt>
    <dgm:pt modelId="{441CD73D-85E1-42A6-BCF8-362A3247E2F3}" type="parTrans" cxnId="{537F2ED0-8BD0-4AD5-B60D-89B660EDA1AC}">
      <dgm:prSet/>
      <dgm:spPr/>
      <dgm:t>
        <a:bodyPr/>
        <a:lstStyle/>
        <a:p>
          <a:endParaRPr lang="en-US" sz="1800">
            <a:latin typeface="+mn-lt"/>
          </a:endParaRPr>
        </a:p>
      </dgm:t>
    </dgm:pt>
    <dgm:pt modelId="{81CA8AA2-C0C3-4381-BA8B-413EDD578B83}" type="sibTrans" cxnId="{537F2ED0-8BD0-4AD5-B60D-89B660EDA1AC}">
      <dgm:prSet/>
      <dgm:spPr/>
      <dgm:t>
        <a:bodyPr/>
        <a:lstStyle/>
        <a:p>
          <a:endParaRPr lang="en-US" sz="1800">
            <a:latin typeface="+mn-lt"/>
          </a:endParaRPr>
        </a:p>
      </dgm:t>
    </dgm:pt>
    <dgm:pt modelId="{8A04F340-E8E1-4146-9905-E7ADCAEAABD7}">
      <dgm:prSet phldrT="[Text]" phldr="0" custT="1"/>
      <dgm:spPr/>
      <dgm:t>
        <a:bodyPr lIns="182880" tIns="182880" rIns="182880" bIns="182880"/>
        <a:lstStyle/>
        <a:p>
          <a:r>
            <a:rPr lang="en-US" sz="1600" dirty="0">
              <a:latin typeface="Comic Sans MS" panose="030F0702030302020204" pitchFamily="66" charset="0"/>
              <a:cs typeface="Arial"/>
            </a:rPr>
            <a:t>Time blindness </a:t>
          </a:r>
        </a:p>
        <a:p>
          <a:r>
            <a:rPr lang="en-US" sz="1600" dirty="0">
              <a:latin typeface="Comic Sans MS" panose="030F0702030302020204" pitchFamily="66" charset="0"/>
              <a:cs typeface="Arial"/>
            </a:rPr>
            <a:t>Arithmetic</a:t>
          </a:r>
        </a:p>
        <a:p>
          <a:r>
            <a:rPr lang="en-US" sz="1600" dirty="0">
              <a:latin typeface="Comic Sans MS" panose="030F0702030302020204" pitchFamily="66" charset="0"/>
              <a:cs typeface="Arial" panose="020B0604020202020204" pitchFamily="34" charset="0"/>
            </a:rPr>
            <a:t>Reading </a:t>
          </a:r>
        </a:p>
        <a:p>
          <a:r>
            <a:rPr lang="en-US" sz="1600" dirty="0">
              <a:latin typeface="Comic Sans MS" panose="030F0702030302020204" pitchFamily="66" charset="0"/>
              <a:cs typeface="Arial" panose="020B0604020202020204" pitchFamily="34" charset="0"/>
            </a:rPr>
            <a:t>Processing</a:t>
          </a:r>
        </a:p>
        <a:p>
          <a:r>
            <a:rPr lang="en-US" sz="1600" dirty="0">
              <a:latin typeface="Comic Sans MS" panose="030F0702030302020204" pitchFamily="66" charset="0"/>
              <a:cs typeface="Arial" panose="020B0604020202020204" pitchFamily="34" charset="0"/>
            </a:rPr>
            <a:t>written information</a:t>
          </a:r>
        </a:p>
      </dgm:t>
    </dgm:pt>
    <dgm:pt modelId="{4EBD5EC2-45ED-4ED6-8376-97D155A911AE}" type="parTrans" cxnId="{E636BFFB-0404-4D4B-B3F0-C64FDFD9DDEF}">
      <dgm:prSet/>
      <dgm:spPr/>
      <dgm:t>
        <a:bodyPr/>
        <a:lstStyle/>
        <a:p>
          <a:endParaRPr lang="en-US" sz="1800">
            <a:latin typeface="+mn-lt"/>
          </a:endParaRPr>
        </a:p>
      </dgm:t>
    </dgm:pt>
    <dgm:pt modelId="{F9CD2A04-6A34-4104-A971-391788B88F55}" type="sibTrans" cxnId="{E636BFFB-0404-4D4B-B3F0-C64FDFD9DDEF}">
      <dgm:prSet/>
      <dgm:spPr/>
      <dgm:t>
        <a:bodyPr/>
        <a:lstStyle/>
        <a:p>
          <a:endParaRPr lang="en-US" sz="1800">
            <a:latin typeface="+mn-lt"/>
          </a:endParaRPr>
        </a:p>
      </dgm:t>
    </dgm:pt>
    <dgm:pt modelId="{3CC73758-10C1-47F8-AFA7-1A986D4DDD60}">
      <dgm:prSet phldrT="[Text]" phldr="0" custT="1"/>
      <dgm:spPr/>
      <dgm:t>
        <a:bodyPr/>
        <a:lstStyle/>
        <a:p>
          <a:pPr>
            <a:defRPr b="1"/>
          </a:pPr>
          <a:endParaRPr lang="en-US" sz="1800" dirty="0">
            <a:solidFill>
              <a:schemeClr val="bg1"/>
            </a:solidFill>
            <a:latin typeface="+mn-lt"/>
          </a:endParaRPr>
        </a:p>
      </dgm:t>
    </dgm:pt>
    <dgm:pt modelId="{FF6AE4B6-4A2F-49EE-9316-9AF55E77838B}" type="parTrans" cxnId="{4A69F85D-5C15-48FD-893A-B3050E1BADEB}">
      <dgm:prSet/>
      <dgm:spPr/>
      <dgm:t>
        <a:bodyPr/>
        <a:lstStyle/>
        <a:p>
          <a:endParaRPr lang="en-US" sz="1800">
            <a:latin typeface="+mn-lt"/>
          </a:endParaRPr>
        </a:p>
      </dgm:t>
    </dgm:pt>
    <dgm:pt modelId="{D8170BBA-6035-4773-8431-FEDD687647FF}" type="sibTrans" cxnId="{4A69F85D-5C15-48FD-893A-B3050E1BADEB}">
      <dgm:prSet/>
      <dgm:spPr/>
      <dgm:t>
        <a:bodyPr/>
        <a:lstStyle/>
        <a:p>
          <a:endParaRPr lang="en-US" sz="1800">
            <a:latin typeface="+mn-lt"/>
          </a:endParaRPr>
        </a:p>
      </dgm:t>
    </dgm:pt>
    <dgm:pt modelId="{D2FE027B-4161-41E1-B4D4-02AECB2E3FA0}">
      <dgm:prSet phldrT="[Text]" phldr="0" custT="1"/>
      <dgm:spPr/>
      <dgm:t>
        <a:bodyPr/>
        <a:lstStyle/>
        <a:p>
          <a:pPr>
            <a:defRPr b="1"/>
          </a:pPr>
          <a:endParaRPr lang="en-US" sz="1800" dirty="0">
            <a:solidFill>
              <a:schemeClr val="bg1"/>
            </a:solidFill>
            <a:latin typeface="+mn-lt"/>
          </a:endParaRPr>
        </a:p>
      </dgm:t>
    </dgm:pt>
    <dgm:pt modelId="{88680CFE-3CE0-4842-B3D3-716D3B671238}" type="parTrans" cxnId="{4F4F82A2-02F1-492B-96C1-46C070BEFCE3}">
      <dgm:prSet/>
      <dgm:spPr/>
      <dgm:t>
        <a:bodyPr/>
        <a:lstStyle/>
        <a:p>
          <a:endParaRPr lang="en-US" sz="1800">
            <a:latin typeface="+mn-lt"/>
          </a:endParaRPr>
        </a:p>
      </dgm:t>
    </dgm:pt>
    <dgm:pt modelId="{4D59E06B-629C-40B5-96D3-423B7A56C945}" type="sibTrans" cxnId="{4F4F82A2-02F1-492B-96C1-46C070BEFCE3}">
      <dgm:prSet/>
      <dgm:spPr/>
      <dgm:t>
        <a:bodyPr/>
        <a:lstStyle/>
        <a:p>
          <a:endParaRPr lang="en-US" sz="1800">
            <a:latin typeface="+mn-lt"/>
          </a:endParaRPr>
        </a:p>
      </dgm:t>
    </dgm:pt>
    <dgm:pt modelId="{2BE415B7-7185-4956-8487-237B40BC0EE5}">
      <dgm:prSet phldrT="[Text]" phldr="0" custT="1"/>
      <dgm:spPr/>
      <dgm:t>
        <a:bodyPr lIns="182880" tIns="182880" rIns="182880" bIns="182880"/>
        <a:lstStyle/>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r>
            <a:rPr lang="en-US" sz="1600" dirty="0">
              <a:latin typeface="Comic Sans MS" panose="030F0702030302020204" pitchFamily="66" charset="0"/>
              <a:cs typeface="Arial" panose="020B0604020202020204" pitchFamily="34" charset="0"/>
            </a:rPr>
            <a:t>Burnout</a:t>
          </a:r>
        </a:p>
        <a:p>
          <a:r>
            <a:rPr lang="en-US" sz="1600" dirty="0">
              <a:latin typeface="Comic Sans MS" panose="030F0702030302020204" pitchFamily="66" charset="0"/>
              <a:cs typeface="Arial" panose="020B0604020202020204" pitchFamily="34" charset="0"/>
            </a:rPr>
            <a:t>Implode – withdrawal, overthinking</a:t>
          </a:r>
        </a:p>
        <a:p>
          <a:r>
            <a:rPr lang="en-US" sz="1600" dirty="0">
              <a:latin typeface="Comic Sans MS" panose="030F0702030302020204" pitchFamily="66" charset="0"/>
              <a:cs typeface="Arial" panose="020B0604020202020204" pitchFamily="34" charset="0"/>
            </a:rPr>
            <a:t>Explode – emotional vomit</a:t>
          </a:r>
        </a:p>
        <a:p>
          <a:endParaRPr lang="en-US" sz="1800" dirty="0">
            <a:latin typeface="Arial" panose="020B0604020202020204" pitchFamily="34" charset="0"/>
            <a:cs typeface="Arial" panose="020B0604020202020204" pitchFamily="34" charset="0"/>
          </a:endParaRPr>
        </a:p>
        <a:p>
          <a:endParaRPr lang="en-US" sz="1800" dirty="0">
            <a:latin typeface="+mn-lt"/>
          </a:endParaRPr>
        </a:p>
      </dgm:t>
    </dgm:pt>
    <dgm:pt modelId="{A38E847E-0D1D-4F40-9A71-4D5999ADE08B}" type="parTrans" cxnId="{CB32A309-9CA9-4554-941D-519A91A9E733}">
      <dgm:prSet/>
      <dgm:spPr/>
      <dgm:t>
        <a:bodyPr/>
        <a:lstStyle/>
        <a:p>
          <a:endParaRPr lang="en-US" sz="1800">
            <a:latin typeface="+mn-lt"/>
          </a:endParaRPr>
        </a:p>
      </dgm:t>
    </dgm:pt>
    <dgm:pt modelId="{F0D1C61C-E3F2-49BA-A2D8-C04A81308E5D}" type="sibTrans" cxnId="{CB32A309-9CA9-4554-941D-519A91A9E733}">
      <dgm:prSet/>
      <dgm:spPr/>
      <dgm:t>
        <a:bodyPr/>
        <a:lstStyle/>
        <a:p>
          <a:endParaRPr lang="en-US" sz="1800">
            <a:latin typeface="+mn-lt"/>
          </a:endParaRPr>
        </a:p>
      </dgm:t>
    </dgm:pt>
    <dgm:pt modelId="{62627E78-C37D-46B4-8A0E-0D2E602E0177}">
      <dgm:prSet custT="1"/>
      <dgm:spPr/>
      <dgm:t>
        <a:bodyPr/>
        <a:lstStyle/>
        <a:p>
          <a:r>
            <a:rPr lang="en-GB" sz="1600" dirty="0">
              <a:latin typeface="Comic Sans MS" panose="030F0702030302020204" pitchFamily="66" charset="0"/>
              <a:cs typeface="Arial" panose="020B0604020202020204" pitchFamily="34" charset="0"/>
            </a:rPr>
            <a:t>Specific interests</a:t>
          </a:r>
        </a:p>
        <a:p>
          <a:r>
            <a:rPr lang="en-GB" sz="1600" dirty="0">
              <a:latin typeface="Comic Sans MS" panose="030F0702030302020204" pitchFamily="66" charset="0"/>
              <a:cs typeface="Arial" panose="020B0604020202020204" pitchFamily="34" charset="0"/>
            </a:rPr>
            <a:t>Routines</a:t>
          </a:r>
        </a:p>
        <a:p>
          <a:r>
            <a:rPr lang="en-GB" sz="1600" dirty="0">
              <a:latin typeface="Comic Sans MS" panose="030F0702030302020204" pitchFamily="66" charset="0"/>
              <a:cs typeface="Arial" panose="020B0604020202020204" pitchFamily="34" charset="0"/>
            </a:rPr>
            <a:t>Social interaction v’s </a:t>
          </a:r>
          <a:r>
            <a:rPr lang="en-GB" sz="1600">
              <a:latin typeface="Comic Sans MS" panose="030F0702030302020204" pitchFamily="66" charset="0"/>
              <a:cs typeface="Arial" panose="020B0604020202020204" pitchFamily="34" charset="0"/>
            </a:rPr>
            <a:t>exhaustion </a:t>
          </a:r>
          <a:endParaRPr lang="en-GB" sz="1600" dirty="0">
            <a:latin typeface="Comic Sans MS" panose="030F0702030302020204" pitchFamily="66" charset="0"/>
            <a:cs typeface="Arial" panose="020B0604020202020204" pitchFamily="34" charset="0"/>
          </a:endParaRPr>
        </a:p>
      </dgm:t>
    </dgm:pt>
    <dgm:pt modelId="{BF1F85E0-5E67-45E7-9A1A-147552BADB74}" type="parTrans" cxnId="{77544A41-7530-42AF-BADD-A99342260DFA}">
      <dgm:prSet/>
      <dgm:spPr/>
      <dgm:t>
        <a:bodyPr/>
        <a:lstStyle/>
        <a:p>
          <a:endParaRPr lang="en-GB"/>
        </a:p>
      </dgm:t>
    </dgm:pt>
    <dgm:pt modelId="{337E6809-A214-4E2F-84FD-E923393FBBC8}" type="sibTrans" cxnId="{77544A41-7530-42AF-BADD-A99342260DFA}">
      <dgm:prSet/>
      <dgm:spPr/>
      <dgm:t>
        <a:bodyPr/>
        <a:lstStyle/>
        <a:p>
          <a:endParaRPr lang="en-GB"/>
        </a:p>
      </dgm:t>
    </dgm:pt>
    <dgm:pt modelId="{9FFA803F-EA25-49D8-A073-96E9747E345F}" type="pres">
      <dgm:prSet presAssocID="{A66480AC-C0DE-4E5E-9ECD-9AE37E3FCB79}" presName="root" presStyleCnt="0">
        <dgm:presLayoutVars>
          <dgm:chMax/>
          <dgm:chPref/>
          <dgm:animLvl val="lvl"/>
        </dgm:presLayoutVars>
      </dgm:prSet>
      <dgm:spPr/>
    </dgm:pt>
    <dgm:pt modelId="{EE0E6265-BE99-48D1-8879-DB5A75D6D78E}" type="pres">
      <dgm:prSet presAssocID="{A66480AC-C0DE-4E5E-9ECD-9AE37E3FCB79}" presName="divider" presStyleLbl="fgAccFollowNode1" presStyleIdx="0" presStyleCnt="1" custLinFactNeighborX="4574" custLinFactNeighborY="13406"/>
      <dgm:spPr>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tailEnd type="triangle" w="lg" len="lg"/>
        </a:ln>
        <a:effectLst/>
      </dgm:spPr>
    </dgm:pt>
    <dgm:pt modelId="{BDA8F949-88B8-486D-9E41-ABA1463A8926}" type="pres">
      <dgm:prSet presAssocID="{A66480AC-C0DE-4E5E-9ECD-9AE37E3FCB79}" presName="nodes" presStyleCnt="0">
        <dgm:presLayoutVars>
          <dgm:chMax/>
          <dgm:chPref/>
          <dgm:animLvl val="lvl"/>
        </dgm:presLayoutVars>
      </dgm:prSet>
      <dgm:spPr/>
    </dgm:pt>
    <dgm:pt modelId="{A41AEE8D-8763-4311-BB07-B499A93D76EA}" type="pres">
      <dgm:prSet presAssocID="{A8C03FBB-4A75-4460-AEA6-DEAEB9C61496}" presName="composite" presStyleCnt="0"/>
      <dgm:spPr/>
    </dgm:pt>
    <dgm:pt modelId="{FE5C7F33-9326-49FB-89A3-8A20163AD994}" type="pres">
      <dgm:prSet presAssocID="{A8C03FBB-4A75-4460-AEA6-DEAEB9C61496}" presName="L1TextContainer" presStyleLbl="revTx" presStyleIdx="0" presStyleCnt="4">
        <dgm:presLayoutVars>
          <dgm:chMax val="1"/>
          <dgm:chPref val="1"/>
          <dgm:bulletEnabled val="1"/>
        </dgm:presLayoutVars>
      </dgm:prSet>
      <dgm:spPr/>
    </dgm:pt>
    <dgm:pt modelId="{C51067AB-548D-47E7-B9DD-C7A4C9600F8C}" type="pres">
      <dgm:prSet presAssocID="{A8C03FBB-4A75-4460-AEA6-DEAEB9C61496}" presName="L2TextContainerWrapper" presStyleCnt="0">
        <dgm:presLayoutVars>
          <dgm:chMax val="0"/>
          <dgm:chPref val="0"/>
          <dgm:bulletEnabled val="1"/>
        </dgm:presLayoutVars>
      </dgm:prSet>
      <dgm:spPr/>
    </dgm:pt>
    <dgm:pt modelId="{BA29120C-7C6B-4F62-9079-4AD528BC0744}" type="pres">
      <dgm:prSet presAssocID="{A8C03FBB-4A75-4460-AEA6-DEAEB9C61496}" presName="L2TextContainer" presStyleLbl="bgAcc1" presStyleIdx="0" presStyleCnt="4" custScaleX="104537" custScaleY="103958"/>
      <dgm:spPr/>
    </dgm:pt>
    <dgm:pt modelId="{617B6CDA-9351-44EF-9011-41758FE93851}" type="pres">
      <dgm:prSet presAssocID="{A8C03FBB-4A75-4460-AEA6-DEAEB9C61496}" presName="FlexibleEmptyPlaceHolder" presStyleCnt="0"/>
      <dgm:spPr/>
    </dgm:pt>
    <dgm:pt modelId="{A95DB80B-444A-4D69-B205-3A801BB8524A}" type="pres">
      <dgm:prSet presAssocID="{A8C03FBB-4A75-4460-AEA6-DEAEB9C61496}" presName="ConnectLine" presStyleLbl="sibTrans1D1" presStyleIdx="0" presStyleCnt="4"/>
      <dgm:spPr>
        <a:noFill/>
        <a:ln w="6350" cap="flat" cmpd="sng" algn="ctr">
          <a:solidFill>
            <a:schemeClr val="accent5">
              <a:hueOff val="0"/>
              <a:satOff val="0"/>
              <a:lumOff val="0"/>
              <a:alphaOff val="0"/>
            </a:schemeClr>
          </a:solidFill>
          <a:prstDash val="dash"/>
          <a:miter lim="800000"/>
        </a:ln>
        <a:effectLst/>
      </dgm:spPr>
    </dgm:pt>
    <dgm:pt modelId="{FA19A0AA-8B0B-4AA8-A80D-08CFFDD3F112}" type="pres">
      <dgm:prSet presAssocID="{A8C03FBB-4A75-4460-AEA6-DEAEB9C61496}" presName="ConnectorPoint" presStyleLbl="alignNode1" presStyleIdx="0" presStyleCnt="4"/>
      <dgm:spPr/>
    </dgm:pt>
    <dgm:pt modelId="{C298CC98-EF08-4D23-94A2-F58DEE6D7DE4}" type="pres">
      <dgm:prSet presAssocID="{A8C03FBB-4A75-4460-AEA6-DEAEB9C61496}" presName="EmptyPlaceHolder" presStyleCnt="0"/>
      <dgm:spPr/>
    </dgm:pt>
    <dgm:pt modelId="{F3D981F8-7433-4E93-99E6-2B447306B973}" type="pres">
      <dgm:prSet presAssocID="{67361508-930A-4A23-8CFC-BB56DA645C3C}" presName="spaceBetweenRectangles" presStyleCnt="0"/>
      <dgm:spPr/>
    </dgm:pt>
    <dgm:pt modelId="{7D29DFA7-018B-45C9-AC1C-5CFC82FEE150}" type="pres">
      <dgm:prSet presAssocID="{91969DED-4CB8-4A14-A50B-3F7B848E46B5}" presName="composite" presStyleCnt="0"/>
      <dgm:spPr/>
    </dgm:pt>
    <dgm:pt modelId="{60D0713D-AF69-4AF8-B071-F65622790886}" type="pres">
      <dgm:prSet presAssocID="{91969DED-4CB8-4A14-A50B-3F7B848E46B5}" presName="L1TextContainer" presStyleLbl="revTx" presStyleIdx="1" presStyleCnt="4">
        <dgm:presLayoutVars>
          <dgm:chMax val="1"/>
          <dgm:chPref val="1"/>
          <dgm:bulletEnabled val="1"/>
        </dgm:presLayoutVars>
      </dgm:prSet>
      <dgm:spPr/>
    </dgm:pt>
    <dgm:pt modelId="{5DAA1547-FEA7-4F69-96D3-0E3A07601B1E}" type="pres">
      <dgm:prSet presAssocID="{91969DED-4CB8-4A14-A50B-3F7B848E46B5}" presName="L2TextContainerWrapper" presStyleCnt="0">
        <dgm:presLayoutVars>
          <dgm:chMax val="0"/>
          <dgm:chPref val="0"/>
          <dgm:bulletEnabled val="1"/>
        </dgm:presLayoutVars>
      </dgm:prSet>
      <dgm:spPr/>
    </dgm:pt>
    <dgm:pt modelId="{DADAA0C9-3E42-4088-8622-30E9F6EA139A}" type="pres">
      <dgm:prSet presAssocID="{91969DED-4CB8-4A14-A50B-3F7B848E46B5}" presName="L2TextContainer" presStyleLbl="bgAcc1" presStyleIdx="1" presStyleCnt="4" custScaleX="113414" custScaleY="494133" custLinFactNeighborX="1798" custLinFactNeighborY="-53607"/>
      <dgm:spPr/>
    </dgm:pt>
    <dgm:pt modelId="{D2E61EE0-F306-43AF-AFF9-74A14B9CF379}" type="pres">
      <dgm:prSet presAssocID="{91969DED-4CB8-4A14-A50B-3F7B848E46B5}" presName="FlexibleEmptyPlaceHolder" presStyleCnt="0"/>
      <dgm:spPr/>
    </dgm:pt>
    <dgm:pt modelId="{DBD74D6B-057A-432C-9067-BF618C19EB2A}" type="pres">
      <dgm:prSet presAssocID="{91969DED-4CB8-4A14-A50B-3F7B848E46B5}" presName="ConnectLine" presStyleLbl="sibTrans1D1" presStyleIdx="1" presStyleCnt="4" custLinFactY="-17982" custLinFactNeighborX="-26186" custLinFactNeighborY="-100000"/>
      <dgm:spPr>
        <a:noFill/>
        <a:ln w="6350" cap="flat" cmpd="sng" algn="ctr">
          <a:solidFill>
            <a:schemeClr val="accent5">
              <a:hueOff val="0"/>
              <a:satOff val="0"/>
              <a:lumOff val="0"/>
              <a:alphaOff val="0"/>
            </a:schemeClr>
          </a:solidFill>
          <a:prstDash val="dash"/>
          <a:miter lim="800000"/>
        </a:ln>
        <a:effectLst/>
      </dgm:spPr>
    </dgm:pt>
    <dgm:pt modelId="{0F979253-FD39-4920-BFCA-78C564B167EA}" type="pres">
      <dgm:prSet presAssocID="{91969DED-4CB8-4A14-A50B-3F7B848E46B5}" presName="ConnectorPoint" presStyleLbl="alignNode1" presStyleIdx="1" presStyleCnt="4"/>
      <dgm:spPr/>
    </dgm:pt>
    <dgm:pt modelId="{C9B4B298-E04C-4317-856D-E345FE5EC64B}" type="pres">
      <dgm:prSet presAssocID="{91969DED-4CB8-4A14-A50B-3F7B848E46B5}" presName="EmptyPlaceHolder" presStyleCnt="0"/>
      <dgm:spPr/>
    </dgm:pt>
    <dgm:pt modelId="{9B636147-AF19-40E0-BE7D-3BE8148CC024}" type="pres">
      <dgm:prSet presAssocID="{81CA8AA2-C0C3-4381-BA8B-413EDD578B83}" presName="spaceBetweenRectangles" presStyleCnt="0"/>
      <dgm:spPr/>
    </dgm:pt>
    <dgm:pt modelId="{76CB18D4-86E2-467C-A2CF-3ED9EFE66BEA}" type="pres">
      <dgm:prSet presAssocID="{3CC73758-10C1-47F8-AFA7-1A986D4DDD60}" presName="composite" presStyleCnt="0"/>
      <dgm:spPr/>
    </dgm:pt>
    <dgm:pt modelId="{E712D073-0B15-4887-9DCE-A27BCACBC178}" type="pres">
      <dgm:prSet presAssocID="{3CC73758-10C1-47F8-AFA7-1A986D4DDD60}" presName="L1TextContainer" presStyleLbl="revTx" presStyleIdx="2" presStyleCnt="4">
        <dgm:presLayoutVars>
          <dgm:chMax val="1"/>
          <dgm:chPref val="1"/>
          <dgm:bulletEnabled val="1"/>
        </dgm:presLayoutVars>
      </dgm:prSet>
      <dgm:spPr/>
    </dgm:pt>
    <dgm:pt modelId="{4C57E835-21E8-44E9-8CE3-1E2D478ECB2B}" type="pres">
      <dgm:prSet presAssocID="{3CC73758-10C1-47F8-AFA7-1A986D4DDD60}" presName="L2TextContainerWrapper" presStyleCnt="0">
        <dgm:presLayoutVars>
          <dgm:chMax val="0"/>
          <dgm:chPref val="0"/>
          <dgm:bulletEnabled val="1"/>
        </dgm:presLayoutVars>
      </dgm:prSet>
      <dgm:spPr/>
    </dgm:pt>
    <dgm:pt modelId="{E0D48281-565D-47A3-9B6C-576231178549}" type="pres">
      <dgm:prSet presAssocID="{3CC73758-10C1-47F8-AFA7-1A986D4DDD60}" presName="L2TextContainer" presStyleLbl="bgAcc1" presStyleIdx="2" presStyleCnt="4" custScaleX="111629" custScaleY="115017" custLinFactNeighborY="502"/>
      <dgm:spPr/>
    </dgm:pt>
    <dgm:pt modelId="{E0365E95-CAD6-4660-956D-E490447A5CB4}" type="pres">
      <dgm:prSet presAssocID="{3CC73758-10C1-47F8-AFA7-1A986D4DDD60}" presName="FlexibleEmptyPlaceHolder" presStyleCnt="0"/>
      <dgm:spPr/>
    </dgm:pt>
    <dgm:pt modelId="{DCAE8A46-752C-4E82-84CE-E790E1F2918E}" type="pres">
      <dgm:prSet presAssocID="{3CC73758-10C1-47F8-AFA7-1A986D4DDD60}" presName="ConnectLine" presStyleLbl="sibTrans1D1" presStyleIdx="2" presStyleCnt="4"/>
      <dgm:spPr>
        <a:noFill/>
        <a:ln w="6350" cap="flat" cmpd="sng" algn="ctr">
          <a:solidFill>
            <a:schemeClr val="accent5">
              <a:hueOff val="0"/>
              <a:satOff val="0"/>
              <a:lumOff val="0"/>
              <a:alphaOff val="0"/>
            </a:schemeClr>
          </a:solidFill>
          <a:prstDash val="dash"/>
          <a:miter lim="800000"/>
        </a:ln>
        <a:effectLst/>
      </dgm:spPr>
    </dgm:pt>
    <dgm:pt modelId="{B6459BF8-D2C3-4018-9C28-98667DC203F4}" type="pres">
      <dgm:prSet presAssocID="{3CC73758-10C1-47F8-AFA7-1A986D4DDD60}" presName="ConnectorPoint" presStyleLbl="alignNode1" presStyleIdx="2" presStyleCnt="4"/>
      <dgm:spPr/>
    </dgm:pt>
    <dgm:pt modelId="{EAB0CCC2-BFF9-432D-BA8E-7ECAF2D92AF2}" type="pres">
      <dgm:prSet presAssocID="{3CC73758-10C1-47F8-AFA7-1A986D4DDD60}" presName="EmptyPlaceHolder" presStyleCnt="0"/>
      <dgm:spPr/>
    </dgm:pt>
    <dgm:pt modelId="{07073103-04B7-4C74-9AC8-048764100B10}" type="pres">
      <dgm:prSet presAssocID="{D8170BBA-6035-4773-8431-FEDD687647FF}" presName="spaceBetweenRectangles" presStyleCnt="0"/>
      <dgm:spPr/>
    </dgm:pt>
    <dgm:pt modelId="{C68762A5-E9DF-484F-B385-6C7E07325E98}" type="pres">
      <dgm:prSet presAssocID="{D2FE027B-4161-41E1-B4D4-02AECB2E3FA0}" presName="composite" presStyleCnt="0"/>
      <dgm:spPr/>
    </dgm:pt>
    <dgm:pt modelId="{F782935D-BBBD-4420-826A-F71C517659B6}" type="pres">
      <dgm:prSet presAssocID="{D2FE027B-4161-41E1-B4D4-02AECB2E3FA0}" presName="L1TextContainer" presStyleLbl="revTx" presStyleIdx="3" presStyleCnt="4">
        <dgm:presLayoutVars>
          <dgm:chMax val="1"/>
          <dgm:chPref val="1"/>
          <dgm:bulletEnabled val="1"/>
        </dgm:presLayoutVars>
      </dgm:prSet>
      <dgm:spPr/>
    </dgm:pt>
    <dgm:pt modelId="{3C71E446-482E-4CAC-8D42-2D4AC020412B}" type="pres">
      <dgm:prSet presAssocID="{D2FE027B-4161-41E1-B4D4-02AECB2E3FA0}" presName="L2TextContainerWrapper" presStyleCnt="0">
        <dgm:presLayoutVars>
          <dgm:chMax val="0"/>
          <dgm:chPref val="0"/>
          <dgm:bulletEnabled val="1"/>
        </dgm:presLayoutVars>
      </dgm:prSet>
      <dgm:spPr/>
    </dgm:pt>
    <dgm:pt modelId="{6C3A59BD-6D45-4573-B098-8CB5207F194D}" type="pres">
      <dgm:prSet presAssocID="{D2FE027B-4161-41E1-B4D4-02AECB2E3FA0}" presName="L2TextContainer" presStyleLbl="bgAcc1" presStyleIdx="3" presStyleCnt="4" custScaleX="106630" custScaleY="130054"/>
      <dgm:spPr/>
    </dgm:pt>
    <dgm:pt modelId="{8EB042C8-D666-4667-A1E4-E0C87151B72F}" type="pres">
      <dgm:prSet presAssocID="{D2FE027B-4161-41E1-B4D4-02AECB2E3FA0}" presName="FlexibleEmptyPlaceHolder" presStyleCnt="0"/>
      <dgm:spPr/>
    </dgm:pt>
    <dgm:pt modelId="{086FB9B1-82B2-4197-8B33-6E7FF94F8D2E}" type="pres">
      <dgm:prSet presAssocID="{D2FE027B-4161-41E1-B4D4-02AECB2E3FA0}" presName="ConnectLine" presStyleLbl="sibTrans1D1" presStyleIdx="3" presStyleCnt="4"/>
      <dgm:spPr>
        <a:noFill/>
        <a:ln w="6350" cap="flat" cmpd="sng" algn="ctr">
          <a:solidFill>
            <a:schemeClr val="accent5">
              <a:hueOff val="0"/>
              <a:satOff val="0"/>
              <a:lumOff val="0"/>
              <a:alphaOff val="0"/>
            </a:schemeClr>
          </a:solidFill>
          <a:prstDash val="dash"/>
          <a:miter lim="800000"/>
        </a:ln>
        <a:effectLst/>
      </dgm:spPr>
    </dgm:pt>
    <dgm:pt modelId="{3F359E8B-7C7E-4FD9-B106-36CCBFC731D5}" type="pres">
      <dgm:prSet presAssocID="{D2FE027B-4161-41E1-B4D4-02AECB2E3FA0}" presName="ConnectorPoint" presStyleLbl="alignNode1" presStyleIdx="3" presStyleCnt="4"/>
      <dgm:spPr/>
    </dgm:pt>
    <dgm:pt modelId="{34434334-A935-4057-946F-93B826088F38}" type="pres">
      <dgm:prSet presAssocID="{D2FE027B-4161-41E1-B4D4-02AECB2E3FA0}" presName="EmptyPlaceHolder" presStyleCnt="0"/>
      <dgm:spPr/>
    </dgm:pt>
  </dgm:ptLst>
  <dgm:cxnLst>
    <dgm:cxn modelId="{CB32A309-9CA9-4554-941D-519A91A9E733}" srcId="{D2FE027B-4161-41E1-B4D4-02AECB2E3FA0}" destId="{2BE415B7-7185-4956-8487-237B40BC0EE5}" srcOrd="0" destOrd="0" parTransId="{A38E847E-0D1D-4F40-9A71-4D5999ADE08B}" sibTransId="{F0D1C61C-E3F2-49BA-A2D8-C04A81308E5D}"/>
    <dgm:cxn modelId="{64516513-C9B3-4B52-A434-6178ACAB3599}" type="presOf" srcId="{91969DED-4CB8-4A14-A50B-3F7B848E46B5}" destId="{60D0713D-AF69-4AF8-B071-F65622790886}" srcOrd="0" destOrd="0" presId="urn:microsoft.com/office/officeart/2016/7/layout/BasicTimeline"/>
    <dgm:cxn modelId="{3760A536-08D8-4D45-9A8D-A21E58E17F8A}" type="presOf" srcId="{D2FE027B-4161-41E1-B4D4-02AECB2E3FA0}" destId="{F782935D-BBBD-4420-826A-F71C517659B6}" srcOrd="0" destOrd="0" presId="urn:microsoft.com/office/officeart/2016/7/layout/BasicTimeline"/>
    <dgm:cxn modelId="{4A69F85D-5C15-48FD-893A-B3050E1BADEB}" srcId="{A66480AC-C0DE-4E5E-9ECD-9AE37E3FCB79}" destId="{3CC73758-10C1-47F8-AFA7-1A986D4DDD60}" srcOrd="2" destOrd="0" parTransId="{FF6AE4B6-4A2F-49EE-9316-9AF55E77838B}" sibTransId="{D8170BBA-6035-4773-8431-FEDD687647FF}"/>
    <dgm:cxn modelId="{77544A41-7530-42AF-BADD-A99342260DFA}" srcId="{3CC73758-10C1-47F8-AFA7-1A986D4DDD60}" destId="{62627E78-C37D-46B4-8A0E-0D2E602E0177}" srcOrd="0" destOrd="0" parTransId="{BF1F85E0-5E67-45E7-9A1A-147552BADB74}" sibTransId="{337E6809-A214-4E2F-84FD-E923393FBBC8}"/>
    <dgm:cxn modelId="{D3D81948-D963-4D1E-AE16-9705EAF510FC}" srcId="{A66480AC-C0DE-4E5E-9ECD-9AE37E3FCB79}" destId="{A8C03FBB-4A75-4460-AEA6-DEAEB9C61496}" srcOrd="0" destOrd="0" parTransId="{4E972F7F-4B1B-47AA-A25B-1FFC561F1C76}" sibTransId="{67361508-930A-4A23-8CFC-BB56DA645C3C}"/>
    <dgm:cxn modelId="{F9E59173-C4B3-40D0-95BF-7ED0CC2A09A0}" type="presOf" srcId="{62627E78-C37D-46B4-8A0E-0D2E602E0177}" destId="{E0D48281-565D-47A3-9B6C-576231178549}" srcOrd="0" destOrd="0" presId="urn:microsoft.com/office/officeart/2016/7/layout/BasicTimeline"/>
    <dgm:cxn modelId="{41643976-DEF5-44B7-B9E7-888F3AEFC45F}" type="presOf" srcId="{3CC73758-10C1-47F8-AFA7-1A986D4DDD60}" destId="{E712D073-0B15-4887-9DCE-A27BCACBC178}" srcOrd="0" destOrd="0" presId="urn:microsoft.com/office/officeart/2016/7/layout/BasicTimeline"/>
    <dgm:cxn modelId="{2D36C892-88AC-490F-8E33-2C73C0E22FF5}" type="presOf" srcId="{2BE415B7-7185-4956-8487-237B40BC0EE5}" destId="{6C3A59BD-6D45-4573-B098-8CB5207F194D}" srcOrd="0" destOrd="0" presId="urn:microsoft.com/office/officeart/2016/7/layout/BasicTimeline"/>
    <dgm:cxn modelId="{E5C7B693-D4EE-4A4E-97D1-4621CA0D3E91}" type="presOf" srcId="{A8C03FBB-4A75-4460-AEA6-DEAEB9C61496}" destId="{FE5C7F33-9326-49FB-89A3-8A20163AD994}" srcOrd="0" destOrd="0" presId="urn:microsoft.com/office/officeart/2016/7/layout/BasicTimeline"/>
    <dgm:cxn modelId="{4F4F82A2-02F1-492B-96C1-46C070BEFCE3}" srcId="{A66480AC-C0DE-4E5E-9ECD-9AE37E3FCB79}" destId="{D2FE027B-4161-41E1-B4D4-02AECB2E3FA0}" srcOrd="3" destOrd="0" parTransId="{88680CFE-3CE0-4842-B3D3-716D3B671238}" sibTransId="{4D59E06B-629C-40B5-96D3-423B7A56C945}"/>
    <dgm:cxn modelId="{4CE397A6-DB48-4AAE-BCFB-3D992789379D}" type="presOf" srcId="{5E71F362-34DF-4EEC-92A3-0EFE450E05E4}" destId="{BA29120C-7C6B-4F62-9079-4AD528BC0744}" srcOrd="0" destOrd="0" presId="urn:microsoft.com/office/officeart/2016/7/layout/BasicTimeline"/>
    <dgm:cxn modelId="{B99CA6C9-28D1-4DDB-B8EC-AED73AD115CA}" srcId="{A8C03FBB-4A75-4460-AEA6-DEAEB9C61496}" destId="{5E71F362-34DF-4EEC-92A3-0EFE450E05E4}" srcOrd="0" destOrd="0" parTransId="{8E5EE4D1-908E-455C-B8B3-281AD42DEC9A}" sibTransId="{B208B24A-E9FD-40A9-B764-FB7C2B7ED8B9}"/>
    <dgm:cxn modelId="{537F2ED0-8BD0-4AD5-B60D-89B660EDA1AC}" srcId="{A66480AC-C0DE-4E5E-9ECD-9AE37E3FCB79}" destId="{91969DED-4CB8-4A14-A50B-3F7B848E46B5}" srcOrd="1" destOrd="0" parTransId="{441CD73D-85E1-42A6-BCF8-362A3247E2F3}" sibTransId="{81CA8AA2-C0C3-4381-BA8B-413EDD578B83}"/>
    <dgm:cxn modelId="{403E30EA-CA23-4A5A-9D22-DF82F93CFF08}" type="presOf" srcId="{A66480AC-C0DE-4E5E-9ECD-9AE37E3FCB79}" destId="{9FFA803F-EA25-49D8-A073-96E9747E345F}" srcOrd="0" destOrd="0" presId="urn:microsoft.com/office/officeart/2016/7/layout/BasicTimeline"/>
    <dgm:cxn modelId="{9488AFF6-9066-454E-B3C3-57C8BC68F549}" type="presOf" srcId="{8A04F340-E8E1-4146-9905-E7ADCAEAABD7}" destId="{DADAA0C9-3E42-4088-8622-30E9F6EA139A}" srcOrd="0" destOrd="0" presId="urn:microsoft.com/office/officeart/2016/7/layout/BasicTimeline"/>
    <dgm:cxn modelId="{E636BFFB-0404-4D4B-B3F0-C64FDFD9DDEF}" srcId="{91969DED-4CB8-4A14-A50B-3F7B848E46B5}" destId="{8A04F340-E8E1-4146-9905-E7ADCAEAABD7}" srcOrd="0" destOrd="0" parTransId="{4EBD5EC2-45ED-4ED6-8376-97D155A911AE}" sibTransId="{F9CD2A04-6A34-4104-A971-391788B88F55}"/>
    <dgm:cxn modelId="{9C5E351C-4F83-42C9-8766-363923817116}" type="presParOf" srcId="{9FFA803F-EA25-49D8-A073-96E9747E345F}" destId="{EE0E6265-BE99-48D1-8879-DB5A75D6D78E}" srcOrd="0" destOrd="0" presId="urn:microsoft.com/office/officeart/2016/7/layout/BasicTimeline"/>
    <dgm:cxn modelId="{F4A239D2-791C-4FA7-8885-B0E1A7FEAC48}" type="presParOf" srcId="{9FFA803F-EA25-49D8-A073-96E9747E345F}" destId="{BDA8F949-88B8-486D-9E41-ABA1463A8926}" srcOrd="1" destOrd="0" presId="urn:microsoft.com/office/officeart/2016/7/layout/BasicTimeline"/>
    <dgm:cxn modelId="{14D4DBE1-C56F-48BE-A66B-2B0E85E7B755}" type="presParOf" srcId="{BDA8F949-88B8-486D-9E41-ABA1463A8926}" destId="{A41AEE8D-8763-4311-BB07-B499A93D76EA}" srcOrd="0" destOrd="0" presId="urn:microsoft.com/office/officeart/2016/7/layout/BasicTimeline"/>
    <dgm:cxn modelId="{2868F0B4-2D8C-4E60-A800-D7753FFE1445}" type="presParOf" srcId="{A41AEE8D-8763-4311-BB07-B499A93D76EA}" destId="{FE5C7F33-9326-49FB-89A3-8A20163AD994}" srcOrd="0" destOrd="0" presId="urn:microsoft.com/office/officeart/2016/7/layout/BasicTimeline"/>
    <dgm:cxn modelId="{6F72394A-7E16-45AE-B5C9-6D1224450F0E}" type="presParOf" srcId="{A41AEE8D-8763-4311-BB07-B499A93D76EA}" destId="{C51067AB-548D-47E7-B9DD-C7A4C9600F8C}" srcOrd="1" destOrd="0" presId="urn:microsoft.com/office/officeart/2016/7/layout/BasicTimeline"/>
    <dgm:cxn modelId="{2BF023E2-BD82-4543-9797-FF9FAF55B2A5}" type="presParOf" srcId="{C51067AB-548D-47E7-B9DD-C7A4C9600F8C}" destId="{BA29120C-7C6B-4F62-9079-4AD528BC0744}" srcOrd="0" destOrd="0" presId="urn:microsoft.com/office/officeart/2016/7/layout/BasicTimeline"/>
    <dgm:cxn modelId="{2E1DF8FC-1E3D-407B-8B7F-074787FD4D73}" type="presParOf" srcId="{C51067AB-548D-47E7-B9DD-C7A4C9600F8C}" destId="{617B6CDA-9351-44EF-9011-41758FE93851}" srcOrd="1" destOrd="0" presId="urn:microsoft.com/office/officeart/2016/7/layout/BasicTimeline"/>
    <dgm:cxn modelId="{4C3C8707-33EB-4053-85D9-0C1CF04E32CD}" type="presParOf" srcId="{A41AEE8D-8763-4311-BB07-B499A93D76EA}" destId="{A95DB80B-444A-4D69-B205-3A801BB8524A}" srcOrd="2" destOrd="0" presId="urn:microsoft.com/office/officeart/2016/7/layout/BasicTimeline"/>
    <dgm:cxn modelId="{1FE3BD8D-0AF3-46A6-AB51-EDAEC9EB4D89}" type="presParOf" srcId="{A41AEE8D-8763-4311-BB07-B499A93D76EA}" destId="{FA19A0AA-8B0B-4AA8-A80D-08CFFDD3F112}" srcOrd="3" destOrd="0" presId="urn:microsoft.com/office/officeart/2016/7/layout/BasicTimeline"/>
    <dgm:cxn modelId="{B5FDF500-80BD-45C8-BBEB-575AA1DAADE7}" type="presParOf" srcId="{A41AEE8D-8763-4311-BB07-B499A93D76EA}" destId="{C298CC98-EF08-4D23-94A2-F58DEE6D7DE4}" srcOrd="4" destOrd="0" presId="urn:microsoft.com/office/officeart/2016/7/layout/BasicTimeline"/>
    <dgm:cxn modelId="{90EDA9D9-5363-433C-811E-5513B52588D1}" type="presParOf" srcId="{BDA8F949-88B8-486D-9E41-ABA1463A8926}" destId="{F3D981F8-7433-4E93-99E6-2B447306B973}" srcOrd="1" destOrd="0" presId="urn:microsoft.com/office/officeart/2016/7/layout/BasicTimeline"/>
    <dgm:cxn modelId="{7935889E-4736-4C7F-8622-A330C126F16B}" type="presParOf" srcId="{BDA8F949-88B8-486D-9E41-ABA1463A8926}" destId="{7D29DFA7-018B-45C9-AC1C-5CFC82FEE150}" srcOrd="2" destOrd="0" presId="urn:microsoft.com/office/officeart/2016/7/layout/BasicTimeline"/>
    <dgm:cxn modelId="{EB2658D4-3F40-4748-AE39-624B8E620A96}" type="presParOf" srcId="{7D29DFA7-018B-45C9-AC1C-5CFC82FEE150}" destId="{60D0713D-AF69-4AF8-B071-F65622790886}" srcOrd="0" destOrd="0" presId="urn:microsoft.com/office/officeart/2016/7/layout/BasicTimeline"/>
    <dgm:cxn modelId="{51E99B0B-8CC3-4BC2-8250-4C73AF5F12E8}" type="presParOf" srcId="{7D29DFA7-018B-45C9-AC1C-5CFC82FEE150}" destId="{5DAA1547-FEA7-4F69-96D3-0E3A07601B1E}" srcOrd="1" destOrd="0" presId="urn:microsoft.com/office/officeart/2016/7/layout/BasicTimeline"/>
    <dgm:cxn modelId="{9826AAC2-4AE6-4C22-826D-5672547E59BD}" type="presParOf" srcId="{5DAA1547-FEA7-4F69-96D3-0E3A07601B1E}" destId="{DADAA0C9-3E42-4088-8622-30E9F6EA139A}" srcOrd="0" destOrd="0" presId="urn:microsoft.com/office/officeart/2016/7/layout/BasicTimeline"/>
    <dgm:cxn modelId="{EC270DFB-5C5B-40C9-8196-FC46A9C21D19}" type="presParOf" srcId="{5DAA1547-FEA7-4F69-96D3-0E3A07601B1E}" destId="{D2E61EE0-F306-43AF-AFF9-74A14B9CF379}" srcOrd="1" destOrd="0" presId="urn:microsoft.com/office/officeart/2016/7/layout/BasicTimeline"/>
    <dgm:cxn modelId="{CB792D24-F02F-48C4-AC1D-366893851161}" type="presParOf" srcId="{7D29DFA7-018B-45C9-AC1C-5CFC82FEE150}" destId="{DBD74D6B-057A-432C-9067-BF618C19EB2A}" srcOrd="2" destOrd="0" presId="urn:microsoft.com/office/officeart/2016/7/layout/BasicTimeline"/>
    <dgm:cxn modelId="{0B13E8C1-0B1E-425B-8D83-92D34782753B}" type="presParOf" srcId="{7D29DFA7-018B-45C9-AC1C-5CFC82FEE150}" destId="{0F979253-FD39-4920-BFCA-78C564B167EA}" srcOrd="3" destOrd="0" presId="urn:microsoft.com/office/officeart/2016/7/layout/BasicTimeline"/>
    <dgm:cxn modelId="{6B60A5F4-2BAC-4F3F-A227-CB4F69F166D3}" type="presParOf" srcId="{7D29DFA7-018B-45C9-AC1C-5CFC82FEE150}" destId="{C9B4B298-E04C-4317-856D-E345FE5EC64B}" srcOrd="4" destOrd="0" presId="urn:microsoft.com/office/officeart/2016/7/layout/BasicTimeline"/>
    <dgm:cxn modelId="{F632D135-41E2-43A9-9B84-8A9C50BA663F}" type="presParOf" srcId="{BDA8F949-88B8-486D-9E41-ABA1463A8926}" destId="{9B636147-AF19-40E0-BE7D-3BE8148CC024}" srcOrd="3" destOrd="0" presId="urn:microsoft.com/office/officeart/2016/7/layout/BasicTimeline"/>
    <dgm:cxn modelId="{3411521A-E802-4A42-B7EC-D46E6B3B7C96}" type="presParOf" srcId="{BDA8F949-88B8-486D-9E41-ABA1463A8926}" destId="{76CB18D4-86E2-467C-A2CF-3ED9EFE66BEA}" srcOrd="4" destOrd="0" presId="urn:microsoft.com/office/officeart/2016/7/layout/BasicTimeline"/>
    <dgm:cxn modelId="{88CD890C-B8E8-4CDA-B032-3A9A3F32FD79}" type="presParOf" srcId="{76CB18D4-86E2-467C-A2CF-3ED9EFE66BEA}" destId="{E712D073-0B15-4887-9DCE-A27BCACBC178}" srcOrd="0" destOrd="0" presId="urn:microsoft.com/office/officeart/2016/7/layout/BasicTimeline"/>
    <dgm:cxn modelId="{AB1754FF-81F0-4ADB-A662-440DA0FBE430}" type="presParOf" srcId="{76CB18D4-86E2-467C-A2CF-3ED9EFE66BEA}" destId="{4C57E835-21E8-44E9-8CE3-1E2D478ECB2B}" srcOrd="1" destOrd="0" presId="urn:microsoft.com/office/officeart/2016/7/layout/BasicTimeline"/>
    <dgm:cxn modelId="{03EB58B1-E5D1-49BD-8FE7-FF1A8E5CDD51}" type="presParOf" srcId="{4C57E835-21E8-44E9-8CE3-1E2D478ECB2B}" destId="{E0D48281-565D-47A3-9B6C-576231178549}" srcOrd="0" destOrd="0" presId="urn:microsoft.com/office/officeart/2016/7/layout/BasicTimeline"/>
    <dgm:cxn modelId="{C7D8A92C-6CBF-4FA3-931B-5668E18C280C}" type="presParOf" srcId="{4C57E835-21E8-44E9-8CE3-1E2D478ECB2B}" destId="{E0365E95-CAD6-4660-956D-E490447A5CB4}" srcOrd="1" destOrd="0" presId="urn:microsoft.com/office/officeart/2016/7/layout/BasicTimeline"/>
    <dgm:cxn modelId="{57009207-8976-4EFD-876A-EF1C91AB599A}" type="presParOf" srcId="{76CB18D4-86E2-467C-A2CF-3ED9EFE66BEA}" destId="{DCAE8A46-752C-4E82-84CE-E790E1F2918E}" srcOrd="2" destOrd="0" presId="urn:microsoft.com/office/officeart/2016/7/layout/BasicTimeline"/>
    <dgm:cxn modelId="{A5FB4889-2275-4DD2-ADF0-583A5D1AE1ED}" type="presParOf" srcId="{76CB18D4-86E2-467C-A2CF-3ED9EFE66BEA}" destId="{B6459BF8-D2C3-4018-9C28-98667DC203F4}" srcOrd="3" destOrd="0" presId="urn:microsoft.com/office/officeart/2016/7/layout/BasicTimeline"/>
    <dgm:cxn modelId="{8B3418BE-680A-4C04-AD26-F21B02D832B0}" type="presParOf" srcId="{76CB18D4-86E2-467C-A2CF-3ED9EFE66BEA}" destId="{EAB0CCC2-BFF9-432D-BA8E-7ECAF2D92AF2}" srcOrd="4" destOrd="0" presId="urn:microsoft.com/office/officeart/2016/7/layout/BasicTimeline"/>
    <dgm:cxn modelId="{A9042F53-7838-4B89-A14A-DC86E7759451}" type="presParOf" srcId="{BDA8F949-88B8-486D-9E41-ABA1463A8926}" destId="{07073103-04B7-4C74-9AC8-048764100B10}" srcOrd="5" destOrd="0" presId="urn:microsoft.com/office/officeart/2016/7/layout/BasicTimeline"/>
    <dgm:cxn modelId="{5290B18C-985B-476F-80AB-B000D2E28F60}" type="presParOf" srcId="{BDA8F949-88B8-486D-9E41-ABA1463A8926}" destId="{C68762A5-E9DF-484F-B385-6C7E07325E98}" srcOrd="6" destOrd="0" presId="urn:microsoft.com/office/officeart/2016/7/layout/BasicTimeline"/>
    <dgm:cxn modelId="{819C616E-63F8-4599-9A66-512521E8E9F5}" type="presParOf" srcId="{C68762A5-E9DF-484F-B385-6C7E07325E98}" destId="{F782935D-BBBD-4420-826A-F71C517659B6}" srcOrd="0" destOrd="0" presId="urn:microsoft.com/office/officeart/2016/7/layout/BasicTimeline"/>
    <dgm:cxn modelId="{8C54E232-1B89-4DC9-8E05-4736E6F4C528}" type="presParOf" srcId="{C68762A5-E9DF-484F-B385-6C7E07325E98}" destId="{3C71E446-482E-4CAC-8D42-2D4AC020412B}" srcOrd="1" destOrd="0" presId="urn:microsoft.com/office/officeart/2016/7/layout/BasicTimeline"/>
    <dgm:cxn modelId="{BC353777-539A-4864-BB21-346D8C4360C1}" type="presParOf" srcId="{3C71E446-482E-4CAC-8D42-2D4AC020412B}" destId="{6C3A59BD-6D45-4573-B098-8CB5207F194D}" srcOrd="0" destOrd="0" presId="urn:microsoft.com/office/officeart/2016/7/layout/BasicTimeline"/>
    <dgm:cxn modelId="{53E54228-74E4-4F6A-AAD7-71EB44BEEB36}" type="presParOf" srcId="{3C71E446-482E-4CAC-8D42-2D4AC020412B}" destId="{8EB042C8-D666-4667-A1E4-E0C87151B72F}" srcOrd="1" destOrd="0" presId="urn:microsoft.com/office/officeart/2016/7/layout/BasicTimeline"/>
    <dgm:cxn modelId="{CD2E3F26-566B-4E8C-9927-C3B42B77551C}" type="presParOf" srcId="{C68762A5-E9DF-484F-B385-6C7E07325E98}" destId="{086FB9B1-82B2-4197-8B33-6E7FF94F8D2E}" srcOrd="2" destOrd="0" presId="urn:microsoft.com/office/officeart/2016/7/layout/BasicTimeline"/>
    <dgm:cxn modelId="{7571835A-7BAA-40A1-945B-B991B049CBA7}" type="presParOf" srcId="{C68762A5-E9DF-484F-B385-6C7E07325E98}" destId="{3F359E8B-7C7E-4FD9-B106-36CCBFC731D5}" srcOrd="3" destOrd="0" presId="urn:microsoft.com/office/officeart/2016/7/layout/BasicTimeline"/>
    <dgm:cxn modelId="{7083DB71-225A-4FBD-A8B2-9CBA2B2F1649}" type="presParOf" srcId="{C68762A5-E9DF-484F-B385-6C7E07325E98}" destId="{34434334-A935-4057-946F-93B826088F38}" srcOrd="4" destOrd="0" presId="urn:microsoft.com/office/officeart/2016/7/layout/Basic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88CA7F-1E48-4788-A401-A2C615ADD36A}" type="doc">
      <dgm:prSet loTypeId="urn:microsoft.com/office/officeart/2005/8/layout/default" loCatId="list" qsTypeId="urn:microsoft.com/office/officeart/2005/8/quickstyle/simple4" qsCatId="simple" csTypeId="urn:microsoft.com/office/officeart/2005/8/colors/accent1_2" csCatId="accent1"/>
      <dgm:spPr/>
      <dgm:t>
        <a:bodyPr/>
        <a:lstStyle/>
        <a:p>
          <a:endParaRPr lang="en-US"/>
        </a:p>
      </dgm:t>
    </dgm:pt>
    <dgm:pt modelId="{7D83AF4E-2C0D-4B28-A749-F367D9B4A64C}">
      <dgm:prSet/>
      <dgm:spPr/>
      <dgm:t>
        <a:bodyPr/>
        <a:lstStyle/>
        <a:p>
          <a:r>
            <a:rPr lang="en-GB" dirty="0">
              <a:latin typeface="Comic Sans MS" panose="030F0702030302020204" pitchFamily="66" charset="0"/>
            </a:rPr>
            <a:t>Touch </a:t>
          </a:r>
          <a:endParaRPr lang="en-US" dirty="0">
            <a:latin typeface="Comic Sans MS" panose="030F0702030302020204" pitchFamily="66" charset="0"/>
          </a:endParaRPr>
        </a:p>
      </dgm:t>
    </dgm:pt>
    <dgm:pt modelId="{CFC2A3D0-955B-4BAF-9A04-1654934C3423}" type="parTrans" cxnId="{098BF4D9-50A6-4B03-8D8E-41E01FA39B3B}">
      <dgm:prSet/>
      <dgm:spPr/>
      <dgm:t>
        <a:bodyPr/>
        <a:lstStyle/>
        <a:p>
          <a:endParaRPr lang="en-US"/>
        </a:p>
      </dgm:t>
    </dgm:pt>
    <dgm:pt modelId="{6AE4A8FF-4336-42F3-88FA-03341EA4DC8E}" type="sibTrans" cxnId="{098BF4D9-50A6-4B03-8D8E-41E01FA39B3B}">
      <dgm:prSet/>
      <dgm:spPr/>
      <dgm:t>
        <a:bodyPr/>
        <a:lstStyle/>
        <a:p>
          <a:endParaRPr lang="en-US"/>
        </a:p>
      </dgm:t>
    </dgm:pt>
    <dgm:pt modelId="{5E14DFCA-10EE-4F00-8098-E7443D1C656B}">
      <dgm:prSet/>
      <dgm:spPr/>
      <dgm:t>
        <a:bodyPr/>
        <a:lstStyle/>
        <a:p>
          <a:r>
            <a:rPr lang="en-GB" dirty="0">
              <a:latin typeface="Comic Sans MS" panose="030F0702030302020204" pitchFamily="66" charset="0"/>
            </a:rPr>
            <a:t>Smell</a:t>
          </a:r>
          <a:r>
            <a:rPr lang="en-GB" dirty="0"/>
            <a:t> </a:t>
          </a:r>
          <a:endParaRPr lang="en-US" dirty="0"/>
        </a:p>
      </dgm:t>
    </dgm:pt>
    <dgm:pt modelId="{C61ADBE5-87C4-4A6A-8CBB-D7DDF5ABA485}" type="parTrans" cxnId="{D5EBCFC4-5CBF-44A7-981A-D3C85757D834}">
      <dgm:prSet/>
      <dgm:spPr/>
      <dgm:t>
        <a:bodyPr/>
        <a:lstStyle/>
        <a:p>
          <a:endParaRPr lang="en-US"/>
        </a:p>
      </dgm:t>
    </dgm:pt>
    <dgm:pt modelId="{B0F1BEBE-E0FF-49B2-9F33-A2C705A116FF}" type="sibTrans" cxnId="{D5EBCFC4-5CBF-44A7-981A-D3C85757D834}">
      <dgm:prSet/>
      <dgm:spPr/>
      <dgm:t>
        <a:bodyPr/>
        <a:lstStyle/>
        <a:p>
          <a:endParaRPr lang="en-US"/>
        </a:p>
      </dgm:t>
    </dgm:pt>
    <dgm:pt modelId="{F0CD661E-9C68-45AC-9868-21D0BADE7EE0}">
      <dgm:prSet/>
      <dgm:spPr/>
      <dgm:t>
        <a:bodyPr/>
        <a:lstStyle/>
        <a:p>
          <a:r>
            <a:rPr lang="en-GB" dirty="0">
              <a:latin typeface="Comic Sans MS" panose="030F0702030302020204" pitchFamily="66" charset="0"/>
            </a:rPr>
            <a:t>Taste</a:t>
          </a:r>
          <a:r>
            <a:rPr lang="en-GB" dirty="0"/>
            <a:t> </a:t>
          </a:r>
          <a:endParaRPr lang="en-US" dirty="0"/>
        </a:p>
      </dgm:t>
    </dgm:pt>
    <dgm:pt modelId="{94769ABA-965F-495F-BD5B-C2FDA77D8104}" type="parTrans" cxnId="{5D05DF7B-4B5D-4F97-8D8E-3B31E1C53E71}">
      <dgm:prSet/>
      <dgm:spPr/>
      <dgm:t>
        <a:bodyPr/>
        <a:lstStyle/>
        <a:p>
          <a:endParaRPr lang="en-US"/>
        </a:p>
      </dgm:t>
    </dgm:pt>
    <dgm:pt modelId="{DAEE08A4-89A0-48B2-99B2-27CB0BD2444D}" type="sibTrans" cxnId="{5D05DF7B-4B5D-4F97-8D8E-3B31E1C53E71}">
      <dgm:prSet/>
      <dgm:spPr/>
      <dgm:t>
        <a:bodyPr/>
        <a:lstStyle/>
        <a:p>
          <a:endParaRPr lang="en-US"/>
        </a:p>
      </dgm:t>
    </dgm:pt>
    <dgm:pt modelId="{DFA33DF4-2195-4F45-9189-CD2544B8C944}">
      <dgm:prSet/>
      <dgm:spPr/>
      <dgm:t>
        <a:bodyPr/>
        <a:lstStyle/>
        <a:p>
          <a:r>
            <a:rPr lang="en-GB" dirty="0">
              <a:latin typeface="Comic Sans MS" panose="030F0702030302020204" pitchFamily="66" charset="0"/>
            </a:rPr>
            <a:t>Hearing</a:t>
          </a:r>
          <a:r>
            <a:rPr lang="en-GB" dirty="0"/>
            <a:t> </a:t>
          </a:r>
          <a:endParaRPr lang="en-US" dirty="0"/>
        </a:p>
      </dgm:t>
    </dgm:pt>
    <dgm:pt modelId="{F5449D89-7BE7-4F39-9D02-47CB0A95AEFE}" type="parTrans" cxnId="{86637E50-D5EA-4B4A-905A-AF7936B20865}">
      <dgm:prSet/>
      <dgm:spPr/>
      <dgm:t>
        <a:bodyPr/>
        <a:lstStyle/>
        <a:p>
          <a:endParaRPr lang="en-US"/>
        </a:p>
      </dgm:t>
    </dgm:pt>
    <dgm:pt modelId="{399C270E-892D-4968-8F4D-9FAEB6CBA00A}" type="sibTrans" cxnId="{86637E50-D5EA-4B4A-905A-AF7936B20865}">
      <dgm:prSet/>
      <dgm:spPr/>
      <dgm:t>
        <a:bodyPr/>
        <a:lstStyle/>
        <a:p>
          <a:endParaRPr lang="en-US"/>
        </a:p>
      </dgm:t>
    </dgm:pt>
    <dgm:pt modelId="{8A97B927-90C8-4A6F-918F-1F45BB17FF5A}">
      <dgm:prSet/>
      <dgm:spPr/>
      <dgm:t>
        <a:bodyPr/>
        <a:lstStyle/>
        <a:p>
          <a:r>
            <a:rPr lang="en-GB" dirty="0">
              <a:latin typeface="Comic Sans MS" panose="030F0702030302020204" pitchFamily="66" charset="0"/>
            </a:rPr>
            <a:t>Vision</a:t>
          </a:r>
          <a:r>
            <a:rPr lang="en-GB" dirty="0"/>
            <a:t> </a:t>
          </a:r>
          <a:endParaRPr lang="en-US" dirty="0"/>
        </a:p>
      </dgm:t>
    </dgm:pt>
    <dgm:pt modelId="{981CB05A-08D0-41E1-9CB8-BAA17D23190E}" type="parTrans" cxnId="{2FEF891C-7964-4AB8-99C3-FF10D4A13E83}">
      <dgm:prSet/>
      <dgm:spPr/>
      <dgm:t>
        <a:bodyPr/>
        <a:lstStyle/>
        <a:p>
          <a:endParaRPr lang="en-US"/>
        </a:p>
      </dgm:t>
    </dgm:pt>
    <dgm:pt modelId="{D37A1887-BC25-4946-8546-ECD26DFEDE00}" type="sibTrans" cxnId="{2FEF891C-7964-4AB8-99C3-FF10D4A13E83}">
      <dgm:prSet/>
      <dgm:spPr/>
      <dgm:t>
        <a:bodyPr/>
        <a:lstStyle/>
        <a:p>
          <a:endParaRPr lang="en-US"/>
        </a:p>
      </dgm:t>
    </dgm:pt>
    <dgm:pt modelId="{3A64EDCA-7FC7-4752-94C1-99D981932F74}">
      <dgm:prSet/>
      <dgm:spPr/>
      <dgm:t>
        <a:bodyPr/>
        <a:lstStyle/>
        <a:p>
          <a:r>
            <a:rPr lang="en-GB" dirty="0">
              <a:latin typeface="Comic Sans MS" panose="030F0702030302020204" pitchFamily="66" charset="0"/>
            </a:rPr>
            <a:t>Vestibular – balance </a:t>
          </a:r>
          <a:endParaRPr lang="en-US" dirty="0">
            <a:latin typeface="Comic Sans MS" panose="030F0702030302020204" pitchFamily="66" charset="0"/>
          </a:endParaRPr>
        </a:p>
      </dgm:t>
    </dgm:pt>
    <dgm:pt modelId="{38EF6B1A-4987-427C-9E8D-6C9B768B00A9}" type="parTrans" cxnId="{A372025F-032A-454B-B6CC-DBEB112DABBA}">
      <dgm:prSet/>
      <dgm:spPr/>
      <dgm:t>
        <a:bodyPr/>
        <a:lstStyle/>
        <a:p>
          <a:endParaRPr lang="en-US"/>
        </a:p>
      </dgm:t>
    </dgm:pt>
    <dgm:pt modelId="{37A0A5CD-BDFC-472A-AA1B-E7042A70179C}" type="sibTrans" cxnId="{A372025F-032A-454B-B6CC-DBEB112DABBA}">
      <dgm:prSet/>
      <dgm:spPr/>
      <dgm:t>
        <a:bodyPr/>
        <a:lstStyle/>
        <a:p>
          <a:endParaRPr lang="en-US"/>
        </a:p>
      </dgm:t>
    </dgm:pt>
    <dgm:pt modelId="{ED394BC6-1992-4B18-B7B6-CDBCF42DAD07}">
      <dgm:prSet/>
      <dgm:spPr/>
      <dgm:t>
        <a:bodyPr/>
        <a:lstStyle/>
        <a:p>
          <a:r>
            <a:rPr lang="en-GB" dirty="0">
              <a:latin typeface="Comic Sans MS" panose="030F0702030302020204" pitchFamily="66" charset="0"/>
            </a:rPr>
            <a:t>Proprioceptive – body awareness </a:t>
          </a:r>
          <a:endParaRPr lang="en-US" dirty="0">
            <a:latin typeface="Comic Sans MS" panose="030F0702030302020204" pitchFamily="66" charset="0"/>
          </a:endParaRPr>
        </a:p>
      </dgm:t>
    </dgm:pt>
    <dgm:pt modelId="{A6A8F3E5-9A4C-49C9-8753-33A00626582C}" type="parTrans" cxnId="{6CC0BD67-C6DE-44BF-B0E2-CE89E258218A}">
      <dgm:prSet/>
      <dgm:spPr/>
      <dgm:t>
        <a:bodyPr/>
        <a:lstStyle/>
        <a:p>
          <a:endParaRPr lang="en-US"/>
        </a:p>
      </dgm:t>
    </dgm:pt>
    <dgm:pt modelId="{A86D5A78-4F70-4C4E-95C8-18068D2875F5}" type="sibTrans" cxnId="{6CC0BD67-C6DE-44BF-B0E2-CE89E258218A}">
      <dgm:prSet/>
      <dgm:spPr/>
      <dgm:t>
        <a:bodyPr/>
        <a:lstStyle/>
        <a:p>
          <a:endParaRPr lang="en-US"/>
        </a:p>
      </dgm:t>
    </dgm:pt>
    <dgm:pt modelId="{8DE0BE9D-483A-4115-B1F6-B85F144896DF}">
      <dgm:prSet/>
      <dgm:spPr/>
      <dgm:t>
        <a:bodyPr/>
        <a:lstStyle/>
        <a:p>
          <a:r>
            <a:rPr lang="en-GB" dirty="0">
              <a:latin typeface="Comic Sans MS" panose="030F0702030302020204" pitchFamily="66" charset="0"/>
            </a:rPr>
            <a:t>Interoception – state of internal organs (pain, heat, illness, hunger, toileting etc)</a:t>
          </a:r>
          <a:endParaRPr lang="en-US" dirty="0">
            <a:latin typeface="Comic Sans MS" panose="030F0702030302020204" pitchFamily="66" charset="0"/>
          </a:endParaRPr>
        </a:p>
      </dgm:t>
    </dgm:pt>
    <dgm:pt modelId="{319BB6BA-5807-47A4-96EA-3943C2A2268B}" type="parTrans" cxnId="{31CED2D5-BAB5-424E-9D94-AF2B555E1EA6}">
      <dgm:prSet/>
      <dgm:spPr/>
      <dgm:t>
        <a:bodyPr/>
        <a:lstStyle/>
        <a:p>
          <a:endParaRPr lang="en-US"/>
        </a:p>
      </dgm:t>
    </dgm:pt>
    <dgm:pt modelId="{1576C5C2-6992-4A9F-9AEB-2FB4E3A7799C}" type="sibTrans" cxnId="{31CED2D5-BAB5-424E-9D94-AF2B555E1EA6}">
      <dgm:prSet/>
      <dgm:spPr/>
      <dgm:t>
        <a:bodyPr/>
        <a:lstStyle/>
        <a:p>
          <a:endParaRPr lang="en-US"/>
        </a:p>
      </dgm:t>
    </dgm:pt>
    <dgm:pt modelId="{CB4D45A7-E564-4F39-AC60-F5AC3333024A}" type="pres">
      <dgm:prSet presAssocID="{4988CA7F-1E48-4788-A401-A2C615ADD36A}" presName="diagram" presStyleCnt="0">
        <dgm:presLayoutVars>
          <dgm:dir/>
          <dgm:resizeHandles val="exact"/>
        </dgm:presLayoutVars>
      </dgm:prSet>
      <dgm:spPr/>
    </dgm:pt>
    <dgm:pt modelId="{7DF19367-92A7-419D-BB18-09DB54B2A43C}" type="pres">
      <dgm:prSet presAssocID="{7D83AF4E-2C0D-4B28-A749-F367D9B4A64C}" presName="node" presStyleLbl="node1" presStyleIdx="0" presStyleCnt="8">
        <dgm:presLayoutVars>
          <dgm:bulletEnabled val="1"/>
        </dgm:presLayoutVars>
      </dgm:prSet>
      <dgm:spPr/>
    </dgm:pt>
    <dgm:pt modelId="{269854C1-926C-47B3-9D7F-8EE5F1BFF14E}" type="pres">
      <dgm:prSet presAssocID="{6AE4A8FF-4336-42F3-88FA-03341EA4DC8E}" presName="sibTrans" presStyleCnt="0"/>
      <dgm:spPr/>
    </dgm:pt>
    <dgm:pt modelId="{BE1E81C0-FBCD-4CEE-886A-ACF936D78D5D}" type="pres">
      <dgm:prSet presAssocID="{5E14DFCA-10EE-4F00-8098-E7443D1C656B}" presName="node" presStyleLbl="node1" presStyleIdx="1" presStyleCnt="8">
        <dgm:presLayoutVars>
          <dgm:bulletEnabled val="1"/>
        </dgm:presLayoutVars>
      </dgm:prSet>
      <dgm:spPr/>
    </dgm:pt>
    <dgm:pt modelId="{0F72C2D8-0DC2-4DD9-82FC-9DAA771DF180}" type="pres">
      <dgm:prSet presAssocID="{B0F1BEBE-E0FF-49B2-9F33-A2C705A116FF}" presName="sibTrans" presStyleCnt="0"/>
      <dgm:spPr/>
    </dgm:pt>
    <dgm:pt modelId="{A369B87A-EB57-4610-8C62-F9BA0793F5DE}" type="pres">
      <dgm:prSet presAssocID="{F0CD661E-9C68-45AC-9868-21D0BADE7EE0}" presName="node" presStyleLbl="node1" presStyleIdx="2" presStyleCnt="8">
        <dgm:presLayoutVars>
          <dgm:bulletEnabled val="1"/>
        </dgm:presLayoutVars>
      </dgm:prSet>
      <dgm:spPr/>
    </dgm:pt>
    <dgm:pt modelId="{8A0E45B6-C38E-4167-9A24-71B378341EDC}" type="pres">
      <dgm:prSet presAssocID="{DAEE08A4-89A0-48B2-99B2-27CB0BD2444D}" presName="sibTrans" presStyleCnt="0"/>
      <dgm:spPr/>
    </dgm:pt>
    <dgm:pt modelId="{8D92949F-8141-4DF3-B848-388FE417183C}" type="pres">
      <dgm:prSet presAssocID="{DFA33DF4-2195-4F45-9189-CD2544B8C944}" presName="node" presStyleLbl="node1" presStyleIdx="3" presStyleCnt="8">
        <dgm:presLayoutVars>
          <dgm:bulletEnabled val="1"/>
        </dgm:presLayoutVars>
      </dgm:prSet>
      <dgm:spPr/>
    </dgm:pt>
    <dgm:pt modelId="{2602D79B-AAB3-4985-B8C7-2C8A75290AF3}" type="pres">
      <dgm:prSet presAssocID="{399C270E-892D-4968-8F4D-9FAEB6CBA00A}" presName="sibTrans" presStyleCnt="0"/>
      <dgm:spPr/>
    </dgm:pt>
    <dgm:pt modelId="{E4BF7D62-74EC-4F47-8A82-968E110D5B5F}" type="pres">
      <dgm:prSet presAssocID="{8A97B927-90C8-4A6F-918F-1F45BB17FF5A}" presName="node" presStyleLbl="node1" presStyleIdx="4" presStyleCnt="8">
        <dgm:presLayoutVars>
          <dgm:bulletEnabled val="1"/>
        </dgm:presLayoutVars>
      </dgm:prSet>
      <dgm:spPr/>
    </dgm:pt>
    <dgm:pt modelId="{433F3082-0DFA-47F7-A28B-F9820D7DB4AC}" type="pres">
      <dgm:prSet presAssocID="{D37A1887-BC25-4946-8546-ECD26DFEDE00}" presName="sibTrans" presStyleCnt="0"/>
      <dgm:spPr/>
    </dgm:pt>
    <dgm:pt modelId="{E331D51E-D3BA-4028-AA82-10C61275EEB6}" type="pres">
      <dgm:prSet presAssocID="{3A64EDCA-7FC7-4752-94C1-99D981932F74}" presName="node" presStyleLbl="node1" presStyleIdx="5" presStyleCnt="8">
        <dgm:presLayoutVars>
          <dgm:bulletEnabled val="1"/>
        </dgm:presLayoutVars>
      </dgm:prSet>
      <dgm:spPr/>
    </dgm:pt>
    <dgm:pt modelId="{558E3BEC-93DB-4920-B23A-FF9653142DF5}" type="pres">
      <dgm:prSet presAssocID="{37A0A5CD-BDFC-472A-AA1B-E7042A70179C}" presName="sibTrans" presStyleCnt="0"/>
      <dgm:spPr/>
    </dgm:pt>
    <dgm:pt modelId="{FD7D7079-1DCE-4C80-8435-1D311B5E8A4D}" type="pres">
      <dgm:prSet presAssocID="{ED394BC6-1992-4B18-B7B6-CDBCF42DAD07}" presName="node" presStyleLbl="node1" presStyleIdx="6" presStyleCnt="8">
        <dgm:presLayoutVars>
          <dgm:bulletEnabled val="1"/>
        </dgm:presLayoutVars>
      </dgm:prSet>
      <dgm:spPr/>
    </dgm:pt>
    <dgm:pt modelId="{B285E0DB-87E6-48EB-8120-1A2A80403516}" type="pres">
      <dgm:prSet presAssocID="{A86D5A78-4F70-4C4E-95C8-18068D2875F5}" presName="sibTrans" presStyleCnt="0"/>
      <dgm:spPr/>
    </dgm:pt>
    <dgm:pt modelId="{F95CAD0F-B324-44D3-B54F-0CF5C237DEC8}" type="pres">
      <dgm:prSet presAssocID="{8DE0BE9D-483A-4115-B1F6-B85F144896DF}" presName="node" presStyleLbl="node1" presStyleIdx="7" presStyleCnt="8">
        <dgm:presLayoutVars>
          <dgm:bulletEnabled val="1"/>
        </dgm:presLayoutVars>
      </dgm:prSet>
      <dgm:spPr/>
    </dgm:pt>
  </dgm:ptLst>
  <dgm:cxnLst>
    <dgm:cxn modelId="{DC87BA11-6DB6-40FB-A5D7-79BD2092F382}" type="presOf" srcId="{7D83AF4E-2C0D-4B28-A749-F367D9B4A64C}" destId="{7DF19367-92A7-419D-BB18-09DB54B2A43C}" srcOrd="0" destOrd="0" presId="urn:microsoft.com/office/officeart/2005/8/layout/default"/>
    <dgm:cxn modelId="{2FEF891C-7964-4AB8-99C3-FF10D4A13E83}" srcId="{4988CA7F-1E48-4788-A401-A2C615ADD36A}" destId="{8A97B927-90C8-4A6F-918F-1F45BB17FF5A}" srcOrd="4" destOrd="0" parTransId="{981CB05A-08D0-41E1-9CB8-BAA17D23190E}" sibTransId="{D37A1887-BC25-4946-8546-ECD26DFEDE00}"/>
    <dgm:cxn modelId="{018E501F-D479-49AB-8C0A-582C75A165D8}" type="presOf" srcId="{8DE0BE9D-483A-4115-B1F6-B85F144896DF}" destId="{F95CAD0F-B324-44D3-B54F-0CF5C237DEC8}" srcOrd="0" destOrd="0" presId="urn:microsoft.com/office/officeart/2005/8/layout/default"/>
    <dgm:cxn modelId="{A372025F-032A-454B-B6CC-DBEB112DABBA}" srcId="{4988CA7F-1E48-4788-A401-A2C615ADD36A}" destId="{3A64EDCA-7FC7-4752-94C1-99D981932F74}" srcOrd="5" destOrd="0" parTransId="{38EF6B1A-4987-427C-9E8D-6C9B768B00A9}" sibTransId="{37A0A5CD-BDFC-472A-AA1B-E7042A70179C}"/>
    <dgm:cxn modelId="{6CC0BD67-C6DE-44BF-B0E2-CE89E258218A}" srcId="{4988CA7F-1E48-4788-A401-A2C615ADD36A}" destId="{ED394BC6-1992-4B18-B7B6-CDBCF42DAD07}" srcOrd="6" destOrd="0" parTransId="{A6A8F3E5-9A4C-49C9-8753-33A00626582C}" sibTransId="{A86D5A78-4F70-4C4E-95C8-18068D2875F5}"/>
    <dgm:cxn modelId="{86637E50-D5EA-4B4A-905A-AF7936B20865}" srcId="{4988CA7F-1E48-4788-A401-A2C615ADD36A}" destId="{DFA33DF4-2195-4F45-9189-CD2544B8C944}" srcOrd="3" destOrd="0" parTransId="{F5449D89-7BE7-4F39-9D02-47CB0A95AEFE}" sibTransId="{399C270E-892D-4968-8F4D-9FAEB6CBA00A}"/>
    <dgm:cxn modelId="{8FF7F374-CDC1-41ED-A6CF-AA89F27CC863}" type="presOf" srcId="{5E14DFCA-10EE-4F00-8098-E7443D1C656B}" destId="{BE1E81C0-FBCD-4CEE-886A-ACF936D78D5D}" srcOrd="0" destOrd="0" presId="urn:microsoft.com/office/officeart/2005/8/layout/default"/>
    <dgm:cxn modelId="{081FB25A-F8EE-4019-AA95-DD7DED331150}" type="presOf" srcId="{F0CD661E-9C68-45AC-9868-21D0BADE7EE0}" destId="{A369B87A-EB57-4610-8C62-F9BA0793F5DE}" srcOrd="0" destOrd="0" presId="urn:microsoft.com/office/officeart/2005/8/layout/default"/>
    <dgm:cxn modelId="{5D05DF7B-4B5D-4F97-8D8E-3B31E1C53E71}" srcId="{4988CA7F-1E48-4788-A401-A2C615ADD36A}" destId="{F0CD661E-9C68-45AC-9868-21D0BADE7EE0}" srcOrd="2" destOrd="0" parTransId="{94769ABA-965F-495F-BD5B-C2FDA77D8104}" sibTransId="{DAEE08A4-89A0-48B2-99B2-27CB0BD2444D}"/>
    <dgm:cxn modelId="{B0C61B7F-C2A4-4BA8-B91E-19320FC35FBB}" type="presOf" srcId="{4988CA7F-1E48-4788-A401-A2C615ADD36A}" destId="{CB4D45A7-E564-4F39-AC60-F5AC3333024A}" srcOrd="0" destOrd="0" presId="urn:microsoft.com/office/officeart/2005/8/layout/default"/>
    <dgm:cxn modelId="{B428CC98-043C-42EE-BE6D-1B2EA3FBD050}" type="presOf" srcId="{ED394BC6-1992-4B18-B7B6-CDBCF42DAD07}" destId="{FD7D7079-1DCE-4C80-8435-1D311B5E8A4D}" srcOrd="0" destOrd="0" presId="urn:microsoft.com/office/officeart/2005/8/layout/default"/>
    <dgm:cxn modelId="{D5EBCFC4-5CBF-44A7-981A-D3C85757D834}" srcId="{4988CA7F-1E48-4788-A401-A2C615ADD36A}" destId="{5E14DFCA-10EE-4F00-8098-E7443D1C656B}" srcOrd="1" destOrd="0" parTransId="{C61ADBE5-87C4-4A6A-8CBB-D7DDF5ABA485}" sibTransId="{B0F1BEBE-E0FF-49B2-9F33-A2C705A116FF}"/>
    <dgm:cxn modelId="{31CED2D5-BAB5-424E-9D94-AF2B555E1EA6}" srcId="{4988CA7F-1E48-4788-A401-A2C615ADD36A}" destId="{8DE0BE9D-483A-4115-B1F6-B85F144896DF}" srcOrd="7" destOrd="0" parTransId="{319BB6BA-5807-47A4-96EA-3943C2A2268B}" sibTransId="{1576C5C2-6992-4A9F-9AEB-2FB4E3A7799C}"/>
    <dgm:cxn modelId="{098BF4D9-50A6-4B03-8D8E-41E01FA39B3B}" srcId="{4988CA7F-1E48-4788-A401-A2C615ADD36A}" destId="{7D83AF4E-2C0D-4B28-A749-F367D9B4A64C}" srcOrd="0" destOrd="0" parTransId="{CFC2A3D0-955B-4BAF-9A04-1654934C3423}" sibTransId="{6AE4A8FF-4336-42F3-88FA-03341EA4DC8E}"/>
    <dgm:cxn modelId="{1F49D9DD-1144-4F07-9908-F26CEDF4C24A}" type="presOf" srcId="{8A97B927-90C8-4A6F-918F-1F45BB17FF5A}" destId="{E4BF7D62-74EC-4F47-8A82-968E110D5B5F}" srcOrd="0" destOrd="0" presId="urn:microsoft.com/office/officeart/2005/8/layout/default"/>
    <dgm:cxn modelId="{D0A413EF-3466-4A7D-9232-33B88A74CF0B}" type="presOf" srcId="{3A64EDCA-7FC7-4752-94C1-99D981932F74}" destId="{E331D51E-D3BA-4028-AA82-10C61275EEB6}" srcOrd="0" destOrd="0" presId="urn:microsoft.com/office/officeart/2005/8/layout/default"/>
    <dgm:cxn modelId="{EEF652F7-2E3D-4031-95DD-F1342955DAE6}" type="presOf" srcId="{DFA33DF4-2195-4F45-9189-CD2544B8C944}" destId="{8D92949F-8141-4DF3-B848-388FE417183C}" srcOrd="0" destOrd="0" presId="urn:microsoft.com/office/officeart/2005/8/layout/default"/>
    <dgm:cxn modelId="{F270F2A5-AE6A-45A3-8CDA-EA40C1961BA3}" type="presParOf" srcId="{CB4D45A7-E564-4F39-AC60-F5AC3333024A}" destId="{7DF19367-92A7-419D-BB18-09DB54B2A43C}" srcOrd="0" destOrd="0" presId="urn:microsoft.com/office/officeart/2005/8/layout/default"/>
    <dgm:cxn modelId="{82A4471F-A399-4E58-924B-E41D2D755421}" type="presParOf" srcId="{CB4D45A7-E564-4F39-AC60-F5AC3333024A}" destId="{269854C1-926C-47B3-9D7F-8EE5F1BFF14E}" srcOrd="1" destOrd="0" presId="urn:microsoft.com/office/officeart/2005/8/layout/default"/>
    <dgm:cxn modelId="{0B74B31F-C028-42F7-9872-E1A4D2B3EF4F}" type="presParOf" srcId="{CB4D45A7-E564-4F39-AC60-F5AC3333024A}" destId="{BE1E81C0-FBCD-4CEE-886A-ACF936D78D5D}" srcOrd="2" destOrd="0" presId="urn:microsoft.com/office/officeart/2005/8/layout/default"/>
    <dgm:cxn modelId="{57F6E1F7-056B-4EFB-8C8C-B5F6F7D1DD68}" type="presParOf" srcId="{CB4D45A7-E564-4F39-AC60-F5AC3333024A}" destId="{0F72C2D8-0DC2-4DD9-82FC-9DAA771DF180}" srcOrd="3" destOrd="0" presId="urn:microsoft.com/office/officeart/2005/8/layout/default"/>
    <dgm:cxn modelId="{EFE2D385-1AE0-4635-BB14-98FD7F492B26}" type="presParOf" srcId="{CB4D45A7-E564-4F39-AC60-F5AC3333024A}" destId="{A369B87A-EB57-4610-8C62-F9BA0793F5DE}" srcOrd="4" destOrd="0" presId="urn:microsoft.com/office/officeart/2005/8/layout/default"/>
    <dgm:cxn modelId="{8479BDF0-2089-46B4-AB11-C8031E29109B}" type="presParOf" srcId="{CB4D45A7-E564-4F39-AC60-F5AC3333024A}" destId="{8A0E45B6-C38E-4167-9A24-71B378341EDC}" srcOrd="5" destOrd="0" presId="urn:microsoft.com/office/officeart/2005/8/layout/default"/>
    <dgm:cxn modelId="{2DB61906-C9E8-4107-92BE-67727858E2BB}" type="presParOf" srcId="{CB4D45A7-E564-4F39-AC60-F5AC3333024A}" destId="{8D92949F-8141-4DF3-B848-388FE417183C}" srcOrd="6" destOrd="0" presId="urn:microsoft.com/office/officeart/2005/8/layout/default"/>
    <dgm:cxn modelId="{058A2394-B38C-4F1B-B4CD-37604F725EB7}" type="presParOf" srcId="{CB4D45A7-E564-4F39-AC60-F5AC3333024A}" destId="{2602D79B-AAB3-4985-B8C7-2C8A75290AF3}" srcOrd="7" destOrd="0" presId="urn:microsoft.com/office/officeart/2005/8/layout/default"/>
    <dgm:cxn modelId="{DEA54E0B-6C2A-4E47-A4E1-72CAE53B8EE0}" type="presParOf" srcId="{CB4D45A7-E564-4F39-AC60-F5AC3333024A}" destId="{E4BF7D62-74EC-4F47-8A82-968E110D5B5F}" srcOrd="8" destOrd="0" presId="urn:microsoft.com/office/officeart/2005/8/layout/default"/>
    <dgm:cxn modelId="{4F7EFFFC-45F6-4902-A061-2CD887AFAA44}" type="presParOf" srcId="{CB4D45A7-E564-4F39-AC60-F5AC3333024A}" destId="{433F3082-0DFA-47F7-A28B-F9820D7DB4AC}" srcOrd="9" destOrd="0" presId="urn:microsoft.com/office/officeart/2005/8/layout/default"/>
    <dgm:cxn modelId="{D5F410F5-AB2F-4DBF-93AB-00862EBD286E}" type="presParOf" srcId="{CB4D45A7-E564-4F39-AC60-F5AC3333024A}" destId="{E331D51E-D3BA-4028-AA82-10C61275EEB6}" srcOrd="10" destOrd="0" presId="urn:microsoft.com/office/officeart/2005/8/layout/default"/>
    <dgm:cxn modelId="{89BB323B-8629-4416-BC9E-01B22350ED2F}" type="presParOf" srcId="{CB4D45A7-E564-4F39-AC60-F5AC3333024A}" destId="{558E3BEC-93DB-4920-B23A-FF9653142DF5}" srcOrd="11" destOrd="0" presId="urn:microsoft.com/office/officeart/2005/8/layout/default"/>
    <dgm:cxn modelId="{D88BCCC7-EAD1-45F2-9394-74398E0A5F3C}" type="presParOf" srcId="{CB4D45A7-E564-4F39-AC60-F5AC3333024A}" destId="{FD7D7079-1DCE-4C80-8435-1D311B5E8A4D}" srcOrd="12" destOrd="0" presId="urn:microsoft.com/office/officeart/2005/8/layout/default"/>
    <dgm:cxn modelId="{BF6035D7-57BC-47C9-98B6-C000879211B3}" type="presParOf" srcId="{CB4D45A7-E564-4F39-AC60-F5AC3333024A}" destId="{B285E0DB-87E6-48EB-8120-1A2A80403516}" srcOrd="13" destOrd="0" presId="urn:microsoft.com/office/officeart/2005/8/layout/default"/>
    <dgm:cxn modelId="{D7E19D9F-D86D-4FCC-95F5-1355A164FE0A}" type="presParOf" srcId="{CB4D45A7-E564-4F39-AC60-F5AC3333024A}" destId="{F95CAD0F-B324-44D3-B54F-0CF5C237DEC8}" srcOrd="1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82B22B3-8F31-459E-8D37-2FCC620D94DB}" type="doc">
      <dgm:prSet loTypeId="urn:microsoft.com/office/officeart/2005/8/layout/vList2" loCatId="list" qsTypeId="urn:microsoft.com/office/officeart/2005/8/quickstyle/simple4" qsCatId="simple" csTypeId="urn:microsoft.com/office/officeart/2005/8/colors/accent2_2" csCatId="accent2" phldr="1"/>
      <dgm:spPr/>
      <dgm:t>
        <a:bodyPr/>
        <a:lstStyle/>
        <a:p>
          <a:endParaRPr lang="en-US"/>
        </a:p>
      </dgm:t>
    </dgm:pt>
    <dgm:pt modelId="{F02E306F-8CC3-461E-908D-006EB92DC573}">
      <dgm:prSet/>
      <dgm:spPr/>
      <dgm:t>
        <a:bodyPr/>
        <a:lstStyle/>
        <a:p>
          <a:r>
            <a:rPr lang="en-GB" b="0" i="0" baseline="0" dirty="0">
              <a:latin typeface="Comic Sans MS" panose="030F0702030302020204" pitchFamily="66" charset="0"/>
            </a:rPr>
            <a:t>Connect with others – Vitamin C</a:t>
          </a:r>
          <a:endParaRPr lang="en-US" dirty="0">
            <a:latin typeface="Comic Sans MS" panose="030F0702030302020204" pitchFamily="66" charset="0"/>
          </a:endParaRPr>
        </a:p>
      </dgm:t>
    </dgm:pt>
    <dgm:pt modelId="{6E96E443-D073-49B8-A422-CC413228DD2B}" type="parTrans" cxnId="{519837B7-0063-43B3-BB9F-762C8FE4FA96}">
      <dgm:prSet/>
      <dgm:spPr/>
      <dgm:t>
        <a:bodyPr/>
        <a:lstStyle/>
        <a:p>
          <a:endParaRPr lang="en-US"/>
        </a:p>
      </dgm:t>
    </dgm:pt>
    <dgm:pt modelId="{16B418B7-085A-4C2C-A1DE-F9F704EF47C0}" type="sibTrans" cxnId="{519837B7-0063-43B3-BB9F-762C8FE4FA96}">
      <dgm:prSet/>
      <dgm:spPr/>
      <dgm:t>
        <a:bodyPr/>
        <a:lstStyle/>
        <a:p>
          <a:endParaRPr lang="en-US"/>
        </a:p>
      </dgm:t>
    </dgm:pt>
    <dgm:pt modelId="{EB4BFD89-21D0-4165-9E0F-F0EDBC518388}">
      <dgm:prSet/>
      <dgm:spPr/>
      <dgm:t>
        <a:bodyPr/>
        <a:lstStyle/>
        <a:p>
          <a:r>
            <a:rPr lang="en-GB" dirty="0">
              <a:latin typeface="Comic Sans MS" panose="030F0702030302020204" pitchFamily="66" charset="0"/>
            </a:rPr>
            <a:t>Delegate tasks  </a:t>
          </a:r>
          <a:endParaRPr lang="en-US" dirty="0">
            <a:latin typeface="Comic Sans MS" panose="030F0702030302020204" pitchFamily="66" charset="0"/>
          </a:endParaRPr>
        </a:p>
      </dgm:t>
    </dgm:pt>
    <dgm:pt modelId="{49F41DF2-F738-4D12-B0E1-4D4B49D7D974}" type="parTrans" cxnId="{43B65ADB-30A6-454C-B162-E4F70425B2F7}">
      <dgm:prSet/>
      <dgm:spPr/>
      <dgm:t>
        <a:bodyPr/>
        <a:lstStyle/>
        <a:p>
          <a:endParaRPr lang="en-US"/>
        </a:p>
      </dgm:t>
    </dgm:pt>
    <dgm:pt modelId="{639713F9-CE41-4F6E-BED5-1533E38757A1}" type="sibTrans" cxnId="{43B65ADB-30A6-454C-B162-E4F70425B2F7}">
      <dgm:prSet/>
      <dgm:spPr/>
      <dgm:t>
        <a:bodyPr/>
        <a:lstStyle/>
        <a:p>
          <a:endParaRPr lang="en-US"/>
        </a:p>
      </dgm:t>
    </dgm:pt>
    <dgm:pt modelId="{B16F4B49-4978-4275-B87B-F58593A0B9DA}">
      <dgm:prSet/>
      <dgm:spPr/>
      <dgm:t>
        <a:bodyPr/>
        <a:lstStyle/>
        <a:p>
          <a:r>
            <a:rPr lang="en-US" dirty="0">
              <a:latin typeface="Comic Sans MS" panose="030F0702030302020204" pitchFamily="66" charset="0"/>
            </a:rPr>
            <a:t>Problem solve as a team</a:t>
          </a:r>
        </a:p>
      </dgm:t>
    </dgm:pt>
    <dgm:pt modelId="{C10018D2-98B7-429B-8C4C-EE13FDF9FD6B}" type="parTrans" cxnId="{F497FBD5-3D8D-4C05-BD15-C9351F3CD3C7}">
      <dgm:prSet/>
      <dgm:spPr/>
      <dgm:t>
        <a:bodyPr/>
        <a:lstStyle/>
        <a:p>
          <a:endParaRPr lang="en-US"/>
        </a:p>
      </dgm:t>
    </dgm:pt>
    <dgm:pt modelId="{C8954B92-CEE6-440A-8F40-18D797E996B9}" type="sibTrans" cxnId="{F497FBD5-3D8D-4C05-BD15-C9351F3CD3C7}">
      <dgm:prSet/>
      <dgm:spPr/>
      <dgm:t>
        <a:bodyPr/>
        <a:lstStyle/>
        <a:p>
          <a:endParaRPr lang="en-US"/>
        </a:p>
      </dgm:t>
    </dgm:pt>
    <dgm:pt modelId="{A1D08AAF-699F-43DB-A5D6-6D900BBF5106}">
      <dgm:prSet/>
      <dgm:spPr/>
      <dgm:t>
        <a:bodyPr/>
        <a:lstStyle/>
        <a:p>
          <a:r>
            <a:rPr lang="en-GB" dirty="0">
              <a:latin typeface="Comic Sans MS" panose="030F0702030302020204" pitchFamily="66" charset="0"/>
            </a:rPr>
            <a:t>Communicating your own needs </a:t>
          </a:r>
          <a:endParaRPr lang="en-US" dirty="0">
            <a:latin typeface="Comic Sans MS" panose="030F0702030302020204" pitchFamily="66" charset="0"/>
          </a:endParaRPr>
        </a:p>
      </dgm:t>
    </dgm:pt>
    <dgm:pt modelId="{D9D13003-A2C2-4CD5-AD08-2005200C1B11}" type="parTrans" cxnId="{B57BED53-A03D-4FCD-99BA-8E71BD6F8213}">
      <dgm:prSet/>
      <dgm:spPr/>
      <dgm:t>
        <a:bodyPr/>
        <a:lstStyle/>
        <a:p>
          <a:endParaRPr lang="en-US"/>
        </a:p>
      </dgm:t>
    </dgm:pt>
    <dgm:pt modelId="{EE0BFB39-D377-4310-B8D7-0BF481FBC5D6}" type="sibTrans" cxnId="{B57BED53-A03D-4FCD-99BA-8E71BD6F8213}">
      <dgm:prSet/>
      <dgm:spPr/>
      <dgm:t>
        <a:bodyPr/>
        <a:lstStyle/>
        <a:p>
          <a:endParaRPr lang="en-US"/>
        </a:p>
      </dgm:t>
    </dgm:pt>
    <dgm:pt modelId="{BD63A060-04C4-43A3-AC3C-160D77483792}">
      <dgm:prSet/>
      <dgm:spPr/>
      <dgm:t>
        <a:bodyPr/>
        <a:lstStyle/>
        <a:p>
          <a:r>
            <a:rPr lang="en-US" dirty="0">
              <a:latin typeface="Comic Sans MS" panose="030F0702030302020204" pitchFamily="66" charset="0"/>
            </a:rPr>
            <a:t>Respect your feelings – unmasking</a:t>
          </a:r>
        </a:p>
      </dgm:t>
    </dgm:pt>
    <dgm:pt modelId="{B15F82AE-A971-442C-A5EA-8ADF5E8B71A5}" type="parTrans" cxnId="{E38581E8-AD1A-444A-AFDB-66F11F10F592}">
      <dgm:prSet/>
      <dgm:spPr/>
      <dgm:t>
        <a:bodyPr/>
        <a:lstStyle/>
        <a:p>
          <a:endParaRPr lang="en-US"/>
        </a:p>
      </dgm:t>
    </dgm:pt>
    <dgm:pt modelId="{F6979ECF-16A9-47C1-8559-84D52A50AE08}" type="sibTrans" cxnId="{E38581E8-AD1A-444A-AFDB-66F11F10F592}">
      <dgm:prSet/>
      <dgm:spPr/>
      <dgm:t>
        <a:bodyPr/>
        <a:lstStyle/>
        <a:p>
          <a:endParaRPr lang="en-US"/>
        </a:p>
      </dgm:t>
    </dgm:pt>
    <dgm:pt modelId="{4F7F393C-5F39-44CE-B751-BA96173E74F4}">
      <dgm:prSet/>
      <dgm:spPr/>
      <dgm:t>
        <a:bodyPr/>
        <a:lstStyle/>
        <a:p>
          <a:r>
            <a:rPr lang="en-GB" dirty="0">
              <a:latin typeface="Comic Sans MS" panose="030F0702030302020204" pitchFamily="66" charset="0"/>
            </a:rPr>
            <a:t>It’s OK to ask for help </a:t>
          </a:r>
          <a:endParaRPr lang="en-US" dirty="0">
            <a:latin typeface="Comic Sans MS" panose="030F0702030302020204" pitchFamily="66" charset="0"/>
          </a:endParaRPr>
        </a:p>
      </dgm:t>
    </dgm:pt>
    <dgm:pt modelId="{1D1609FB-C793-4C40-9BCD-7578DD670134}" type="parTrans" cxnId="{D48E4A63-D3C3-4405-ADA5-610FE5051EE4}">
      <dgm:prSet/>
      <dgm:spPr/>
      <dgm:t>
        <a:bodyPr/>
        <a:lstStyle/>
        <a:p>
          <a:endParaRPr lang="en-US"/>
        </a:p>
      </dgm:t>
    </dgm:pt>
    <dgm:pt modelId="{0C33F279-3898-46CE-BED6-201608EEFC2D}" type="sibTrans" cxnId="{D48E4A63-D3C3-4405-ADA5-610FE5051EE4}">
      <dgm:prSet/>
      <dgm:spPr/>
      <dgm:t>
        <a:bodyPr/>
        <a:lstStyle/>
        <a:p>
          <a:endParaRPr lang="en-US"/>
        </a:p>
      </dgm:t>
    </dgm:pt>
    <dgm:pt modelId="{7922FB06-7B56-452E-BE97-FFC080F406D8}">
      <dgm:prSet/>
      <dgm:spPr/>
      <dgm:t>
        <a:bodyPr/>
        <a:lstStyle/>
        <a:p>
          <a:r>
            <a:rPr lang="en-US" dirty="0">
              <a:latin typeface="Comic Sans MS" panose="030F0702030302020204" pitchFamily="66" charset="0"/>
            </a:rPr>
            <a:t>Have fun as a family </a:t>
          </a:r>
        </a:p>
      </dgm:t>
    </dgm:pt>
    <dgm:pt modelId="{D07BEA6F-8AF4-4BCC-9215-3CAA3A8AAF42}" type="parTrans" cxnId="{1FE65FAF-F7E1-450F-A0E1-CA4B98A0E2B6}">
      <dgm:prSet/>
      <dgm:spPr/>
      <dgm:t>
        <a:bodyPr/>
        <a:lstStyle/>
        <a:p>
          <a:endParaRPr lang="en-US"/>
        </a:p>
      </dgm:t>
    </dgm:pt>
    <dgm:pt modelId="{6D2B4BED-0025-4F26-B295-4BD45EBEC0D7}" type="sibTrans" cxnId="{1FE65FAF-F7E1-450F-A0E1-CA4B98A0E2B6}">
      <dgm:prSet/>
      <dgm:spPr/>
      <dgm:t>
        <a:bodyPr/>
        <a:lstStyle/>
        <a:p>
          <a:endParaRPr lang="en-US"/>
        </a:p>
      </dgm:t>
    </dgm:pt>
    <dgm:pt modelId="{88F082A8-82A6-4AF8-A465-38AFB5F8DC67}">
      <dgm:prSet/>
      <dgm:spPr/>
      <dgm:t>
        <a:bodyPr/>
        <a:lstStyle/>
        <a:p>
          <a:r>
            <a:rPr lang="en-US" dirty="0">
              <a:latin typeface="Comic Sans MS" panose="030F0702030302020204" pitchFamily="66" charset="0"/>
            </a:rPr>
            <a:t>Lean into learning</a:t>
          </a:r>
        </a:p>
      </dgm:t>
    </dgm:pt>
    <dgm:pt modelId="{BA737798-B964-4468-92DA-D7EC1533BCC4}" type="parTrans" cxnId="{AF77965F-43E5-41D5-B986-52C3C8113C15}">
      <dgm:prSet/>
      <dgm:spPr/>
      <dgm:t>
        <a:bodyPr/>
        <a:lstStyle/>
        <a:p>
          <a:endParaRPr lang="en-GB"/>
        </a:p>
      </dgm:t>
    </dgm:pt>
    <dgm:pt modelId="{85541C07-C046-43E6-B0A5-BDEF8F7BD557}" type="sibTrans" cxnId="{AF77965F-43E5-41D5-B986-52C3C8113C15}">
      <dgm:prSet/>
      <dgm:spPr/>
      <dgm:t>
        <a:bodyPr/>
        <a:lstStyle/>
        <a:p>
          <a:endParaRPr lang="en-GB"/>
        </a:p>
      </dgm:t>
    </dgm:pt>
    <dgm:pt modelId="{1E25FB9A-A28B-4A6F-A309-B9390A9688EA}" type="pres">
      <dgm:prSet presAssocID="{682B22B3-8F31-459E-8D37-2FCC620D94DB}" presName="linear" presStyleCnt="0">
        <dgm:presLayoutVars>
          <dgm:animLvl val="lvl"/>
          <dgm:resizeHandles val="exact"/>
        </dgm:presLayoutVars>
      </dgm:prSet>
      <dgm:spPr/>
    </dgm:pt>
    <dgm:pt modelId="{6675C20F-4EF9-4A48-93ED-51F988CBAA3C}" type="pres">
      <dgm:prSet presAssocID="{F02E306F-8CC3-461E-908D-006EB92DC573}" presName="parentText" presStyleLbl="node1" presStyleIdx="0" presStyleCnt="8">
        <dgm:presLayoutVars>
          <dgm:chMax val="0"/>
          <dgm:bulletEnabled val="1"/>
        </dgm:presLayoutVars>
      </dgm:prSet>
      <dgm:spPr/>
    </dgm:pt>
    <dgm:pt modelId="{31823626-902C-4BB9-9418-E56FB1AB0911}" type="pres">
      <dgm:prSet presAssocID="{16B418B7-085A-4C2C-A1DE-F9F704EF47C0}" presName="spacer" presStyleCnt="0"/>
      <dgm:spPr/>
    </dgm:pt>
    <dgm:pt modelId="{4D1D5C65-A324-4960-8406-4E5B5E7AECD5}" type="pres">
      <dgm:prSet presAssocID="{EB4BFD89-21D0-4165-9E0F-F0EDBC518388}" presName="parentText" presStyleLbl="node1" presStyleIdx="1" presStyleCnt="8">
        <dgm:presLayoutVars>
          <dgm:chMax val="0"/>
          <dgm:bulletEnabled val="1"/>
        </dgm:presLayoutVars>
      </dgm:prSet>
      <dgm:spPr/>
    </dgm:pt>
    <dgm:pt modelId="{91D39C00-BC73-475D-A6D9-41A376E15080}" type="pres">
      <dgm:prSet presAssocID="{639713F9-CE41-4F6E-BED5-1533E38757A1}" presName="spacer" presStyleCnt="0"/>
      <dgm:spPr/>
    </dgm:pt>
    <dgm:pt modelId="{0FBAD1F9-C408-41FC-A177-1827ECA607A8}" type="pres">
      <dgm:prSet presAssocID="{B16F4B49-4978-4275-B87B-F58593A0B9DA}" presName="parentText" presStyleLbl="node1" presStyleIdx="2" presStyleCnt="8">
        <dgm:presLayoutVars>
          <dgm:chMax val="0"/>
          <dgm:bulletEnabled val="1"/>
        </dgm:presLayoutVars>
      </dgm:prSet>
      <dgm:spPr/>
    </dgm:pt>
    <dgm:pt modelId="{B87C0FE0-6D95-4695-A36F-01CB901C0412}" type="pres">
      <dgm:prSet presAssocID="{C8954B92-CEE6-440A-8F40-18D797E996B9}" presName="spacer" presStyleCnt="0"/>
      <dgm:spPr/>
    </dgm:pt>
    <dgm:pt modelId="{681CB78C-CA3B-4D44-93C2-1B9477E4F9EC}" type="pres">
      <dgm:prSet presAssocID="{88F082A8-82A6-4AF8-A465-38AFB5F8DC67}" presName="parentText" presStyleLbl="node1" presStyleIdx="3" presStyleCnt="8">
        <dgm:presLayoutVars>
          <dgm:chMax val="0"/>
          <dgm:bulletEnabled val="1"/>
        </dgm:presLayoutVars>
      </dgm:prSet>
      <dgm:spPr/>
    </dgm:pt>
    <dgm:pt modelId="{377DEE5A-1CD1-4E85-A6EA-D4E5C83609E4}" type="pres">
      <dgm:prSet presAssocID="{85541C07-C046-43E6-B0A5-BDEF8F7BD557}" presName="spacer" presStyleCnt="0"/>
      <dgm:spPr/>
    </dgm:pt>
    <dgm:pt modelId="{FDC69A67-291C-4BE3-989F-DB28EF7EFF87}" type="pres">
      <dgm:prSet presAssocID="{A1D08AAF-699F-43DB-A5D6-6D900BBF5106}" presName="parentText" presStyleLbl="node1" presStyleIdx="4" presStyleCnt="8">
        <dgm:presLayoutVars>
          <dgm:chMax val="0"/>
          <dgm:bulletEnabled val="1"/>
        </dgm:presLayoutVars>
      </dgm:prSet>
      <dgm:spPr/>
    </dgm:pt>
    <dgm:pt modelId="{340BDC10-9F23-4DD1-822D-5B29CE194E7A}" type="pres">
      <dgm:prSet presAssocID="{EE0BFB39-D377-4310-B8D7-0BF481FBC5D6}" presName="spacer" presStyleCnt="0"/>
      <dgm:spPr/>
    </dgm:pt>
    <dgm:pt modelId="{5605BA7E-5869-41D1-9DDA-DFF0F2A1BCF5}" type="pres">
      <dgm:prSet presAssocID="{BD63A060-04C4-43A3-AC3C-160D77483792}" presName="parentText" presStyleLbl="node1" presStyleIdx="5" presStyleCnt="8">
        <dgm:presLayoutVars>
          <dgm:chMax val="0"/>
          <dgm:bulletEnabled val="1"/>
        </dgm:presLayoutVars>
      </dgm:prSet>
      <dgm:spPr/>
    </dgm:pt>
    <dgm:pt modelId="{80EFEEB7-A072-4963-86C0-7989D4CC604A}" type="pres">
      <dgm:prSet presAssocID="{F6979ECF-16A9-47C1-8559-84D52A50AE08}" presName="spacer" presStyleCnt="0"/>
      <dgm:spPr/>
    </dgm:pt>
    <dgm:pt modelId="{E638BF55-092B-416F-8ECF-5F453FBC51F3}" type="pres">
      <dgm:prSet presAssocID="{4F7F393C-5F39-44CE-B751-BA96173E74F4}" presName="parentText" presStyleLbl="node1" presStyleIdx="6" presStyleCnt="8">
        <dgm:presLayoutVars>
          <dgm:chMax val="0"/>
          <dgm:bulletEnabled val="1"/>
        </dgm:presLayoutVars>
      </dgm:prSet>
      <dgm:spPr/>
    </dgm:pt>
    <dgm:pt modelId="{38D8D1E3-BCD2-4826-B8B1-7B119B5A46B2}" type="pres">
      <dgm:prSet presAssocID="{0C33F279-3898-46CE-BED6-201608EEFC2D}" presName="spacer" presStyleCnt="0"/>
      <dgm:spPr/>
    </dgm:pt>
    <dgm:pt modelId="{758D3055-9B7F-4DEA-BE11-BFDF555BABC7}" type="pres">
      <dgm:prSet presAssocID="{7922FB06-7B56-452E-BE97-FFC080F406D8}" presName="parentText" presStyleLbl="node1" presStyleIdx="7" presStyleCnt="8">
        <dgm:presLayoutVars>
          <dgm:chMax val="0"/>
          <dgm:bulletEnabled val="1"/>
        </dgm:presLayoutVars>
      </dgm:prSet>
      <dgm:spPr/>
    </dgm:pt>
  </dgm:ptLst>
  <dgm:cxnLst>
    <dgm:cxn modelId="{5349F804-9EE9-4AE7-BE94-D6934D5D471F}" type="presOf" srcId="{BD63A060-04C4-43A3-AC3C-160D77483792}" destId="{5605BA7E-5869-41D1-9DDA-DFF0F2A1BCF5}" srcOrd="0" destOrd="0" presId="urn:microsoft.com/office/officeart/2005/8/layout/vList2"/>
    <dgm:cxn modelId="{3DA0541F-6133-471B-9843-D5106AB1FEE3}" type="presOf" srcId="{EB4BFD89-21D0-4165-9E0F-F0EDBC518388}" destId="{4D1D5C65-A324-4960-8406-4E5B5E7AECD5}" srcOrd="0" destOrd="0" presId="urn:microsoft.com/office/officeart/2005/8/layout/vList2"/>
    <dgm:cxn modelId="{C1479822-8D30-4345-920C-01807C842836}" type="presOf" srcId="{F02E306F-8CC3-461E-908D-006EB92DC573}" destId="{6675C20F-4EF9-4A48-93ED-51F988CBAA3C}" srcOrd="0" destOrd="0" presId="urn:microsoft.com/office/officeart/2005/8/layout/vList2"/>
    <dgm:cxn modelId="{AF77965F-43E5-41D5-B986-52C3C8113C15}" srcId="{682B22B3-8F31-459E-8D37-2FCC620D94DB}" destId="{88F082A8-82A6-4AF8-A465-38AFB5F8DC67}" srcOrd="3" destOrd="0" parTransId="{BA737798-B964-4468-92DA-D7EC1533BCC4}" sibTransId="{85541C07-C046-43E6-B0A5-BDEF8F7BD557}"/>
    <dgm:cxn modelId="{D48E4A63-D3C3-4405-ADA5-610FE5051EE4}" srcId="{682B22B3-8F31-459E-8D37-2FCC620D94DB}" destId="{4F7F393C-5F39-44CE-B751-BA96173E74F4}" srcOrd="6" destOrd="0" parTransId="{1D1609FB-C793-4C40-9BCD-7578DD670134}" sibTransId="{0C33F279-3898-46CE-BED6-201608EEFC2D}"/>
    <dgm:cxn modelId="{B57BED53-A03D-4FCD-99BA-8E71BD6F8213}" srcId="{682B22B3-8F31-459E-8D37-2FCC620D94DB}" destId="{A1D08AAF-699F-43DB-A5D6-6D900BBF5106}" srcOrd="4" destOrd="0" parTransId="{D9D13003-A2C2-4CD5-AD08-2005200C1B11}" sibTransId="{EE0BFB39-D377-4310-B8D7-0BF481FBC5D6}"/>
    <dgm:cxn modelId="{7DF8617A-0B8E-47B9-BEA3-82E62BD0ECB1}" type="presOf" srcId="{4F7F393C-5F39-44CE-B751-BA96173E74F4}" destId="{E638BF55-092B-416F-8ECF-5F453FBC51F3}" srcOrd="0" destOrd="0" presId="urn:microsoft.com/office/officeart/2005/8/layout/vList2"/>
    <dgm:cxn modelId="{1FE65FAF-F7E1-450F-A0E1-CA4B98A0E2B6}" srcId="{682B22B3-8F31-459E-8D37-2FCC620D94DB}" destId="{7922FB06-7B56-452E-BE97-FFC080F406D8}" srcOrd="7" destOrd="0" parTransId="{D07BEA6F-8AF4-4BCC-9215-3CAA3A8AAF42}" sibTransId="{6D2B4BED-0025-4F26-B295-4BD45EBEC0D7}"/>
    <dgm:cxn modelId="{5E96C9B4-9326-4D70-97EA-26F589A107F8}" type="presOf" srcId="{B16F4B49-4978-4275-B87B-F58593A0B9DA}" destId="{0FBAD1F9-C408-41FC-A177-1827ECA607A8}" srcOrd="0" destOrd="0" presId="urn:microsoft.com/office/officeart/2005/8/layout/vList2"/>
    <dgm:cxn modelId="{519837B7-0063-43B3-BB9F-762C8FE4FA96}" srcId="{682B22B3-8F31-459E-8D37-2FCC620D94DB}" destId="{F02E306F-8CC3-461E-908D-006EB92DC573}" srcOrd="0" destOrd="0" parTransId="{6E96E443-D073-49B8-A422-CC413228DD2B}" sibTransId="{16B418B7-085A-4C2C-A1DE-F9F704EF47C0}"/>
    <dgm:cxn modelId="{F497FBD5-3D8D-4C05-BD15-C9351F3CD3C7}" srcId="{682B22B3-8F31-459E-8D37-2FCC620D94DB}" destId="{B16F4B49-4978-4275-B87B-F58593A0B9DA}" srcOrd="2" destOrd="0" parTransId="{C10018D2-98B7-429B-8C4C-EE13FDF9FD6B}" sibTransId="{C8954B92-CEE6-440A-8F40-18D797E996B9}"/>
    <dgm:cxn modelId="{560209D6-5567-4463-84F4-0E5107A65BCA}" type="presOf" srcId="{682B22B3-8F31-459E-8D37-2FCC620D94DB}" destId="{1E25FB9A-A28B-4A6F-A309-B9390A9688EA}" srcOrd="0" destOrd="0" presId="urn:microsoft.com/office/officeart/2005/8/layout/vList2"/>
    <dgm:cxn modelId="{43B65ADB-30A6-454C-B162-E4F70425B2F7}" srcId="{682B22B3-8F31-459E-8D37-2FCC620D94DB}" destId="{EB4BFD89-21D0-4165-9E0F-F0EDBC518388}" srcOrd="1" destOrd="0" parTransId="{49F41DF2-F738-4D12-B0E1-4D4B49D7D974}" sibTransId="{639713F9-CE41-4F6E-BED5-1533E38757A1}"/>
    <dgm:cxn modelId="{171F4BDD-6A6A-43C8-85D9-A2BBAE6DDF6D}" type="presOf" srcId="{7922FB06-7B56-452E-BE97-FFC080F406D8}" destId="{758D3055-9B7F-4DEA-BE11-BFDF555BABC7}" srcOrd="0" destOrd="0" presId="urn:microsoft.com/office/officeart/2005/8/layout/vList2"/>
    <dgm:cxn modelId="{B10453DF-2217-4813-B5EA-7FDD1CA6A110}" type="presOf" srcId="{88F082A8-82A6-4AF8-A465-38AFB5F8DC67}" destId="{681CB78C-CA3B-4D44-93C2-1B9477E4F9EC}" srcOrd="0" destOrd="0" presId="urn:microsoft.com/office/officeart/2005/8/layout/vList2"/>
    <dgm:cxn modelId="{E38581E8-AD1A-444A-AFDB-66F11F10F592}" srcId="{682B22B3-8F31-459E-8D37-2FCC620D94DB}" destId="{BD63A060-04C4-43A3-AC3C-160D77483792}" srcOrd="5" destOrd="0" parTransId="{B15F82AE-A971-442C-A5EA-8ADF5E8B71A5}" sibTransId="{F6979ECF-16A9-47C1-8559-84D52A50AE08}"/>
    <dgm:cxn modelId="{A6E25DF5-047C-41F2-92AB-77465913E652}" type="presOf" srcId="{A1D08AAF-699F-43DB-A5D6-6D900BBF5106}" destId="{FDC69A67-291C-4BE3-989F-DB28EF7EFF87}" srcOrd="0" destOrd="0" presId="urn:microsoft.com/office/officeart/2005/8/layout/vList2"/>
    <dgm:cxn modelId="{CF04574E-646F-49C0-B325-AEAE0C3807BC}" type="presParOf" srcId="{1E25FB9A-A28B-4A6F-A309-B9390A9688EA}" destId="{6675C20F-4EF9-4A48-93ED-51F988CBAA3C}" srcOrd="0" destOrd="0" presId="urn:microsoft.com/office/officeart/2005/8/layout/vList2"/>
    <dgm:cxn modelId="{2EAB22E1-E87D-4A9E-A40C-7A2265E25C20}" type="presParOf" srcId="{1E25FB9A-A28B-4A6F-A309-B9390A9688EA}" destId="{31823626-902C-4BB9-9418-E56FB1AB0911}" srcOrd="1" destOrd="0" presId="urn:microsoft.com/office/officeart/2005/8/layout/vList2"/>
    <dgm:cxn modelId="{1CEC3396-444D-4AEE-80F0-2E3482366D22}" type="presParOf" srcId="{1E25FB9A-A28B-4A6F-A309-B9390A9688EA}" destId="{4D1D5C65-A324-4960-8406-4E5B5E7AECD5}" srcOrd="2" destOrd="0" presId="urn:microsoft.com/office/officeart/2005/8/layout/vList2"/>
    <dgm:cxn modelId="{C9836342-C646-4FC9-8E91-6D9AD3511AE4}" type="presParOf" srcId="{1E25FB9A-A28B-4A6F-A309-B9390A9688EA}" destId="{91D39C00-BC73-475D-A6D9-41A376E15080}" srcOrd="3" destOrd="0" presId="urn:microsoft.com/office/officeart/2005/8/layout/vList2"/>
    <dgm:cxn modelId="{CBAEE940-D839-451E-B1B6-16BEC54B5602}" type="presParOf" srcId="{1E25FB9A-A28B-4A6F-A309-B9390A9688EA}" destId="{0FBAD1F9-C408-41FC-A177-1827ECA607A8}" srcOrd="4" destOrd="0" presId="urn:microsoft.com/office/officeart/2005/8/layout/vList2"/>
    <dgm:cxn modelId="{E9BAEAD7-8BCA-4249-A051-0DB4753D2C9E}" type="presParOf" srcId="{1E25FB9A-A28B-4A6F-A309-B9390A9688EA}" destId="{B87C0FE0-6D95-4695-A36F-01CB901C0412}" srcOrd="5" destOrd="0" presId="urn:microsoft.com/office/officeart/2005/8/layout/vList2"/>
    <dgm:cxn modelId="{75369436-3F13-4366-8A1D-46DC7A43D280}" type="presParOf" srcId="{1E25FB9A-A28B-4A6F-A309-B9390A9688EA}" destId="{681CB78C-CA3B-4D44-93C2-1B9477E4F9EC}" srcOrd="6" destOrd="0" presId="urn:microsoft.com/office/officeart/2005/8/layout/vList2"/>
    <dgm:cxn modelId="{26D5D9DA-2538-41C0-B735-F69F26C1F391}" type="presParOf" srcId="{1E25FB9A-A28B-4A6F-A309-B9390A9688EA}" destId="{377DEE5A-1CD1-4E85-A6EA-D4E5C83609E4}" srcOrd="7" destOrd="0" presId="urn:microsoft.com/office/officeart/2005/8/layout/vList2"/>
    <dgm:cxn modelId="{BCE05089-155A-4D75-88CD-16BD0A9AC7A8}" type="presParOf" srcId="{1E25FB9A-A28B-4A6F-A309-B9390A9688EA}" destId="{FDC69A67-291C-4BE3-989F-DB28EF7EFF87}" srcOrd="8" destOrd="0" presId="urn:microsoft.com/office/officeart/2005/8/layout/vList2"/>
    <dgm:cxn modelId="{86276854-81A1-47A9-8EFC-3F5343464D1A}" type="presParOf" srcId="{1E25FB9A-A28B-4A6F-A309-B9390A9688EA}" destId="{340BDC10-9F23-4DD1-822D-5B29CE194E7A}" srcOrd="9" destOrd="0" presId="urn:microsoft.com/office/officeart/2005/8/layout/vList2"/>
    <dgm:cxn modelId="{EA8BE292-368A-4C77-8BE1-918A822F37DB}" type="presParOf" srcId="{1E25FB9A-A28B-4A6F-A309-B9390A9688EA}" destId="{5605BA7E-5869-41D1-9DDA-DFF0F2A1BCF5}" srcOrd="10" destOrd="0" presId="urn:microsoft.com/office/officeart/2005/8/layout/vList2"/>
    <dgm:cxn modelId="{0A44E6C6-7F21-43EA-92F3-3EFEF021F953}" type="presParOf" srcId="{1E25FB9A-A28B-4A6F-A309-B9390A9688EA}" destId="{80EFEEB7-A072-4963-86C0-7989D4CC604A}" srcOrd="11" destOrd="0" presId="urn:microsoft.com/office/officeart/2005/8/layout/vList2"/>
    <dgm:cxn modelId="{7E621675-AB01-41B2-A822-8CE5CBAAB7D9}" type="presParOf" srcId="{1E25FB9A-A28B-4A6F-A309-B9390A9688EA}" destId="{E638BF55-092B-416F-8ECF-5F453FBC51F3}" srcOrd="12" destOrd="0" presId="urn:microsoft.com/office/officeart/2005/8/layout/vList2"/>
    <dgm:cxn modelId="{723DC7C7-2CB2-4002-9E04-68E9F4E3983F}" type="presParOf" srcId="{1E25FB9A-A28B-4A6F-A309-B9390A9688EA}" destId="{38D8D1E3-BCD2-4826-B8B1-7B119B5A46B2}" srcOrd="13" destOrd="0" presId="urn:microsoft.com/office/officeart/2005/8/layout/vList2"/>
    <dgm:cxn modelId="{C590E74C-039A-4C38-BDF6-BD53E4F8C822}" type="presParOf" srcId="{1E25FB9A-A28B-4A6F-A309-B9390A9688EA}" destId="{758D3055-9B7F-4DEA-BE11-BFDF555BABC7}"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87BA0D4-801F-4F6D-AFE0-6C2DA6F72FE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B7D00102-F7DF-4F74-9C05-E0AD651DD58B}">
      <dgm:prSet/>
      <dgm:spPr/>
      <dgm:t>
        <a:bodyPr/>
        <a:lstStyle/>
        <a:p>
          <a:r>
            <a:rPr lang="en-GB" dirty="0">
              <a:latin typeface="Comic Sans MS" panose="030F0702030302020204" pitchFamily="66" charset="0"/>
            </a:rPr>
            <a:t>Self regulation = co regulation </a:t>
          </a:r>
          <a:endParaRPr lang="en-US" dirty="0">
            <a:latin typeface="Comic Sans MS" panose="030F0702030302020204" pitchFamily="66" charset="0"/>
          </a:endParaRPr>
        </a:p>
      </dgm:t>
    </dgm:pt>
    <dgm:pt modelId="{98395F3D-AEEA-494A-91BF-1721F2972D33}" type="parTrans" cxnId="{AD9AF031-C551-4B6E-92E9-F5BCB03FFE72}">
      <dgm:prSet/>
      <dgm:spPr/>
      <dgm:t>
        <a:bodyPr/>
        <a:lstStyle/>
        <a:p>
          <a:endParaRPr lang="en-US"/>
        </a:p>
      </dgm:t>
    </dgm:pt>
    <dgm:pt modelId="{87377E39-A507-45F0-9CE7-18BB5958ED8F}" type="sibTrans" cxnId="{AD9AF031-C551-4B6E-92E9-F5BCB03FFE72}">
      <dgm:prSet/>
      <dgm:spPr/>
      <dgm:t>
        <a:bodyPr/>
        <a:lstStyle/>
        <a:p>
          <a:endParaRPr lang="en-US"/>
        </a:p>
      </dgm:t>
    </dgm:pt>
    <dgm:pt modelId="{31EE2582-4E3D-4B8C-A215-12AAC839B56E}">
      <dgm:prSet/>
      <dgm:spPr/>
      <dgm:t>
        <a:bodyPr/>
        <a:lstStyle/>
        <a:p>
          <a:r>
            <a:rPr lang="en-GB" dirty="0">
              <a:latin typeface="Comic Sans MS" panose="030F0702030302020204" pitchFamily="66" charset="0"/>
            </a:rPr>
            <a:t>Self care </a:t>
          </a:r>
          <a:endParaRPr lang="en-US" dirty="0">
            <a:latin typeface="Comic Sans MS" panose="030F0702030302020204" pitchFamily="66" charset="0"/>
          </a:endParaRPr>
        </a:p>
      </dgm:t>
    </dgm:pt>
    <dgm:pt modelId="{AD35D61F-32A9-404F-8AF1-7704DC859D11}" type="parTrans" cxnId="{13F22277-3494-4C1C-A957-CD3B6E58893A}">
      <dgm:prSet/>
      <dgm:spPr/>
      <dgm:t>
        <a:bodyPr/>
        <a:lstStyle/>
        <a:p>
          <a:endParaRPr lang="en-US"/>
        </a:p>
      </dgm:t>
    </dgm:pt>
    <dgm:pt modelId="{211F45A5-BB45-45DD-934D-5CF808FEF968}" type="sibTrans" cxnId="{13F22277-3494-4C1C-A957-CD3B6E58893A}">
      <dgm:prSet/>
      <dgm:spPr/>
      <dgm:t>
        <a:bodyPr/>
        <a:lstStyle/>
        <a:p>
          <a:endParaRPr lang="en-US"/>
        </a:p>
      </dgm:t>
    </dgm:pt>
    <dgm:pt modelId="{835226BE-B264-4BE3-99DA-DD1B1C4CDB25}">
      <dgm:prSet/>
      <dgm:spPr/>
      <dgm:t>
        <a:bodyPr/>
        <a:lstStyle/>
        <a:p>
          <a:r>
            <a:rPr lang="en-GB" b="0" i="0" baseline="0" dirty="0">
              <a:latin typeface="Comic Sans MS" panose="030F0702030302020204" pitchFamily="66" charset="0"/>
            </a:rPr>
            <a:t>Routines and predictability</a:t>
          </a:r>
          <a:endParaRPr lang="en-US" dirty="0">
            <a:latin typeface="Comic Sans MS" panose="030F0702030302020204" pitchFamily="66" charset="0"/>
          </a:endParaRPr>
        </a:p>
      </dgm:t>
    </dgm:pt>
    <dgm:pt modelId="{36CBE342-C8F1-48F4-950E-A08FF8BE8AB1}" type="parTrans" cxnId="{D8CF4405-35A7-43DE-B151-55655459F053}">
      <dgm:prSet/>
      <dgm:spPr/>
      <dgm:t>
        <a:bodyPr/>
        <a:lstStyle/>
        <a:p>
          <a:endParaRPr lang="en-US"/>
        </a:p>
      </dgm:t>
    </dgm:pt>
    <dgm:pt modelId="{78211FBF-94E2-4DF3-8E18-6C0ABE31132C}" type="sibTrans" cxnId="{D8CF4405-35A7-43DE-B151-55655459F053}">
      <dgm:prSet/>
      <dgm:spPr/>
      <dgm:t>
        <a:bodyPr/>
        <a:lstStyle/>
        <a:p>
          <a:endParaRPr lang="en-US"/>
        </a:p>
      </dgm:t>
    </dgm:pt>
    <dgm:pt modelId="{E5FC3B8C-DFF9-4506-96A9-2D62810385FD}">
      <dgm:prSet/>
      <dgm:spPr/>
      <dgm:t>
        <a:bodyPr/>
        <a:lstStyle/>
        <a:p>
          <a:r>
            <a:rPr lang="en-GB" b="0" i="0" baseline="0" dirty="0">
              <a:latin typeface="Comic Sans MS" panose="030F0702030302020204" pitchFamily="66" charset="0"/>
            </a:rPr>
            <a:t>Write it down – lists and journaling</a:t>
          </a:r>
          <a:endParaRPr lang="en-US" dirty="0">
            <a:latin typeface="Comic Sans MS" panose="030F0702030302020204" pitchFamily="66" charset="0"/>
          </a:endParaRPr>
        </a:p>
      </dgm:t>
    </dgm:pt>
    <dgm:pt modelId="{3C6BFEA1-D726-4753-B150-A757B3F1E762}" type="parTrans" cxnId="{0185BEB8-1EA4-4A69-B5CC-21024C8771C2}">
      <dgm:prSet/>
      <dgm:spPr/>
      <dgm:t>
        <a:bodyPr/>
        <a:lstStyle/>
        <a:p>
          <a:endParaRPr lang="en-US"/>
        </a:p>
      </dgm:t>
    </dgm:pt>
    <dgm:pt modelId="{6540DA60-0359-407E-AF25-8BB92236325D}" type="sibTrans" cxnId="{0185BEB8-1EA4-4A69-B5CC-21024C8771C2}">
      <dgm:prSet/>
      <dgm:spPr/>
      <dgm:t>
        <a:bodyPr/>
        <a:lstStyle/>
        <a:p>
          <a:endParaRPr lang="en-US"/>
        </a:p>
      </dgm:t>
    </dgm:pt>
    <dgm:pt modelId="{909CDB16-6E95-49C7-80D6-C34933545F80}">
      <dgm:prSet/>
      <dgm:spPr/>
      <dgm:t>
        <a:bodyPr/>
        <a:lstStyle/>
        <a:p>
          <a:r>
            <a:rPr lang="en-GB" b="0" i="0" baseline="0" dirty="0">
              <a:latin typeface="Comic Sans MS" panose="030F0702030302020204" pitchFamily="66" charset="0"/>
            </a:rPr>
            <a:t>Habit stacking </a:t>
          </a:r>
          <a:endParaRPr lang="en-US" dirty="0">
            <a:latin typeface="Comic Sans MS" panose="030F0702030302020204" pitchFamily="66" charset="0"/>
          </a:endParaRPr>
        </a:p>
      </dgm:t>
    </dgm:pt>
    <dgm:pt modelId="{4D8ECDCD-158E-4B02-AFB4-FA364CF6E76E}" type="parTrans" cxnId="{91F20968-1705-400A-AD9E-8D504E301FAA}">
      <dgm:prSet/>
      <dgm:spPr/>
      <dgm:t>
        <a:bodyPr/>
        <a:lstStyle/>
        <a:p>
          <a:endParaRPr lang="en-US"/>
        </a:p>
      </dgm:t>
    </dgm:pt>
    <dgm:pt modelId="{47FD6323-F428-4194-AE6D-E17D976B4E83}" type="sibTrans" cxnId="{91F20968-1705-400A-AD9E-8D504E301FAA}">
      <dgm:prSet/>
      <dgm:spPr/>
      <dgm:t>
        <a:bodyPr/>
        <a:lstStyle/>
        <a:p>
          <a:endParaRPr lang="en-US"/>
        </a:p>
      </dgm:t>
    </dgm:pt>
    <dgm:pt modelId="{DBB0E3A5-5E03-43E2-AD78-646A0DA6943B}">
      <dgm:prSet/>
      <dgm:spPr/>
      <dgm:t>
        <a:bodyPr/>
        <a:lstStyle/>
        <a:p>
          <a:r>
            <a:rPr lang="en-GB" dirty="0">
              <a:latin typeface="Comic Sans MS" panose="030F0702030302020204" pitchFamily="66" charset="0"/>
            </a:rPr>
            <a:t>Priority matrix</a:t>
          </a:r>
          <a:endParaRPr lang="en-US" dirty="0">
            <a:latin typeface="Comic Sans MS" panose="030F0702030302020204" pitchFamily="66" charset="0"/>
          </a:endParaRPr>
        </a:p>
      </dgm:t>
    </dgm:pt>
    <dgm:pt modelId="{47A6B212-E7A8-4D65-B06F-070FB50D6BC7}" type="parTrans" cxnId="{56FB1796-4335-498B-BF81-A708674AE260}">
      <dgm:prSet/>
      <dgm:spPr/>
      <dgm:t>
        <a:bodyPr/>
        <a:lstStyle/>
        <a:p>
          <a:endParaRPr lang="en-US"/>
        </a:p>
      </dgm:t>
    </dgm:pt>
    <dgm:pt modelId="{C97E0D1F-8CA9-450A-AACD-DBB65989C055}" type="sibTrans" cxnId="{56FB1796-4335-498B-BF81-A708674AE260}">
      <dgm:prSet/>
      <dgm:spPr/>
      <dgm:t>
        <a:bodyPr/>
        <a:lstStyle/>
        <a:p>
          <a:endParaRPr lang="en-US"/>
        </a:p>
      </dgm:t>
    </dgm:pt>
    <dgm:pt modelId="{76373677-2948-4A2F-BE15-29B14873DFD3}">
      <dgm:prSet/>
      <dgm:spPr/>
      <dgm:t>
        <a:bodyPr/>
        <a:lstStyle/>
        <a:p>
          <a:r>
            <a:rPr lang="en-US" dirty="0">
              <a:latin typeface="Comic Sans MS" panose="030F0702030302020204" pitchFamily="66" charset="0"/>
            </a:rPr>
            <a:t>Pomodoro technique</a:t>
          </a:r>
        </a:p>
      </dgm:t>
    </dgm:pt>
    <dgm:pt modelId="{E5B5268B-6ACB-4D46-A64F-7AAD439A851D}" type="parTrans" cxnId="{F346CFAC-DD69-4525-9342-99E7D443CE74}">
      <dgm:prSet/>
      <dgm:spPr/>
      <dgm:t>
        <a:bodyPr/>
        <a:lstStyle/>
        <a:p>
          <a:endParaRPr lang="en-US"/>
        </a:p>
      </dgm:t>
    </dgm:pt>
    <dgm:pt modelId="{A9245E0F-7A04-4C4F-A405-06DED7D2532D}" type="sibTrans" cxnId="{F346CFAC-DD69-4525-9342-99E7D443CE74}">
      <dgm:prSet/>
      <dgm:spPr/>
      <dgm:t>
        <a:bodyPr/>
        <a:lstStyle/>
        <a:p>
          <a:endParaRPr lang="en-US"/>
        </a:p>
      </dgm:t>
    </dgm:pt>
    <dgm:pt modelId="{147890A0-A708-4B17-AB10-C8EAD95B551E}">
      <dgm:prSet/>
      <dgm:spPr/>
      <dgm:t>
        <a:bodyPr/>
        <a:lstStyle/>
        <a:p>
          <a:r>
            <a:rPr lang="en-US" dirty="0">
              <a:latin typeface="Comic Sans MS" panose="030F0702030302020204" pitchFamily="66" charset="0"/>
            </a:rPr>
            <a:t>Gamification </a:t>
          </a:r>
        </a:p>
      </dgm:t>
    </dgm:pt>
    <dgm:pt modelId="{692B1086-8BE3-4072-9D58-191B742CE9F7}" type="parTrans" cxnId="{4582428A-AF72-4A03-AF18-FA2D195C84DC}">
      <dgm:prSet/>
      <dgm:spPr/>
      <dgm:t>
        <a:bodyPr/>
        <a:lstStyle/>
        <a:p>
          <a:endParaRPr lang="en-US"/>
        </a:p>
      </dgm:t>
    </dgm:pt>
    <dgm:pt modelId="{97B75126-89B4-48DB-AC25-292A3094EF62}" type="sibTrans" cxnId="{4582428A-AF72-4A03-AF18-FA2D195C84DC}">
      <dgm:prSet/>
      <dgm:spPr/>
      <dgm:t>
        <a:bodyPr/>
        <a:lstStyle/>
        <a:p>
          <a:endParaRPr lang="en-US"/>
        </a:p>
      </dgm:t>
    </dgm:pt>
    <dgm:pt modelId="{FDC96E49-0D64-414F-BA8F-2FED66FC3A63}">
      <dgm:prSet/>
      <dgm:spPr/>
      <dgm:t>
        <a:bodyPr/>
        <a:lstStyle/>
        <a:p>
          <a:r>
            <a:rPr lang="en-US" dirty="0">
              <a:latin typeface="Comic Sans MS" panose="030F0702030302020204" pitchFamily="66" charset="0"/>
            </a:rPr>
            <a:t>Body doubling  Accountability buddy</a:t>
          </a:r>
        </a:p>
      </dgm:t>
    </dgm:pt>
    <dgm:pt modelId="{0C600650-B738-44F0-B598-52A3DBEA0583}" type="parTrans" cxnId="{9833FF74-671F-428A-88FB-BACB9BF12462}">
      <dgm:prSet/>
      <dgm:spPr/>
      <dgm:t>
        <a:bodyPr/>
        <a:lstStyle/>
        <a:p>
          <a:endParaRPr lang="en-US"/>
        </a:p>
      </dgm:t>
    </dgm:pt>
    <dgm:pt modelId="{028E9A2E-7E3E-43E3-8B9C-80D07C5C5CAC}" type="sibTrans" cxnId="{9833FF74-671F-428A-88FB-BACB9BF12462}">
      <dgm:prSet/>
      <dgm:spPr/>
      <dgm:t>
        <a:bodyPr/>
        <a:lstStyle/>
        <a:p>
          <a:endParaRPr lang="en-US"/>
        </a:p>
      </dgm:t>
    </dgm:pt>
    <dgm:pt modelId="{BCCE5D62-C278-4421-946B-416819E715E8}">
      <dgm:prSet/>
      <dgm:spPr/>
      <dgm:t>
        <a:bodyPr/>
        <a:lstStyle/>
        <a:p>
          <a:r>
            <a:rPr lang="en-GB" b="0" i="0" baseline="0" dirty="0">
              <a:latin typeface="Comic Sans MS" panose="030F0702030302020204" pitchFamily="66" charset="0"/>
            </a:rPr>
            <a:t>Chunking – break it down </a:t>
          </a:r>
          <a:endParaRPr lang="en-US" dirty="0">
            <a:latin typeface="Comic Sans MS" panose="030F0702030302020204" pitchFamily="66" charset="0"/>
          </a:endParaRPr>
        </a:p>
      </dgm:t>
    </dgm:pt>
    <dgm:pt modelId="{E9C779C0-9FFA-4B55-8981-1786038E4230}" type="parTrans" cxnId="{C358B0C2-22D1-4B6A-BCA9-EFCEEB213565}">
      <dgm:prSet/>
      <dgm:spPr/>
      <dgm:t>
        <a:bodyPr/>
        <a:lstStyle/>
        <a:p>
          <a:endParaRPr lang="en-US"/>
        </a:p>
      </dgm:t>
    </dgm:pt>
    <dgm:pt modelId="{25F063CD-5C23-45CD-ADB6-8EF18D50FC0E}" type="sibTrans" cxnId="{C358B0C2-22D1-4B6A-BCA9-EFCEEB213565}">
      <dgm:prSet/>
      <dgm:spPr/>
      <dgm:t>
        <a:bodyPr/>
        <a:lstStyle/>
        <a:p>
          <a:endParaRPr lang="en-US"/>
        </a:p>
      </dgm:t>
    </dgm:pt>
    <dgm:pt modelId="{6FA6AB0B-2AAA-4E4D-9D4D-85AD9EC6A607}">
      <dgm:prSet/>
      <dgm:spPr/>
      <dgm:t>
        <a:bodyPr/>
        <a:lstStyle/>
        <a:p>
          <a:r>
            <a:rPr lang="en-GB" b="0" i="0" baseline="0" dirty="0">
              <a:latin typeface="Comic Sans MS" panose="030F0702030302020204" pitchFamily="66" charset="0"/>
            </a:rPr>
            <a:t>Timers, apps and technology</a:t>
          </a:r>
          <a:endParaRPr lang="en-US" dirty="0">
            <a:latin typeface="Comic Sans MS" panose="030F0702030302020204" pitchFamily="66" charset="0"/>
          </a:endParaRPr>
        </a:p>
      </dgm:t>
    </dgm:pt>
    <dgm:pt modelId="{A1E49EA0-FD9B-4215-97AB-66CCA02A9D4E}" type="parTrans" cxnId="{17470B10-F61F-4CFF-ABFE-F799A67A53C0}">
      <dgm:prSet/>
      <dgm:spPr/>
      <dgm:t>
        <a:bodyPr/>
        <a:lstStyle/>
        <a:p>
          <a:endParaRPr lang="en-US"/>
        </a:p>
      </dgm:t>
    </dgm:pt>
    <dgm:pt modelId="{B6E0D49E-8FCF-4867-9444-0C8176AF9915}" type="sibTrans" cxnId="{17470B10-F61F-4CFF-ABFE-F799A67A53C0}">
      <dgm:prSet/>
      <dgm:spPr/>
      <dgm:t>
        <a:bodyPr/>
        <a:lstStyle/>
        <a:p>
          <a:endParaRPr lang="en-US"/>
        </a:p>
      </dgm:t>
    </dgm:pt>
    <dgm:pt modelId="{E9A020A6-EAF0-47FC-8B2A-FEF35EEE567C}">
      <dgm:prSet/>
      <dgm:spPr/>
      <dgm:t>
        <a:bodyPr/>
        <a:lstStyle/>
        <a:p>
          <a:r>
            <a:rPr lang="en-US" dirty="0">
              <a:latin typeface="Comic Sans MS" panose="030F0702030302020204" pitchFamily="66" charset="0"/>
            </a:rPr>
            <a:t>Energy bank accounting </a:t>
          </a:r>
        </a:p>
      </dgm:t>
    </dgm:pt>
    <dgm:pt modelId="{AD893B14-B3FE-4AAE-BD7E-980B718C7998}" type="parTrans" cxnId="{BB574B64-01AF-41E9-86BB-7301AD326B58}">
      <dgm:prSet/>
      <dgm:spPr/>
      <dgm:t>
        <a:bodyPr/>
        <a:lstStyle/>
        <a:p>
          <a:endParaRPr lang="en-GB"/>
        </a:p>
      </dgm:t>
    </dgm:pt>
    <dgm:pt modelId="{EE701319-57EB-45F1-ACCC-57385D5EA244}" type="sibTrans" cxnId="{BB574B64-01AF-41E9-86BB-7301AD326B58}">
      <dgm:prSet/>
      <dgm:spPr/>
      <dgm:t>
        <a:bodyPr/>
        <a:lstStyle/>
        <a:p>
          <a:endParaRPr lang="en-GB"/>
        </a:p>
      </dgm:t>
    </dgm:pt>
    <dgm:pt modelId="{A8F942D1-090A-4ADC-91B3-06CA9607C561}">
      <dgm:prSet/>
      <dgm:spPr/>
      <dgm:t>
        <a:bodyPr/>
        <a:lstStyle/>
        <a:p>
          <a:r>
            <a:rPr lang="en-GB" b="0" i="0" baseline="0" dirty="0">
              <a:latin typeface="Comic Sans MS" panose="030F0702030302020204" pitchFamily="66" charset="0"/>
            </a:rPr>
            <a:t>Mini deadlines and mind mapping </a:t>
          </a:r>
          <a:endParaRPr lang="en-US" dirty="0">
            <a:latin typeface="Comic Sans MS" panose="030F0702030302020204" pitchFamily="66" charset="0"/>
          </a:endParaRPr>
        </a:p>
      </dgm:t>
    </dgm:pt>
    <dgm:pt modelId="{BD0C3B60-3C86-4E78-8836-4076CE3D45EC}" type="parTrans" cxnId="{5BE40350-4845-4B7F-A0D8-62E8EC1025F6}">
      <dgm:prSet/>
      <dgm:spPr/>
      <dgm:t>
        <a:bodyPr/>
        <a:lstStyle/>
        <a:p>
          <a:endParaRPr lang="en-GB"/>
        </a:p>
      </dgm:t>
    </dgm:pt>
    <dgm:pt modelId="{A89366C9-0457-4B04-9756-01B40848DF09}" type="sibTrans" cxnId="{5BE40350-4845-4B7F-A0D8-62E8EC1025F6}">
      <dgm:prSet/>
      <dgm:spPr/>
      <dgm:t>
        <a:bodyPr/>
        <a:lstStyle/>
        <a:p>
          <a:endParaRPr lang="en-GB"/>
        </a:p>
      </dgm:t>
    </dgm:pt>
    <dgm:pt modelId="{9A25B114-BEA3-4905-8FFB-A342A29103EF}">
      <dgm:prSet/>
      <dgm:spPr/>
      <dgm:t>
        <a:bodyPr/>
        <a:lstStyle/>
        <a:p>
          <a:r>
            <a:rPr lang="en-GB" b="0" i="0" baseline="0" dirty="0">
              <a:latin typeface="Comic Sans MS" panose="030F0702030302020204" pitchFamily="66" charset="0"/>
            </a:rPr>
            <a:t>Tech free time </a:t>
          </a:r>
          <a:endParaRPr lang="en-US" dirty="0">
            <a:latin typeface="Comic Sans MS" panose="030F0702030302020204" pitchFamily="66" charset="0"/>
          </a:endParaRPr>
        </a:p>
      </dgm:t>
    </dgm:pt>
    <dgm:pt modelId="{BC769304-C609-4F25-8A73-F90868974A09}" type="parTrans" cxnId="{B9774F1C-B174-465D-B3C2-99BDDD9D3905}">
      <dgm:prSet/>
      <dgm:spPr/>
      <dgm:t>
        <a:bodyPr/>
        <a:lstStyle/>
        <a:p>
          <a:endParaRPr lang="en-GB"/>
        </a:p>
      </dgm:t>
    </dgm:pt>
    <dgm:pt modelId="{D74AB004-0267-4E25-98F1-B4F595F4C8D4}" type="sibTrans" cxnId="{B9774F1C-B174-465D-B3C2-99BDDD9D3905}">
      <dgm:prSet/>
      <dgm:spPr/>
      <dgm:t>
        <a:bodyPr/>
        <a:lstStyle/>
        <a:p>
          <a:endParaRPr lang="en-GB"/>
        </a:p>
      </dgm:t>
    </dgm:pt>
    <dgm:pt modelId="{199B3944-A5A8-409D-AA12-517DCB74CC21}">
      <dgm:prSet/>
      <dgm:spPr/>
      <dgm:t>
        <a:bodyPr/>
        <a:lstStyle/>
        <a:p>
          <a:r>
            <a:rPr lang="en-US" dirty="0">
              <a:latin typeface="Comic Sans MS" panose="030F0702030302020204" pitchFamily="66" charset="0"/>
            </a:rPr>
            <a:t>Pause and be in moment </a:t>
          </a:r>
        </a:p>
      </dgm:t>
    </dgm:pt>
    <dgm:pt modelId="{8498AF6F-F3C5-4B21-88AC-D620CD37E904}" type="parTrans" cxnId="{4A331827-3E02-44AC-AA48-958C60549A2E}">
      <dgm:prSet/>
      <dgm:spPr/>
      <dgm:t>
        <a:bodyPr/>
        <a:lstStyle/>
        <a:p>
          <a:endParaRPr lang="en-GB"/>
        </a:p>
      </dgm:t>
    </dgm:pt>
    <dgm:pt modelId="{735C3A01-292C-4FAC-AD11-31F6F13DEF7B}" type="sibTrans" cxnId="{4A331827-3E02-44AC-AA48-958C60549A2E}">
      <dgm:prSet/>
      <dgm:spPr/>
      <dgm:t>
        <a:bodyPr/>
        <a:lstStyle/>
        <a:p>
          <a:endParaRPr lang="en-GB"/>
        </a:p>
      </dgm:t>
    </dgm:pt>
    <dgm:pt modelId="{EEA7D236-7DF6-436A-A91B-4F2580CD7B67}">
      <dgm:prSet/>
      <dgm:spPr/>
      <dgm:t>
        <a:bodyPr/>
        <a:lstStyle/>
        <a:p>
          <a:r>
            <a:rPr lang="en-GB" b="0" i="0" baseline="0" dirty="0">
              <a:latin typeface="Comic Sans MS" panose="030F0702030302020204" pitchFamily="66" charset="0"/>
            </a:rPr>
            <a:t> Music and movement</a:t>
          </a:r>
          <a:endParaRPr lang="en-US" dirty="0">
            <a:latin typeface="Comic Sans MS" panose="030F0702030302020204" pitchFamily="66" charset="0"/>
          </a:endParaRPr>
        </a:p>
      </dgm:t>
    </dgm:pt>
    <dgm:pt modelId="{5B15DAEF-74CA-412B-B5CF-9218AE72337A}" type="sibTrans" cxnId="{B807F014-B7D6-4FF8-A3A1-EF46254C70C0}">
      <dgm:prSet/>
      <dgm:spPr/>
      <dgm:t>
        <a:bodyPr/>
        <a:lstStyle/>
        <a:p>
          <a:endParaRPr lang="en-GB"/>
        </a:p>
      </dgm:t>
    </dgm:pt>
    <dgm:pt modelId="{09A71FB7-C74B-4E94-ABF6-95FF6B1AA192}" type="parTrans" cxnId="{B807F014-B7D6-4FF8-A3A1-EF46254C70C0}">
      <dgm:prSet/>
      <dgm:spPr/>
      <dgm:t>
        <a:bodyPr/>
        <a:lstStyle/>
        <a:p>
          <a:endParaRPr lang="en-GB"/>
        </a:p>
      </dgm:t>
    </dgm:pt>
    <dgm:pt modelId="{EDEB22BF-D55E-4993-A159-A05128F740DF}" type="pres">
      <dgm:prSet presAssocID="{387BA0D4-801F-4F6D-AFE0-6C2DA6F72FE4}" presName="diagram" presStyleCnt="0">
        <dgm:presLayoutVars>
          <dgm:dir/>
          <dgm:resizeHandles val="exact"/>
        </dgm:presLayoutVars>
      </dgm:prSet>
      <dgm:spPr/>
    </dgm:pt>
    <dgm:pt modelId="{906FE1E6-2537-4865-92CC-ADA26AA45F6C}" type="pres">
      <dgm:prSet presAssocID="{B7D00102-F7DF-4F74-9C05-E0AD651DD58B}" presName="node" presStyleLbl="node1" presStyleIdx="0" presStyleCnt="16">
        <dgm:presLayoutVars>
          <dgm:bulletEnabled val="1"/>
        </dgm:presLayoutVars>
      </dgm:prSet>
      <dgm:spPr/>
    </dgm:pt>
    <dgm:pt modelId="{D9F41238-2665-4962-8AE8-7DE30CDBCED6}" type="pres">
      <dgm:prSet presAssocID="{87377E39-A507-45F0-9CE7-18BB5958ED8F}" presName="sibTrans" presStyleCnt="0"/>
      <dgm:spPr/>
    </dgm:pt>
    <dgm:pt modelId="{57A456C6-7A61-40DE-8BAE-F0CD472B0444}" type="pres">
      <dgm:prSet presAssocID="{31EE2582-4E3D-4B8C-A215-12AAC839B56E}" presName="node" presStyleLbl="node1" presStyleIdx="1" presStyleCnt="16">
        <dgm:presLayoutVars>
          <dgm:bulletEnabled val="1"/>
        </dgm:presLayoutVars>
      </dgm:prSet>
      <dgm:spPr/>
    </dgm:pt>
    <dgm:pt modelId="{98BAB8E1-6B97-4401-9E46-3DDBF5908C89}" type="pres">
      <dgm:prSet presAssocID="{211F45A5-BB45-45DD-934D-5CF808FEF968}" presName="sibTrans" presStyleCnt="0"/>
      <dgm:spPr/>
    </dgm:pt>
    <dgm:pt modelId="{4ABE72A4-682D-4D66-92AA-36A861A47AAB}" type="pres">
      <dgm:prSet presAssocID="{835226BE-B264-4BE3-99DA-DD1B1C4CDB25}" presName="node" presStyleLbl="node1" presStyleIdx="2" presStyleCnt="16">
        <dgm:presLayoutVars>
          <dgm:bulletEnabled val="1"/>
        </dgm:presLayoutVars>
      </dgm:prSet>
      <dgm:spPr/>
    </dgm:pt>
    <dgm:pt modelId="{82C6A4EC-2C40-40C2-848E-137F77F38392}" type="pres">
      <dgm:prSet presAssocID="{78211FBF-94E2-4DF3-8E18-6C0ABE31132C}" presName="sibTrans" presStyleCnt="0"/>
      <dgm:spPr/>
    </dgm:pt>
    <dgm:pt modelId="{C14DCBE4-55E0-4660-9EBC-85F732769E9C}" type="pres">
      <dgm:prSet presAssocID="{E5FC3B8C-DFF9-4506-96A9-2D62810385FD}" presName="node" presStyleLbl="node1" presStyleIdx="3" presStyleCnt="16">
        <dgm:presLayoutVars>
          <dgm:bulletEnabled val="1"/>
        </dgm:presLayoutVars>
      </dgm:prSet>
      <dgm:spPr/>
    </dgm:pt>
    <dgm:pt modelId="{E620F303-6260-40E3-AA25-DBD10AB87555}" type="pres">
      <dgm:prSet presAssocID="{6540DA60-0359-407E-AF25-8BB92236325D}" presName="sibTrans" presStyleCnt="0"/>
      <dgm:spPr/>
    </dgm:pt>
    <dgm:pt modelId="{E9CA9E0C-3EBD-40D5-9260-79B7E559C1BE}" type="pres">
      <dgm:prSet presAssocID="{909CDB16-6E95-49C7-80D6-C34933545F80}" presName="node" presStyleLbl="node1" presStyleIdx="4" presStyleCnt="16">
        <dgm:presLayoutVars>
          <dgm:bulletEnabled val="1"/>
        </dgm:presLayoutVars>
      </dgm:prSet>
      <dgm:spPr/>
    </dgm:pt>
    <dgm:pt modelId="{700085A6-36F9-4EFB-A97F-BBA6C3B60217}" type="pres">
      <dgm:prSet presAssocID="{47FD6323-F428-4194-AE6D-E17D976B4E83}" presName="sibTrans" presStyleCnt="0"/>
      <dgm:spPr/>
    </dgm:pt>
    <dgm:pt modelId="{33F074E6-0ACA-43CC-AEAE-2D8197346E9C}" type="pres">
      <dgm:prSet presAssocID="{DBB0E3A5-5E03-43E2-AD78-646A0DA6943B}" presName="node" presStyleLbl="node1" presStyleIdx="5" presStyleCnt="16">
        <dgm:presLayoutVars>
          <dgm:bulletEnabled val="1"/>
        </dgm:presLayoutVars>
      </dgm:prSet>
      <dgm:spPr/>
    </dgm:pt>
    <dgm:pt modelId="{F9D36C0E-F01B-43C0-AD0C-A5E69966DB51}" type="pres">
      <dgm:prSet presAssocID="{C97E0D1F-8CA9-450A-AACD-DBB65989C055}" presName="sibTrans" presStyleCnt="0"/>
      <dgm:spPr/>
    </dgm:pt>
    <dgm:pt modelId="{2DB0D94B-51B7-432D-B2DE-498DE34BED3E}" type="pres">
      <dgm:prSet presAssocID="{76373677-2948-4A2F-BE15-29B14873DFD3}" presName="node" presStyleLbl="node1" presStyleIdx="6" presStyleCnt="16">
        <dgm:presLayoutVars>
          <dgm:bulletEnabled val="1"/>
        </dgm:presLayoutVars>
      </dgm:prSet>
      <dgm:spPr/>
    </dgm:pt>
    <dgm:pt modelId="{9827A36A-0D87-4E78-B23C-5C7DBE9B34AE}" type="pres">
      <dgm:prSet presAssocID="{A9245E0F-7A04-4C4F-A405-06DED7D2532D}" presName="sibTrans" presStyleCnt="0"/>
      <dgm:spPr/>
    </dgm:pt>
    <dgm:pt modelId="{A6AF1BDC-FF5D-4A20-BF9B-B02C537BE0E5}" type="pres">
      <dgm:prSet presAssocID="{147890A0-A708-4B17-AB10-C8EAD95B551E}" presName="node" presStyleLbl="node1" presStyleIdx="7" presStyleCnt="16">
        <dgm:presLayoutVars>
          <dgm:bulletEnabled val="1"/>
        </dgm:presLayoutVars>
      </dgm:prSet>
      <dgm:spPr/>
    </dgm:pt>
    <dgm:pt modelId="{0421FEE9-A7BC-4E02-B28E-1B842050E22C}" type="pres">
      <dgm:prSet presAssocID="{97B75126-89B4-48DB-AC25-292A3094EF62}" presName="sibTrans" presStyleCnt="0"/>
      <dgm:spPr/>
    </dgm:pt>
    <dgm:pt modelId="{8BF71C32-7393-488D-918D-51B3829209C2}" type="pres">
      <dgm:prSet presAssocID="{FDC96E49-0D64-414F-BA8F-2FED66FC3A63}" presName="node" presStyleLbl="node1" presStyleIdx="8" presStyleCnt="16">
        <dgm:presLayoutVars>
          <dgm:bulletEnabled val="1"/>
        </dgm:presLayoutVars>
      </dgm:prSet>
      <dgm:spPr/>
    </dgm:pt>
    <dgm:pt modelId="{674226FA-CDE7-4F1C-81ED-9564FE25D3F5}" type="pres">
      <dgm:prSet presAssocID="{028E9A2E-7E3E-43E3-8B9C-80D07C5C5CAC}" presName="sibTrans" presStyleCnt="0"/>
      <dgm:spPr/>
    </dgm:pt>
    <dgm:pt modelId="{EBF61331-FC59-4771-A0B8-84E25566723F}" type="pres">
      <dgm:prSet presAssocID="{BCCE5D62-C278-4421-946B-416819E715E8}" presName="node" presStyleLbl="node1" presStyleIdx="9" presStyleCnt="16">
        <dgm:presLayoutVars>
          <dgm:bulletEnabled val="1"/>
        </dgm:presLayoutVars>
      </dgm:prSet>
      <dgm:spPr/>
    </dgm:pt>
    <dgm:pt modelId="{92E604EF-BB5E-4FE5-BC4A-F0689AE1DA30}" type="pres">
      <dgm:prSet presAssocID="{25F063CD-5C23-45CD-ADB6-8EF18D50FC0E}" presName="sibTrans" presStyleCnt="0"/>
      <dgm:spPr/>
    </dgm:pt>
    <dgm:pt modelId="{C89B6ABD-88D3-47A3-A206-F14487E0E646}" type="pres">
      <dgm:prSet presAssocID="{6FA6AB0B-2AAA-4E4D-9D4D-85AD9EC6A607}" presName="node" presStyleLbl="node1" presStyleIdx="10" presStyleCnt="16">
        <dgm:presLayoutVars>
          <dgm:bulletEnabled val="1"/>
        </dgm:presLayoutVars>
      </dgm:prSet>
      <dgm:spPr/>
    </dgm:pt>
    <dgm:pt modelId="{D57A46DE-00B8-40D3-91C1-B2792BB233AC}" type="pres">
      <dgm:prSet presAssocID="{B6E0D49E-8FCF-4867-9444-0C8176AF9915}" presName="sibTrans" presStyleCnt="0"/>
      <dgm:spPr/>
    </dgm:pt>
    <dgm:pt modelId="{C1D4B81E-A0E5-43C5-99B7-411F31F88BA4}" type="pres">
      <dgm:prSet presAssocID="{E9A020A6-EAF0-47FC-8B2A-FEF35EEE567C}" presName="node" presStyleLbl="node1" presStyleIdx="11" presStyleCnt="16">
        <dgm:presLayoutVars>
          <dgm:bulletEnabled val="1"/>
        </dgm:presLayoutVars>
      </dgm:prSet>
      <dgm:spPr/>
    </dgm:pt>
    <dgm:pt modelId="{4DEB2090-4964-4876-B761-8AAEE6031D46}" type="pres">
      <dgm:prSet presAssocID="{EE701319-57EB-45F1-ACCC-57385D5EA244}" presName="sibTrans" presStyleCnt="0"/>
      <dgm:spPr/>
    </dgm:pt>
    <dgm:pt modelId="{3B615E0A-CCDD-4FE0-8DB9-A082610B9A05}" type="pres">
      <dgm:prSet presAssocID="{A8F942D1-090A-4ADC-91B3-06CA9607C561}" presName="node" presStyleLbl="node1" presStyleIdx="12" presStyleCnt="16">
        <dgm:presLayoutVars>
          <dgm:bulletEnabled val="1"/>
        </dgm:presLayoutVars>
      </dgm:prSet>
      <dgm:spPr/>
    </dgm:pt>
    <dgm:pt modelId="{84650B9A-F3EC-4754-9820-50F520F6B95D}" type="pres">
      <dgm:prSet presAssocID="{A89366C9-0457-4B04-9756-01B40848DF09}" presName="sibTrans" presStyleCnt="0"/>
      <dgm:spPr/>
    </dgm:pt>
    <dgm:pt modelId="{1D02B6DC-F092-49AA-BEAF-5214929965E8}" type="pres">
      <dgm:prSet presAssocID="{9A25B114-BEA3-4905-8FFB-A342A29103EF}" presName="node" presStyleLbl="node1" presStyleIdx="13" presStyleCnt="16">
        <dgm:presLayoutVars>
          <dgm:bulletEnabled val="1"/>
        </dgm:presLayoutVars>
      </dgm:prSet>
      <dgm:spPr/>
    </dgm:pt>
    <dgm:pt modelId="{5C8AFE7A-089E-4A4F-BC22-5F5EE9E5A9F2}" type="pres">
      <dgm:prSet presAssocID="{D74AB004-0267-4E25-98F1-B4F595F4C8D4}" presName="sibTrans" presStyleCnt="0"/>
      <dgm:spPr/>
    </dgm:pt>
    <dgm:pt modelId="{B6156BF9-E4B2-45AB-9F1A-4D8B0C5261D4}" type="pres">
      <dgm:prSet presAssocID="{EEA7D236-7DF6-436A-A91B-4F2580CD7B67}" presName="node" presStyleLbl="node1" presStyleIdx="14" presStyleCnt="16">
        <dgm:presLayoutVars>
          <dgm:bulletEnabled val="1"/>
        </dgm:presLayoutVars>
      </dgm:prSet>
      <dgm:spPr/>
    </dgm:pt>
    <dgm:pt modelId="{4F124873-8EB6-4BCA-9F0D-E7BFF286CF5E}" type="pres">
      <dgm:prSet presAssocID="{5B15DAEF-74CA-412B-B5CF-9218AE72337A}" presName="sibTrans" presStyleCnt="0"/>
      <dgm:spPr/>
    </dgm:pt>
    <dgm:pt modelId="{DD341FBB-DDD7-4F3C-91D7-D40E3CBC0C62}" type="pres">
      <dgm:prSet presAssocID="{199B3944-A5A8-409D-AA12-517DCB74CC21}" presName="node" presStyleLbl="node1" presStyleIdx="15" presStyleCnt="16">
        <dgm:presLayoutVars>
          <dgm:bulletEnabled val="1"/>
        </dgm:presLayoutVars>
      </dgm:prSet>
      <dgm:spPr/>
    </dgm:pt>
  </dgm:ptLst>
  <dgm:cxnLst>
    <dgm:cxn modelId="{1B54DB01-3243-4249-A0BB-8AF159AD58AB}" type="presOf" srcId="{FDC96E49-0D64-414F-BA8F-2FED66FC3A63}" destId="{8BF71C32-7393-488D-918D-51B3829209C2}" srcOrd="0" destOrd="0" presId="urn:microsoft.com/office/officeart/2005/8/layout/default"/>
    <dgm:cxn modelId="{D8CF4405-35A7-43DE-B151-55655459F053}" srcId="{387BA0D4-801F-4F6D-AFE0-6C2DA6F72FE4}" destId="{835226BE-B264-4BE3-99DA-DD1B1C4CDB25}" srcOrd="2" destOrd="0" parTransId="{36CBE342-C8F1-48F4-950E-A08FF8BE8AB1}" sibTransId="{78211FBF-94E2-4DF3-8E18-6C0ABE31132C}"/>
    <dgm:cxn modelId="{265CBF0C-C871-49E5-AB00-C902AF947505}" type="presOf" srcId="{6FA6AB0B-2AAA-4E4D-9D4D-85AD9EC6A607}" destId="{C89B6ABD-88D3-47A3-A206-F14487E0E646}" srcOrd="0" destOrd="0" presId="urn:microsoft.com/office/officeart/2005/8/layout/default"/>
    <dgm:cxn modelId="{17470B10-F61F-4CFF-ABFE-F799A67A53C0}" srcId="{387BA0D4-801F-4F6D-AFE0-6C2DA6F72FE4}" destId="{6FA6AB0B-2AAA-4E4D-9D4D-85AD9EC6A607}" srcOrd="10" destOrd="0" parTransId="{A1E49EA0-FD9B-4215-97AB-66CCA02A9D4E}" sibTransId="{B6E0D49E-8FCF-4867-9444-0C8176AF9915}"/>
    <dgm:cxn modelId="{B807F014-B7D6-4FF8-A3A1-EF46254C70C0}" srcId="{387BA0D4-801F-4F6D-AFE0-6C2DA6F72FE4}" destId="{EEA7D236-7DF6-436A-A91B-4F2580CD7B67}" srcOrd="14" destOrd="0" parTransId="{09A71FB7-C74B-4E94-ABF6-95FF6B1AA192}" sibTransId="{5B15DAEF-74CA-412B-B5CF-9218AE72337A}"/>
    <dgm:cxn modelId="{B9774F1C-B174-465D-B3C2-99BDDD9D3905}" srcId="{387BA0D4-801F-4F6D-AFE0-6C2DA6F72FE4}" destId="{9A25B114-BEA3-4905-8FFB-A342A29103EF}" srcOrd="13" destOrd="0" parTransId="{BC769304-C609-4F25-8A73-F90868974A09}" sibTransId="{D74AB004-0267-4E25-98F1-B4F595F4C8D4}"/>
    <dgm:cxn modelId="{4A331827-3E02-44AC-AA48-958C60549A2E}" srcId="{387BA0D4-801F-4F6D-AFE0-6C2DA6F72FE4}" destId="{199B3944-A5A8-409D-AA12-517DCB74CC21}" srcOrd="15" destOrd="0" parTransId="{8498AF6F-F3C5-4B21-88AC-D620CD37E904}" sibTransId="{735C3A01-292C-4FAC-AD11-31F6F13DEF7B}"/>
    <dgm:cxn modelId="{10314527-D3D8-4AC2-A7FE-8016333461E1}" type="presOf" srcId="{A8F942D1-090A-4ADC-91B3-06CA9607C561}" destId="{3B615E0A-CCDD-4FE0-8DB9-A082610B9A05}" srcOrd="0" destOrd="0" presId="urn:microsoft.com/office/officeart/2005/8/layout/default"/>
    <dgm:cxn modelId="{7A111E2F-E098-4E00-B2EB-A577920E2063}" type="presOf" srcId="{199B3944-A5A8-409D-AA12-517DCB74CC21}" destId="{DD341FBB-DDD7-4F3C-91D7-D40E3CBC0C62}" srcOrd="0" destOrd="0" presId="urn:microsoft.com/office/officeart/2005/8/layout/default"/>
    <dgm:cxn modelId="{AD9AF031-C551-4B6E-92E9-F5BCB03FFE72}" srcId="{387BA0D4-801F-4F6D-AFE0-6C2DA6F72FE4}" destId="{B7D00102-F7DF-4F74-9C05-E0AD651DD58B}" srcOrd="0" destOrd="0" parTransId="{98395F3D-AEEA-494A-91BF-1721F2972D33}" sibTransId="{87377E39-A507-45F0-9CE7-18BB5958ED8F}"/>
    <dgm:cxn modelId="{E6D82760-3799-44F9-88F3-7D0AF2FB6031}" type="presOf" srcId="{DBB0E3A5-5E03-43E2-AD78-646A0DA6943B}" destId="{33F074E6-0ACA-43CC-AEAE-2D8197346E9C}" srcOrd="0" destOrd="0" presId="urn:microsoft.com/office/officeart/2005/8/layout/default"/>
    <dgm:cxn modelId="{BB574B64-01AF-41E9-86BB-7301AD326B58}" srcId="{387BA0D4-801F-4F6D-AFE0-6C2DA6F72FE4}" destId="{E9A020A6-EAF0-47FC-8B2A-FEF35EEE567C}" srcOrd="11" destOrd="0" parTransId="{AD893B14-B3FE-4AAE-BD7E-980B718C7998}" sibTransId="{EE701319-57EB-45F1-ACCC-57385D5EA244}"/>
    <dgm:cxn modelId="{91F20968-1705-400A-AD9E-8D504E301FAA}" srcId="{387BA0D4-801F-4F6D-AFE0-6C2DA6F72FE4}" destId="{909CDB16-6E95-49C7-80D6-C34933545F80}" srcOrd="4" destOrd="0" parTransId="{4D8ECDCD-158E-4B02-AFB4-FA364CF6E76E}" sibTransId="{47FD6323-F428-4194-AE6D-E17D976B4E83}"/>
    <dgm:cxn modelId="{5BE40350-4845-4B7F-A0D8-62E8EC1025F6}" srcId="{387BA0D4-801F-4F6D-AFE0-6C2DA6F72FE4}" destId="{A8F942D1-090A-4ADC-91B3-06CA9607C561}" srcOrd="12" destOrd="0" parTransId="{BD0C3B60-3C86-4E78-8836-4076CE3D45EC}" sibTransId="{A89366C9-0457-4B04-9756-01B40848DF09}"/>
    <dgm:cxn modelId="{9E7AAE70-A597-4E9A-A827-04778CA85F66}" type="presOf" srcId="{76373677-2948-4A2F-BE15-29B14873DFD3}" destId="{2DB0D94B-51B7-432D-B2DE-498DE34BED3E}" srcOrd="0" destOrd="0" presId="urn:microsoft.com/office/officeart/2005/8/layout/default"/>
    <dgm:cxn modelId="{4A27A654-67B0-41C9-B42E-49282AE36188}" type="presOf" srcId="{BCCE5D62-C278-4421-946B-416819E715E8}" destId="{EBF61331-FC59-4771-A0B8-84E25566723F}" srcOrd="0" destOrd="0" presId="urn:microsoft.com/office/officeart/2005/8/layout/default"/>
    <dgm:cxn modelId="{9833FF74-671F-428A-88FB-BACB9BF12462}" srcId="{387BA0D4-801F-4F6D-AFE0-6C2DA6F72FE4}" destId="{FDC96E49-0D64-414F-BA8F-2FED66FC3A63}" srcOrd="8" destOrd="0" parTransId="{0C600650-B738-44F0-B598-52A3DBEA0583}" sibTransId="{028E9A2E-7E3E-43E3-8B9C-80D07C5C5CAC}"/>
    <dgm:cxn modelId="{13F22277-3494-4C1C-A957-CD3B6E58893A}" srcId="{387BA0D4-801F-4F6D-AFE0-6C2DA6F72FE4}" destId="{31EE2582-4E3D-4B8C-A215-12AAC839B56E}" srcOrd="1" destOrd="0" parTransId="{AD35D61F-32A9-404F-8AF1-7704DC859D11}" sibTransId="{211F45A5-BB45-45DD-934D-5CF808FEF968}"/>
    <dgm:cxn modelId="{6CCD9357-D6E9-4547-8171-5207619545B4}" type="presOf" srcId="{B7D00102-F7DF-4F74-9C05-E0AD651DD58B}" destId="{906FE1E6-2537-4865-92CC-ADA26AA45F6C}" srcOrd="0" destOrd="0" presId="urn:microsoft.com/office/officeart/2005/8/layout/default"/>
    <dgm:cxn modelId="{F12FEB7C-CB28-47E7-A684-B157893314E3}" type="presOf" srcId="{9A25B114-BEA3-4905-8FFB-A342A29103EF}" destId="{1D02B6DC-F092-49AA-BEAF-5214929965E8}" srcOrd="0" destOrd="0" presId="urn:microsoft.com/office/officeart/2005/8/layout/default"/>
    <dgm:cxn modelId="{392FA680-3C04-4B85-8B81-714950474359}" type="presOf" srcId="{835226BE-B264-4BE3-99DA-DD1B1C4CDB25}" destId="{4ABE72A4-682D-4D66-92AA-36A861A47AAB}" srcOrd="0" destOrd="0" presId="urn:microsoft.com/office/officeart/2005/8/layout/default"/>
    <dgm:cxn modelId="{4582428A-AF72-4A03-AF18-FA2D195C84DC}" srcId="{387BA0D4-801F-4F6D-AFE0-6C2DA6F72FE4}" destId="{147890A0-A708-4B17-AB10-C8EAD95B551E}" srcOrd="7" destOrd="0" parTransId="{692B1086-8BE3-4072-9D58-191B742CE9F7}" sibTransId="{97B75126-89B4-48DB-AC25-292A3094EF62}"/>
    <dgm:cxn modelId="{E43DF78E-5A9F-4449-BA0D-9639344F6C28}" type="presOf" srcId="{147890A0-A708-4B17-AB10-C8EAD95B551E}" destId="{A6AF1BDC-FF5D-4A20-BF9B-B02C537BE0E5}" srcOrd="0" destOrd="0" presId="urn:microsoft.com/office/officeart/2005/8/layout/default"/>
    <dgm:cxn modelId="{56FB1796-4335-498B-BF81-A708674AE260}" srcId="{387BA0D4-801F-4F6D-AFE0-6C2DA6F72FE4}" destId="{DBB0E3A5-5E03-43E2-AD78-646A0DA6943B}" srcOrd="5" destOrd="0" parTransId="{47A6B212-E7A8-4D65-B06F-070FB50D6BC7}" sibTransId="{C97E0D1F-8CA9-450A-AACD-DBB65989C055}"/>
    <dgm:cxn modelId="{B6EA7DA8-A5F8-4958-809A-89FE8F12003C}" type="presOf" srcId="{E5FC3B8C-DFF9-4506-96A9-2D62810385FD}" destId="{C14DCBE4-55E0-4660-9EBC-85F732769E9C}" srcOrd="0" destOrd="0" presId="urn:microsoft.com/office/officeart/2005/8/layout/default"/>
    <dgm:cxn modelId="{F346CFAC-DD69-4525-9342-99E7D443CE74}" srcId="{387BA0D4-801F-4F6D-AFE0-6C2DA6F72FE4}" destId="{76373677-2948-4A2F-BE15-29B14873DFD3}" srcOrd="6" destOrd="0" parTransId="{E5B5268B-6ACB-4D46-A64F-7AAD439A851D}" sibTransId="{A9245E0F-7A04-4C4F-A405-06DED7D2532D}"/>
    <dgm:cxn modelId="{0185BEB8-1EA4-4A69-B5CC-21024C8771C2}" srcId="{387BA0D4-801F-4F6D-AFE0-6C2DA6F72FE4}" destId="{E5FC3B8C-DFF9-4506-96A9-2D62810385FD}" srcOrd="3" destOrd="0" parTransId="{3C6BFEA1-D726-4753-B150-A757B3F1E762}" sibTransId="{6540DA60-0359-407E-AF25-8BB92236325D}"/>
    <dgm:cxn modelId="{CDC87FBC-0B4C-4F56-BB7B-503B66CA30D2}" type="presOf" srcId="{E9A020A6-EAF0-47FC-8B2A-FEF35EEE567C}" destId="{C1D4B81E-A0E5-43C5-99B7-411F31F88BA4}" srcOrd="0" destOrd="0" presId="urn:microsoft.com/office/officeart/2005/8/layout/default"/>
    <dgm:cxn modelId="{AD5CE8BE-8B39-4451-8058-922209AC5B64}" type="presOf" srcId="{909CDB16-6E95-49C7-80D6-C34933545F80}" destId="{E9CA9E0C-3EBD-40D5-9260-79B7E559C1BE}" srcOrd="0" destOrd="0" presId="urn:microsoft.com/office/officeart/2005/8/layout/default"/>
    <dgm:cxn modelId="{C358B0C2-22D1-4B6A-BCA9-EFCEEB213565}" srcId="{387BA0D4-801F-4F6D-AFE0-6C2DA6F72FE4}" destId="{BCCE5D62-C278-4421-946B-416819E715E8}" srcOrd="9" destOrd="0" parTransId="{E9C779C0-9FFA-4B55-8981-1786038E4230}" sibTransId="{25F063CD-5C23-45CD-ADB6-8EF18D50FC0E}"/>
    <dgm:cxn modelId="{E5D613C5-3639-48AA-AB9D-79225153B760}" type="presOf" srcId="{31EE2582-4E3D-4B8C-A215-12AAC839B56E}" destId="{57A456C6-7A61-40DE-8BAE-F0CD472B0444}" srcOrd="0" destOrd="0" presId="urn:microsoft.com/office/officeart/2005/8/layout/default"/>
    <dgm:cxn modelId="{63E1ABCE-04B1-447E-8A17-6309AD3330B9}" type="presOf" srcId="{387BA0D4-801F-4F6D-AFE0-6C2DA6F72FE4}" destId="{EDEB22BF-D55E-4993-A159-A05128F740DF}" srcOrd="0" destOrd="0" presId="urn:microsoft.com/office/officeart/2005/8/layout/default"/>
    <dgm:cxn modelId="{6209D7D9-DEE9-4AFD-A18E-3FB5229E3410}" type="presOf" srcId="{EEA7D236-7DF6-436A-A91B-4F2580CD7B67}" destId="{B6156BF9-E4B2-45AB-9F1A-4D8B0C5261D4}" srcOrd="0" destOrd="0" presId="urn:microsoft.com/office/officeart/2005/8/layout/default"/>
    <dgm:cxn modelId="{9F31BD67-8056-441E-9C35-1B01548ADA49}" type="presParOf" srcId="{EDEB22BF-D55E-4993-A159-A05128F740DF}" destId="{906FE1E6-2537-4865-92CC-ADA26AA45F6C}" srcOrd="0" destOrd="0" presId="urn:microsoft.com/office/officeart/2005/8/layout/default"/>
    <dgm:cxn modelId="{549598FA-053E-43BE-B82D-BDE7836E3D0B}" type="presParOf" srcId="{EDEB22BF-D55E-4993-A159-A05128F740DF}" destId="{D9F41238-2665-4962-8AE8-7DE30CDBCED6}" srcOrd="1" destOrd="0" presId="urn:microsoft.com/office/officeart/2005/8/layout/default"/>
    <dgm:cxn modelId="{B31C16E1-8DF1-453D-BD68-F03A98985410}" type="presParOf" srcId="{EDEB22BF-D55E-4993-A159-A05128F740DF}" destId="{57A456C6-7A61-40DE-8BAE-F0CD472B0444}" srcOrd="2" destOrd="0" presId="urn:microsoft.com/office/officeart/2005/8/layout/default"/>
    <dgm:cxn modelId="{2F00FE73-F0A7-4219-BA62-F954B3FF92F3}" type="presParOf" srcId="{EDEB22BF-D55E-4993-A159-A05128F740DF}" destId="{98BAB8E1-6B97-4401-9E46-3DDBF5908C89}" srcOrd="3" destOrd="0" presId="urn:microsoft.com/office/officeart/2005/8/layout/default"/>
    <dgm:cxn modelId="{B9529424-98AE-4A18-88DB-083AADB1C340}" type="presParOf" srcId="{EDEB22BF-D55E-4993-A159-A05128F740DF}" destId="{4ABE72A4-682D-4D66-92AA-36A861A47AAB}" srcOrd="4" destOrd="0" presId="urn:microsoft.com/office/officeart/2005/8/layout/default"/>
    <dgm:cxn modelId="{1442E6B2-BDDF-4476-8CD8-7A8386E9E107}" type="presParOf" srcId="{EDEB22BF-D55E-4993-A159-A05128F740DF}" destId="{82C6A4EC-2C40-40C2-848E-137F77F38392}" srcOrd="5" destOrd="0" presId="urn:microsoft.com/office/officeart/2005/8/layout/default"/>
    <dgm:cxn modelId="{1679A611-8B69-4684-AC72-EBC4046CFDE2}" type="presParOf" srcId="{EDEB22BF-D55E-4993-A159-A05128F740DF}" destId="{C14DCBE4-55E0-4660-9EBC-85F732769E9C}" srcOrd="6" destOrd="0" presId="urn:microsoft.com/office/officeart/2005/8/layout/default"/>
    <dgm:cxn modelId="{19EB07B6-EC14-485A-A7CF-4ECE7AF7D8D1}" type="presParOf" srcId="{EDEB22BF-D55E-4993-A159-A05128F740DF}" destId="{E620F303-6260-40E3-AA25-DBD10AB87555}" srcOrd="7" destOrd="0" presId="urn:microsoft.com/office/officeart/2005/8/layout/default"/>
    <dgm:cxn modelId="{88CBF5AB-0DDB-4505-B375-F4827CEBD866}" type="presParOf" srcId="{EDEB22BF-D55E-4993-A159-A05128F740DF}" destId="{E9CA9E0C-3EBD-40D5-9260-79B7E559C1BE}" srcOrd="8" destOrd="0" presId="urn:microsoft.com/office/officeart/2005/8/layout/default"/>
    <dgm:cxn modelId="{53007D31-DFCB-479E-A786-FD32B8881AF3}" type="presParOf" srcId="{EDEB22BF-D55E-4993-A159-A05128F740DF}" destId="{700085A6-36F9-4EFB-A97F-BBA6C3B60217}" srcOrd="9" destOrd="0" presId="urn:microsoft.com/office/officeart/2005/8/layout/default"/>
    <dgm:cxn modelId="{7ED49B22-B280-4508-87F2-423C80A052C6}" type="presParOf" srcId="{EDEB22BF-D55E-4993-A159-A05128F740DF}" destId="{33F074E6-0ACA-43CC-AEAE-2D8197346E9C}" srcOrd="10" destOrd="0" presId="urn:microsoft.com/office/officeart/2005/8/layout/default"/>
    <dgm:cxn modelId="{5721939C-C427-43B7-B4F7-BBFF75395BFE}" type="presParOf" srcId="{EDEB22BF-D55E-4993-A159-A05128F740DF}" destId="{F9D36C0E-F01B-43C0-AD0C-A5E69966DB51}" srcOrd="11" destOrd="0" presId="urn:microsoft.com/office/officeart/2005/8/layout/default"/>
    <dgm:cxn modelId="{CB8570AB-8187-4566-BCC0-4E5E30537FB6}" type="presParOf" srcId="{EDEB22BF-D55E-4993-A159-A05128F740DF}" destId="{2DB0D94B-51B7-432D-B2DE-498DE34BED3E}" srcOrd="12" destOrd="0" presId="urn:microsoft.com/office/officeart/2005/8/layout/default"/>
    <dgm:cxn modelId="{C4D1C65E-075A-4DEB-8CEB-C72F475D1CB4}" type="presParOf" srcId="{EDEB22BF-D55E-4993-A159-A05128F740DF}" destId="{9827A36A-0D87-4E78-B23C-5C7DBE9B34AE}" srcOrd="13" destOrd="0" presId="urn:microsoft.com/office/officeart/2005/8/layout/default"/>
    <dgm:cxn modelId="{971B5342-4FAE-4B58-A27F-B90B1CBE3644}" type="presParOf" srcId="{EDEB22BF-D55E-4993-A159-A05128F740DF}" destId="{A6AF1BDC-FF5D-4A20-BF9B-B02C537BE0E5}" srcOrd="14" destOrd="0" presId="urn:microsoft.com/office/officeart/2005/8/layout/default"/>
    <dgm:cxn modelId="{DA10E9F3-CA3D-4FF5-B903-BCB3E4BE635E}" type="presParOf" srcId="{EDEB22BF-D55E-4993-A159-A05128F740DF}" destId="{0421FEE9-A7BC-4E02-B28E-1B842050E22C}" srcOrd="15" destOrd="0" presId="urn:microsoft.com/office/officeart/2005/8/layout/default"/>
    <dgm:cxn modelId="{930D2388-99BC-453F-BC39-3E8949B36BFF}" type="presParOf" srcId="{EDEB22BF-D55E-4993-A159-A05128F740DF}" destId="{8BF71C32-7393-488D-918D-51B3829209C2}" srcOrd="16" destOrd="0" presId="urn:microsoft.com/office/officeart/2005/8/layout/default"/>
    <dgm:cxn modelId="{E44C0FC9-835B-491D-A43D-59206128F883}" type="presParOf" srcId="{EDEB22BF-D55E-4993-A159-A05128F740DF}" destId="{674226FA-CDE7-4F1C-81ED-9564FE25D3F5}" srcOrd="17" destOrd="0" presId="urn:microsoft.com/office/officeart/2005/8/layout/default"/>
    <dgm:cxn modelId="{C33986B4-872A-4D83-B7CF-5BA5D3E09AA9}" type="presParOf" srcId="{EDEB22BF-D55E-4993-A159-A05128F740DF}" destId="{EBF61331-FC59-4771-A0B8-84E25566723F}" srcOrd="18" destOrd="0" presId="urn:microsoft.com/office/officeart/2005/8/layout/default"/>
    <dgm:cxn modelId="{97568EE5-652E-4F6C-92C3-F08DAB7C269C}" type="presParOf" srcId="{EDEB22BF-D55E-4993-A159-A05128F740DF}" destId="{92E604EF-BB5E-4FE5-BC4A-F0689AE1DA30}" srcOrd="19" destOrd="0" presId="urn:microsoft.com/office/officeart/2005/8/layout/default"/>
    <dgm:cxn modelId="{191E4476-5379-4DBD-A6DF-9E14AA500CC3}" type="presParOf" srcId="{EDEB22BF-D55E-4993-A159-A05128F740DF}" destId="{C89B6ABD-88D3-47A3-A206-F14487E0E646}" srcOrd="20" destOrd="0" presId="urn:microsoft.com/office/officeart/2005/8/layout/default"/>
    <dgm:cxn modelId="{37ECB0BC-B463-4390-82C8-4A284AD9E270}" type="presParOf" srcId="{EDEB22BF-D55E-4993-A159-A05128F740DF}" destId="{D57A46DE-00B8-40D3-91C1-B2792BB233AC}" srcOrd="21" destOrd="0" presId="urn:microsoft.com/office/officeart/2005/8/layout/default"/>
    <dgm:cxn modelId="{C3B13D3F-91B1-434D-A6D3-6BE1CF27D877}" type="presParOf" srcId="{EDEB22BF-D55E-4993-A159-A05128F740DF}" destId="{C1D4B81E-A0E5-43C5-99B7-411F31F88BA4}" srcOrd="22" destOrd="0" presId="urn:microsoft.com/office/officeart/2005/8/layout/default"/>
    <dgm:cxn modelId="{4F17BA1D-8AF6-4228-B373-738A875CA1CF}" type="presParOf" srcId="{EDEB22BF-D55E-4993-A159-A05128F740DF}" destId="{4DEB2090-4964-4876-B761-8AAEE6031D46}" srcOrd="23" destOrd="0" presId="urn:microsoft.com/office/officeart/2005/8/layout/default"/>
    <dgm:cxn modelId="{7EA4E19C-A33C-47AD-9E59-D9E52388BF59}" type="presParOf" srcId="{EDEB22BF-D55E-4993-A159-A05128F740DF}" destId="{3B615E0A-CCDD-4FE0-8DB9-A082610B9A05}" srcOrd="24" destOrd="0" presId="urn:microsoft.com/office/officeart/2005/8/layout/default"/>
    <dgm:cxn modelId="{6186E03D-A1BA-4A25-931C-56D08F2E6839}" type="presParOf" srcId="{EDEB22BF-D55E-4993-A159-A05128F740DF}" destId="{84650B9A-F3EC-4754-9820-50F520F6B95D}" srcOrd="25" destOrd="0" presId="urn:microsoft.com/office/officeart/2005/8/layout/default"/>
    <dgm:cxn modelId="{B951109C-4C1A-4CB3-8488-B3451D66F91F}" type="presParOf" srcId="{EDEB22BF-D55E-4993-A159-A05128F740DF}" destId="{1D02B6DC-F092-49AA-BEAF-5214929965E8}" srcOrd="26" destOrd="0" presId="urn:microsoft.com/office/officeart/2005/8/layout/default"/>
    <dgm:cxn modelId="{E7A25471-6702-4B45-9246-B58F86677B9E}" type="presParOf" srcId="{EDEB22BF-D55E-4993-A159-A05128F740DF}" destId="{5C8AFE7A-089E-4A4F-BC22-5F5EE9E5A9F2}" srcOrd="27" destOrd="0" presId="urn:microsoft.com/office/officeart/2005/8/layout/default"/>
    <dgm:cxn modelId="{E00A4B0F-5BB0-492A-86B8-35478F5B5383}" type="presParOf" srcId="{EDEB22BF-D55E-4993-A159-A05128F740DF}" destId="{B6156BF9-E4B2-45AB-9F1A-4D8B0C5261D4}" srcOrd="28" destOrd="0" presId="urn:microsoft.com/office/officeart/2005/8/layout/default"/>
    <dgm:cxn modelId="{26BB7F16-7C94-4177-9CC0-5EFE3DA940E0}" type="presParOf" srcId="{EDEB22BF-D55E-4993-A159-A05128F740DF}" destId="{4F124873-8EB6-4BCA-9F0D-E7BFF286CF5E}" srcOrd="29" destOrd="0" presId="urn:microsoft.com/office/officeart/2005/8/layout/default"/>
    <dgm:cxn modelId="{311A1C35-8E46-4AE7-8693-CCE48095ED9E}" type="presParOf" srcId="{EDEB22BF-D55E-4993-A159-A05128F740DF}" destId="{DD341FBB-DDD7-4F3C-91D7-D40E3CBC0C62}" srcOrd="3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0E6265-BE99-48D1-8879-DB5A75D6D78E}">
      <dsp:nvSpPr>
        <dsp:cNvPr id="0" name=""/>
        <dsp:cNvSpPr/>
      </dsp:nvSpPr>
      <dsp:spPr>
        <a:xfrm>
          <a:off x="0" y="3119715"/>
          <a:ext cx="5397080" cy="0"/>
        </a:xfrm>
        <a:prstGeom prst="line">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FE5C7F33-9326-49FB-89A3-8A20163AD994}">
      <dsp:nvSpPr>
        <dsp:cNvPr id="0" name=""/>
        <dsp:cNvSpPr/>
      </dsp:nvSpPr>
      <dsp:spPr>
        <a:xfrm>
          <a:off x="152097" y="3364500"/>
          <a:ext cx="1526098" cy="703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00100">
            <a:lnSpc>
              <a:spcPct val="90000"/>
            </a:lnSpc>
            <a:spcBef>
              <a:spcPct val="0"/>
            </a:spcBef>
            <a:spcAft>
              <a:spcPct val="35000"/>
            </a:spcAft>
            <a:buNone/>
            <a:defRPr b="1"/>
          </a:pPr>
          <a:endParaRPr lang="en-US" sz="1800" kern="1200" dirty="0">
            <a:solidFill>
              <a:schemeClr val="bg1"/>
            </a:solidFill>
            <a:latin typeface="+mn-lt"/>
          </a:endParaRPr>
        </a:p>
      </dsp:txBody>
      <dsp:txXfrm>
        <a:off x="152097" y="3364500"/>
        <a:ext cx="1526098" cy="703965"/>
      </dsp:txXfrm>
    </dsp:sp>
    <dsp:sp modelId="{BA29120C-7C6B-4F62-9079-4AD528BC0744}">
      <dsp:nvSpPr>
        <dsp:cNvPr id="0" name=""/>
        <dsp:cNvSpPr/>
      </dsp:nvSpPr>
      <dsp:spPr>
        <a:xfrm>
          <a:off x="8704" y="-19109"/>
          <a:ext cx="1812883" cy="2007669"/>
        </a:xfrm>
        <a:prstGeom prst="round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kern="1200" dirty="0">
              <a:latin typeface="Comic Sans MS" panose="030F0702030302020204" pitchFamily="66" charset="0"/>
              <a:cs typeface="Arial" panose="020B0604020202020204" pitchFamily="34" charset="0"/>
            </a:rPr>
            <a:t>Sensory differences</a:t>
          </a:r>
        </a:p>
        <a:p>
          <a:pPr marL="0" lvl="0" indent="0" algn="l" defTabSz="711200">
            <a:lnSpc>
              <a:spcPct val="90000"/>
            </a:lnSpc>
            <a:spcBef>
              <a:spcPct val="0"/>
            </a:spcBef>
            <a:spcAft>
              <a:spcPct val="35000"/>
            </a:spcAft>
            <a:buFont typeface="Arial" panose="020B0604020202020204" pitchFamily="34" charset="0"/>
            <a:buNone/>
          </a:pPr>
          <a:r>
            <a:rPr lang="en-US" sz="1600" kern="1200" dirty="0">
              <a:latin typeface="Comic Sans MS" panose="030F0702030302020204" pitchFamily="66" charset="0"/>
              <a:cs typeface="Arial" panose="020B0604020202020204" pitchFamily="34" charset="0"/>
            </a:rPr>
            <a:t>Overwhelm</a:t>
          </a:r>
        </a:p>
        <a:p>
          <a:pPr marL="0" lvl="0" indent="0" algn="l" defTabSz="711200">
            <a:lnSpc>
              <a:spcPct val="90000"/>
            </a:lnSpc>
            <a:spcBef>
              <a:spcPct val="0"/>
            </a:spcBef>
            <a:spcAft>
              <a:spcPct val="35000"/>
            </a:spcAft>
            <a:buFont typeface="Arial" panose="020B0604020202020204" pitchFamily="34" charset="0"/>
            <a:buNone/>
          </a:pPr>
          <a:r>
            <a:rPr lang="en-US" sz="1600" kern="1200" dirty="0">
              <a:latin typeface="Comic Sans MS" panose="030F0702030302020204" pitchFamily="66" charset="0"/>
              <a:cs typeface="Arial" panose="020B0604020202020204" pitchFamily="34" charset="0"/>
            </a:rPr>
            <a:t>Anxiety</a:t>
          </a:r>
        </a:p>
        <a:p>
          <a:pPr marL="0" lvl="0" indent="0" algn="l" defTabSz="711200">
            <a:lnSpc>
              <a:spcPct val="90000"/>
            </a:lnSpc>
            <a:spcBef>
              <a:spcPct val="0"/>
            </a:spcBef>
            <a:spcAft>
              <a:spcPct val="35000"/>
            </a:spcAft>
            <a:buFont typeface="Arial" panose="020B0604020202020204" pitchFamily="34" charset="0"/>
            <a:buNone/>
          </a:pPr>
          <a:r>
            <a:rPr lang="en-US" sz="1600" kern="1200" dirty="0">
              <a:latin typeface="Comic Sans MS" panose="030F0702030302020204" pitchFamily="66" charset="0"/>
              <a:cs typeface="Arial" panose="020B0604020202020204" pitchFamily="34" charset="0"/>
            </a:rPr>
            <a:t>Demands</a:t>
          </a:r>
        </a:p>
      </dsp:txBody>
      <dsp:txXfrm>
        <a:off x="97202" y="69389"/>
        <a:ext cx="1635887" cy="1830673"/>
      </dsp:txXfrm>
    </dsp:sp>
    <dsp:sp modelId="{A95DB80B-444A-4D69-B205-3A801BB8524A}">
      <dsp:nvSpPr>
        <dsp:cNvPr id="0" name=""/>
        <dsp:cNvSpPr/>
      </dsp:nvSpPr>
      <dsp:spPr>
        <a:xfrm>
          <a:off x="915146" y="1950341"/>
          <a:ext cx="0" cy="1183658"/>
        </a:xfrm>
        <a:prstGeom prst="line">
          <a:avLst/>
        </a:prstGeom>
        <a:noFill/>
        <a:ln w="635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0D0713D-AF69-4AF8-B071-F65622790886}">
      <dsp:nvSpPr>
        <dsp:cNvPr id="0" name=""/>
        <dsp:cNvSpPr/>
      </dsp:nvSpPr>
      <dsp:spPr>
        <a:xfrm>
          <a:off x="1313588" y="2466929"/>
          <a:ext cx="1526098" cy="166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00100">
            <a:lnSpc>
              <a:spcPct val="90000"/>
            </a:lnSpc>
            <a:spcBef>
              <a:spcPct val="0"/>
            </a:spcBef>
            <a:spcAft>
              <a:spcPct val="35000"/>
            </a:spcAft>
            <a:buNone/>
            <a:defRPr b="1"/>
          </a:pPr>
          <a:endParaRPr lang="en-US" sz="1800" kern="1200" dirty="0">
            <a:solidFill>
              <a:schemeClr val="bg1"/>
            </a:solidFill>
            <a:latin typeface="+mn-lt"/>
          </a:endParaRPr>
        </a:p>
      </dsp:txBody>
      <dsp:txXfrm>
        <a:off x="1313588" y="2466929"/>
        <a:ext cx="1526098" cy="166660"/>
      </dsp:txXfrm>
    </dsp:sp>
    <dsp:sp modelId="{FA19A0AA-8B0B-4AA8-A80D-08CFFDD3F112}">
      <dsp:nvSpPr>
        <dsp:cNvPr id="0" name=""/>
        <dsp:cNvSpPr/>
      </dsp:nvSpPr>
      <dsp:spPr>
        <a:xfrm>
          <a:off x="868423" y="3087275"/>
          <a:ext cx="93446" cy="93446"/>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DAA0C9-3E42-4088-8622-30E9F6EA139A}">
      <dsp:nvSpPr>
        <dsp:cNvPr id="0" name=""/>
        <dsp:cNvSpPr/>
      </dsp:nvSpPr>
      <dsp:spPr>
        <a:xfrm>
          <a:off x="1124404" y="3438950"/>
          <a:ext cx="1966828" cy="2259224"/>
        </a:xfrm>
        <a:prstGeom prst="round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Comic Sans MS" panose="030F0702030302020204" pitchFamily="66" charset="0"/>
              <a:cs typeface="Arial"/>
            </a:rPr>
            <a:t>Time blindness </a:t>
          </a:r>
        </a:p>
        <a:p>
          <a:pPr marL="0" lvl="0" indent="0" algn="l" defTabSz="711200">
            <a:lnSpc>
              <a:spcPct val="90000"/>
            </a:lnSpc>
            <a:spcBef>
              <a:spcPct val="0"/>
            </a:spcBef>
            <a:spcAft>
              <a:spcPct val="35000"/>
            </a:spcAft>
            <a:buNone/>
          </a:pPr>
          <a:r>
            <a:rPr lang="en-US" sz="1600" kern="1200" dirty="0">
              <a:latin typeface="Comic Sans MS" panose="030F0702030302020204" pitchFamily="66" charset="0"/>
              <a:cs typeface="Arial"/>
            </a:rPr>
            <a:t>Arithmetic</a:t>
          </a:r>
        </a:p>
        <a:p>
          <a:pPr marL="0" lvl="0" indent="0" algn="l" defTabSz="711200">
            <a:lnSpc>
              <a:spcPct val="90000"/>
            </a:lnSpc>
            <a:spcBef>
              <a:spcPct val="0"/>
            </a:spcBef>
            <a:spcAft>
              <a:spcPct val="35000"/>
            </a:spcAft>
            <a:buNone/>
          </a:pPr>
          <a:r>
            <a:rPr lang="en-US" sz="1600" kern="1200" dirty="0">
              <a:latin typeface="Comic Sans MS" panose="030F0702030302020204" pitchFamily="66" charset="0"/>
              <a:cs typeface="Arial" panose="020B0604020202020204" pitchFamily="34" charset="0"/>
            </a:rPr>
            <a:t>Reading </a:t>
          </a:r>
        </a:p>
        <a:p>
          <a:pPr marL="0" lvl="0" indent="0" algn="l" defTabSz="711200">
            <a:lnSpc>
              <a:spcPct val="90000"/>
            </a:lnSpc>
            <a:spcBef>
              <a:spcPct val="0"/>
            </a:spcBef>
            <a:spcAft>
              <a:spcPct val="35000"/>
            </a:spcAft>
            <a:buNone/>
          </a:pPr>
          <a:r>
            <a:rPr lang="en-US" sz="1600" kern="1200" dirty="0">
              <a:latin typeface="Comic Sans MS" panose="030F0702030302020204" pitchFamily="66" charset="0"/>
              <a:cs typeface="Arial" panose="020B0604020202020204" pitchFamily="34" charset="0"/>
            </a:rPr>
            <a:t>Processing</a:t>
          </a:r>
        </a:p>
        <a:p>
          <a:pPr marL="0" lvl="0" indent="0" algn="l" defTabSz="711200">
            <a:lnSpc>
              <a:spcPct val="90000"/>
            </a:lnSpc>
            <a:spcBef>
              <a:spcPct val="0"/>
            </a:spcBef>
            <a:spcAft>
              <a:spcPct val="35000"/>
            </a:spcAft>
            <a:buNone/>
          </a:pPr>
          <a:r>
            <a:rPr lang="en-US" sz="1600" kern="1200" dirty="0">
              <a:latin typeface="Comic Sans MS" panose="030F0702030302020204" pitchFamily="66" charset="0"/>
              <a:cs typeface="Arial" panose="020B0604020202020204" pitchFamily="34" charset="0"/>
            </a:rPr>
            <a:t>written information</a:t>
          </a:r>
        </a:p>
      </dsp:txBody>
      <dsp:txXfrm>
        <a:off x="1220417" y="3534963"/>
        <a:ext cx="1774802" cy="2067198"/>
      </dsp:txXfrm>
    </dsp:sp>
    <dsp:sp modelId="{DBD74D6B-057A-432C-9067-BF618C19EB2A}">
      <dsp:nvSpPr>
        <dsp:cNvPr id="0" name=""/>
        <dsp:cNvSpPr/>
      </dsp:nvSpPr>
      <dsp:spPr>
        <a:xfrm>
          <a:off x="2067210" y="3070781"/>
          <a:ext cx="0" cy="280225"/>
        </a:xfrm>
        <a:prstGeom prst="line">
          <a:avLst/>
        </a:prstGeom>
        <a:noFill/>
        <a:ln w="635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712D073-0B15-4887-9DCE-A27BCACBC178}">
      <dsp:nvSpPr>
        <dsp:cNvPr id="0" name=""/>
        <dsp:cNvSpPr/>
      </dsp:nvSpPr>
      <dsp:spPr>
        <a:xfrm>
          <a:off x="2536574" y="3417894"/>
          <a:ext cx="1526098" cy="703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00100">
            <a:lnSpc>
              <a:spcPct val="90000"/>
            </a:lnSpc>
            <a:spcBef>
              <a:spcPct val="0"/>
            </a:spcBef>
            <a:spcAft>
              <a:spcPct val="35000"/>
            </a:spcAft>
            <a:buNone/>
            <a:defRPr b="1"/>
          </a:pPr>
          <a:endParaRPr lang="en-US" sz="1800" kern="1200" dirty="0">
            <a:solidFill>
              <a:schemeClr val="bg1"/>
            </a:solidFill>
            <a:latin typeface="+mn-lt"/>
          </a:endParaRPr>
        </a:p>
      </dsp:txBody>
      <dsp:txXfrm>
        <a:off x="2536574" y="3417894"/>
        <a:ext cx="1526098" cy="703965"/>
      </dsp:txXfrm>
    </dsp:sp>
    <dsp:sp modelId="{0F979253-FD39-4920-BFCA-78C564B167EA}">
      <dsp:nvSpPr>
        <dsp:cNvPr id="0" name=""/>
        <dsp:cNvSpPr/>
      </dsp:nvSpPr>
      <dsp:spPr>
        <a:xfrm>
          <a:off x="2029914" y="3390335"/>
          <a:ext cx="93446" cy="22123"/>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D48281-565D-47A3-9B6C-576231178549}">
      <dsp:nvSpPr>
        <dsp:cNvPr id="0" name=""/>
        <dsp:cNvSpPr/>
      </dsp:nvSpPr>
      <dsp:spPr>
        <a:xfrm>
          <a:off x="2331686" y="-62808"/>
          <a:ext cx="1935873" cy="2221244"/>
        </a:xfrm>
        <a:prstGeom prst="round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711200">
            <a:lnSpc>
              <a:spcPct val="90000"/>
            </a:lnSpc>
            <a:spcBef>
              <a:spcPct val="0"/>
            </a:spcBef>
            <a:spcAft>
              <a:spcPct val="35000"/>
            </a:spcAft>
            <a:buNone/>
          </a:pPr>
          <a:r>
            <a:rPr lang="en-GB" sz="1600" kern="1200" dirty="0">
              <a:latin typeface="Comic Sans MS" panose="030F0702030302020204" pitchFamily="66" charset="0"/>
              <a:cs typeface="Arial" panose="020B0604020202020204" pitchFamily="34" charset="0"/>
            </a:rPr>
            <a:t>Specific interests</a:t>
          </a:r>
        </a:p>
        <a:p>
          <a:pPr marL="0" lvl="0" indent="0" algn="l" defTabSz="711200">
            <a:lnSpc>
              <a:spcPct val="90000"/>
            </a:lnSpc>
            <a:spcBef>
              <a:spcPct val="0"/>
            </a:spcBef>
            <a:spcAft>
              <a:spcPct val="35000"/>
            </a:spcAft>
            <a:buNone/>
          </a:pPr>
          <a:r>
            <a:rPr lang="en-GB" sz="1600" kern="1200" dirty="0">
              <a:latin typeface="Comic Sans MS" panose="030F0702030302020204" pitchFamily="66" charset="0"/>
              <a:cs typeface="Arial" panose="020B0604020202020204" pitchFamily="34" charset="0"/>
            </a:rPr>
            <a:t>Routines</a:t>
          </a:r>
        </a:p>
        <a:p>
          <a:pPr marL="0" lvl="0" indent="0" algn="l" defTabSz="711200">
            <a:lnSpc>
              <a:spcPct val="90000"/>
            </a:lnSpc>
            <a:spcBef>
              <a:spcPct val="0"/>
            </a:spcBef>
            <a:spcAft>
              <a:spcPct val="35000"/>
            </a:spcAft>
            <a:buNone/>
          </a:pPr>
          <a:r>
            <a:rPr lang="en-GB" sz="1600" kern="1200" dirty="0">
              <a:latin typeface="Comic Sans MS" panose="030F0702030302020204" pitchFamily="66" charset="0"/>
              <a:cs typeface="Arial" panose="020B0604020202020204" pitchFamily="34" charset="0"/>
            </a:rPr>
            <a:t>Social interaction v’s </a:t>
          </a:r>
          <a:r>
            <a:rPr lang="en-GB" sz="1600" kern="1200">
              <a:latin typeface="Comic Sans MS" panose="030F0702030302020204" pitchFamily="66" charset="0"/>
              <a:cs typeface="Arial" panose="020B0604020202020204" pitchFamily="34" charset="0"/>
            </a:rPr>
            <a:t>exhaustion </a:t>
          </a:r>
          <a:endParaRPr lang="en-GB" sz="1600" kern="1200" dirty="0">
            <a:latin typeface="Comic Sans MS" panose="030F0702030302020204" pitchFamily="66" charset="0"/>
            <a:cs typeface="Arial" panose="020B0604020202020204" pitchFamily="34" charset="0"/>
          </a:endParaRPr>
        </a:p>
      </dsp:txBody>
      <dsp:txXfrm>
        <a:off x="2426188" y="31694"/>
        <a:ext cx="1746869" cy="2032240"/>
      </dsp:txXfrm>
    </dsp:sp>
    <dsp:sp modelId="{DCAE8A46-752C-4E82-84CE-E790E1F2918E}">
      <dsp:nvSpPr>
        <dsp:cNvPr id="0" name=""/>
        <dsp:cNvSpPr/>
      </dsp:nvSpPr>
      <dsp:spPr>
        <a:xfrm>
          <a:off x="3299623" y="2003734"/>
          <a:ext cx="0" cy="1183658"/>
        </a:xfrm>
        <a:prstGeom prst="line">
          <a:avLst/>
        </a:prstGeom>
        <a:noFill/>
        <a:ln w="635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782935D-BBBD-4420-826A-F71C517659B6}">
      <dsp:nvSpPr>
        <dsp:cNvPr id="0" name=""/>
        <dsp:cNvSpPr/>
      </dsp:nvSpPr>
      <dsp:spPr>
        <a:xfrm>
          <a:off x="3700735" y="2035319"/>
          <a:ext cx="1526098" cy="703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00100">
            <a:lnSpc>
              <a:spcPct val="90000"/>
            </a:lnSpc>
            <a:spcBef>
              <a:spcPct val="0"/>
            </a:spcBef>
            <a:spcAft>
              <a:spcPct val="35000"/>
            </a:spcAft>
            <a:buNone/>
            <a:defRPr b="1"/>
          </a:pPr>
          <a:endParaRPr lang="en-US" sz="1800" kern="1200" dirty="0">
            <a:solidFill>
              <a:schemeClr val="bg1"/>
            </a:solidFill>
            <a:latin typeface="+mn-lt"/>
          </a:endParaRPr>
        </a:p>
      </dsp:txBody>
      <dsp:txXfrm>
        <a:off x="3700735" y="2035319"/>
        <a:ext cx="1526098" cy="703965"/>
      </dsp:txXfrm>
    </dsp:sp>
    <dsp:sp modelId="{B6459BF8-D2C3-4018-9C28-98667DC203F4}">
      <dsp:nvSpPr>
        <dsp:cNvPr id="0" name=""/>
        <dsp:cNvSpPr/>
      </dsp:nvSpPr>
      <dsp:spPr>
        <a:xfrm>
          <a:off x="3252900" y="3140669"/>
          <a:ext cx="93446" cy="93446"/>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3A59BD-6D45-4573-B098-8CB5207F194D}">
      <dsp:nvSpPr>
        <dsp:cNvPr id="0" name=""/>
        <dsp:cNvSpPr/>
      </dsp:nvSpPr>
      <dsp:spPr>
        <a:xfrm>
          <a:off x="3539194" y="3863238"/>
          <a:ext cx="1849180" cy="2511643"/>
        </a:xfrm>
        <a:prstGeom prst="round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l" defTabSz="800100">
            <a:lnSpc>
              <a:spcPct val="90000"/>
            </a:lnSpc>
            <a:spcBef>
              <a:spcPct val="0"/>
            </a:spcBef>
            <a:spcAft>
              <a:spcPct val="35000"/>
            </a:spcAft>
            <a:buNone/>
          </a:pPr>
          <a:endParaRPr lang="en-US" sz="1800" kern="1200" dirty="0">
            <a:latin typeface="Arial" panose="020B0604020202020204" pitchFamily="34" charset="0"/>
            <a:cs typeface="Arial" panose="020B0604020202020204" pitchFamily="34" charset="0"/>
          </a:endParaRPr>
        </a:p>
        <a:p>
          <a:pPr marL="0" lvl="0" indent="0" algn="l" defTabSz="800100">
            <a:lnSpc>
              <a:spcPct val="90000"/>
            </a:lnSpc>
            <a:spcBef>
              <a:spcPct val="0"/>
            </a:spcBef>
            <a:spcAft>
              <a:spcPct val="35000"/>
            </a:spcAft>
            <a:buNone/>
          </a:pPr>
          <a:endParaRPr lang="en-US" sz="1800" kern="1200" dirty="0">
            <a:latin typeface="Arial" panose="020B0604020202020204" pitchFamily="34" charset="0"/>
            <a:cs typeface="Arial" panose="020B0604020202020204" pitchFamily="34" charset="0"/>
          </a:endParaRPr>
        </a:p>
        <a:p>
          <a:pPr marL="0" lvl="0" indent="0" algn="l" defTabSz="800100">
            <a:lnSpc>
              <a:spcPct val="90000"/>
            </a:lnSpc>
            <a:spcBef>
              <a:spcPct val="0"/>
            </a:spcBef>
            <a:spcAft>
              <a:spcPct val="35000"/>
            </a:spcAft>
            <a:buNone/>
          </a:pPr>
          <a:r>
            <a:rPr lang="en-US" sz="1600" kern="1200" dirty="0">
              <a:latin typeface="Comic Sans MS" panose="030F0702030302020204" pitchFamily="66" charset="0"/>
              <a:cs typeface="Arial" panose="020B0604020202020204" pitchFamily="34" charset="0"/>
            </a:rPr>
            <a:t>Burnout</a:t>
          </a:r>
        </a:p>
        <a:p>
          <a:pPr marL="0" lvl="0" indent="0" algn="l" defTabSz="800100">
            <a:lnSpc>
              <a:spcPct val="90000"/>
            </a:lnSpc>
            <a:spcBef>
              <a:spcPct val="0"/>
            </a:spcBef>
            <a:spcAft>
              <a:spcPct val="35000"/>
            </a:spcAft>
            <a:buNone/>
          </a:pPr>
          <a:r>
            <a:rPr lang="en-US" sz="1600" kern="1200" dirty="0">
              <a:latin typeface="Comic Sans MS" panose="030F0702030302020204" pitchFamily="66" charset="0"/>
              <a:cs typeface="Arial" panose="020B0604020202020204" pitchFamily="34" charset="0"/>
            </a:rPr>
            <a:t>Implode – withdrawal, overthinking</a:t>
          </a:r>
        </a:p>
        <a:p>
          <a:pPr marL="0" lvl="0" indent="0" algn="l" defTabSz="800100">
            <a:lnSpc>
              <a:spcPct val="90000"/>
            </a:lnSpc>
            <a:spcBef>
              <a:spcPct val="0"/>
            </a:spcBef>
            <a:spcAft>
              <a:spcPct val="35000"/>
            </a:spcAft>
            <a:buNone/>
          </a:pPr>
          <a:r>
            <a:rPr lang="en-US" sz="1600" kern="1200" dirty="0">
              <a:latin typeface="Comic Sans MS" panose="030F0702030302020204" pitchFamily="66" charset="0"/>
              <a:cs typeface="Arial" panose="020B0604020202020204" pitchFamily="34" charset="0"/>
            </a:rPr>
            <a:t>Explode – emotional vomit</a:t>
          </a:r>
        </a:p>
        <a:p>
          <a:pPr marL="0" lvl="0" indent="0" algn="l" defTabSz="800100">
            <a:lnSpc>
              <a:spcPct val="90000"/>
            </a:lnSpc>
            <a:spcBef>
              <a:spcPct val="0"/>
            </a:spcBef>
            <a:spcAft>
              <a:spcPct val="35000"/>
            </a:spcAft>
            <a:buNone/>
          </a:pPr>
          <a:endParaRPr lang="en-US" sz="1800" kern="1200" dirty="0">
            <a:latin typeface="Arial" panose="020B0604020202020204" pitchFamily="34" charset="0"/>
            <a:cs typeface="Arial" panose="020B0604020202020204" pitchFamily="34" charset="0"/>
          </a:endParaRPr>
        </a:p>
        <a:p>
          <a:pPr marL="0" lvl="0" indent="0" algn="l" defTabSz="800100">
            <a:lnSpc>
              <a:spcPct val="90000"/>
            </a:lnSpc>
            <a:spcBef>
              <a:spcPct val="0"/>
            </a:spcBef>
            <a:spcAft>
              <a:spcPct val="35000"/>
            </a:spcAft>
            <a:buNone/>
          </a:pPr>
          <a:endParaRPr lang="en-US" sz="1800" kern="1200" dirty="0">
            <a:latin typeface="+mn-lt"/>
          </a:endParaRPr>
        </a:p>
      </dsp:txBody>
      <dsp:txXfrm>
        <a:off x="3629464" y="3953508"/>
        <a:ext cx="1668640" cy="2331103"/>
      </dsp:txXfrm>
    </dsp:sp>
    <dsp:sp modelId="{086FB9B1-82B2-4197-8B33-6E7FF94F8D2E}">
      <dsp:nvSpPr>
        <dsp:cNvPr id="0" name=""/>
        <dsp:cNvSpPr/>
      </dsp:nvSpPr>
      <dsp:spPr>
        <a:xfrm>
          <a:off x="4463784" y="2969786"/>
          <a:ext cx="0" cy="1183658"/>
        </a:xfrm>
        <a:prstGeom prst="line">
          <a:avLst/>
        </a:prstGeom>
        <a:noFill/>
        <a:ln w="635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F359E8B-7C7E-4FD9-B106-36CCBFC731D5}">
      <dsp:nvSpPr>
        <dsp:cNvPr id="0" name=""/>
        <dsp:cNvSpPr/>
      </dsp:nvSpPr>
      <dsp:spPr>
        <a:xfrm>
          <a:off x="4417061" y="2923063"/>
          <a:ext cx="93446" cy="93446"/>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F19367-92A7-419D-BB18-09DB54B2A43C}">
      <dsp:nvSpPr>
        <dsp:cNvPr id="0" name=""/>
        <dsp:cNvSpPr/>
      </dsp:nvSpPr>
      <dsp:spPr>
        <a:xfrm>
          <a:off x="662525" y="1455"/>
          <a:ext cx="1740476" cy="104428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Comic Sans MS" panose="030F0702030302020204" pitchFamily="66" charset="0"/>
            </a:rPr>
            <a:t>Touch </a:t>
          </a:r>
          <a:endParaRPr lang="en-US" sz="1200" kern="1200" dirty="0">
            <a:latin typeface="Comic Sans MS" panose="030F0702030302020204" pitchFamily="66" charset="0"/>
          </a:endParaRPr>
        </a:p>
      </dsp:txBody>
      <dsp:txXfrm>
        <a:off x="662525" y="1455"/>
        <a:ext cx="1740476" cy="1044285"/>
      </dsp:txXfrm>
    </dsp:sp>
    <dsp:sp modelId="{BE1E81C0-FBCD-4CEE-886A-ACF936D78D5D}">
      <dsp:nvSpPr>
        <dsp:cNvPr id="0" name=""/>
        <dsp:cNvSpPr/>
      </dsp:nvSpPr>
      <dsp:spPr>
        <a:xfrm>
          <a:off x="2577049" y="1455"/>
          <a:ext cx="1740476" cy="104428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Comic Sans MS" panose="030F0702030302020204" pitchFamily="66" charset="0"/>
            </a:rPr>
            <a:t>Smell</a:t>
          </a:r>
          <a:r>
            <a:rPr lang="en-GB" sz="1200" kern="1200" dirty="0"/>
            <a:t> </a:t>
          </a:r>
          <a:endParaRPr lang="en-US" sz="1200" kern="1200" dirty="0"/>
        </a:p>
      </dsp:txBody>
      <dsp:txXfrm>
        <a:off x="2577049" y="1455"/>
        <a:ext cx="1740476" cy="1044285"/>
      </dsp:txXfrm>
    </dsp:sp>
    <dsp:sp modelId="{A369B87A-EB57-4610-8C62-F9BA0793F5DE}">
      <dsp:nvSpPr>
        <dsp:cNvPr id="0" name=""/>
        <dsp:cNvSpPr/>
      </dsp:nvSpPr>
      <dsp:spPr>
        <a:xfrm>
          <a:off x="4491573" y="1455"/>
          <a:ext cx="1740476" cy="104428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Comic Sans MS" panose="030F0702030302020204" pitchFamily="66" charset="0"/>
            </a:rPr>
            <a:t>Taste</a:t>
          </a:r>
          <a:r>
            <a:rPr lang="en-GB" sz="1200" kern="1200" dirty="0"/>
            <a:t> </a:t>
          </a:r>
          <a:endParaRPr lang="en-US" sz="1200" kern="1200" dirty="0"/>
        </a:p>
      </dsp:txBody>
      <dsp:txXfrm>
        <a:off x="4491573" y="1455"/>
        <a:ext cx="1740476" cy="1044285"/>
      </dsp:txXfrm>
    </dsp:sp>
    <dsp:sp modelId="{8D92949F-8141-4DF3-B848-388FE417183C}">
      <dsp:nvSpPr>
        <dsp:cNvPr id="0" name=""/>
        <dsp:cNvSpPr/>
      </dsp:nvSpPr>
      <dsp:spPr>
        <a:xfrm>
          <a:off x="662525" y="1219789"/>
          <a:ext cx="1740476" cy="104428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Comic Sans MS" panose="030F0702030302020204" pitchFamily="66" charset="0"/>
            </a:rPr>
            <a:t>Hearing</a:t>
          </a:r>
          <a:r>
            <a:rPr lang="en-GB" sz="1200" kern="1200" dirty="0"/>
            <a:t> </a:t>
          </a:r>
          <a:endParaRPr lang="en-US" sz="1200" kern="1200" dirty="0"/>
        </a:p>
      </dsp:txBody>
      <dsp:txXfrm>
        <a:off x="662525" y="1219789"/>
        <a:ext cx="1740476" cy="1044285"/>
      </dsp:txXfrm>
    </dsp:sp>
    <dsp:sp modelId="{E4BF7D62-74EC-4F47-8A82-968E110D5B5F}">
      <dsp:nvSpPr>
        <dsp:cNvPr id="0" name=""/>
        <dsp:cNvSpPr/>
      </dsp:nvSpPr>
      <dsp:spPr>
        <a:xfrm>
          <a:off x="2577049" y="1219789"/>
          <a:ext cx="1740476" cy="104428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Comic Sans MS" panose="030F0702030302020204" pitchFamily="66" charset="0"/>
            </a:rPr>
            <a:t>Vision</a:t>
          </a:r>
          <a:r>
            <a:rPr lang="en-GB" sz="1200" kern="1200" dirty="0"/>
            <a:t> </a:t>
          </a:r>
          <a:endParaRPr lang="en-US" sz="1200" kern="1200" dirty="0"/>
        </a:p>
      </dsp:txBody>
      <dsp:txXfrm>
        <a:off x="2577049" y="1219789"/>
        <a:ext cx="1740476" cy="1044285"/>
      </dsp:txXfrm>
    </dsp:sp>
    <dsp:sp modelId="{E331D51E-D3BA-4028-AA82-10C61275EEB6}">
      <dsp:nvSpPr>
        <dsp:cNvPr id="0" name=""/>
        <dsp:cNvSpPr/>
      </dsp:nvSpPr>
      <dsp:spPr>
        <a:xfrm>
          <a:off x="4491573" y="1219789"/>
          <a:ext cx="1740476" cy="104428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Comic Sans MS" panose="030F0702030302020204" pitchFamily="66" charset="0"/>
            </a:rPr>
            <a:t>Vestibular – balance </a:t>
          </a:r>
          <a:endParaRPr lang="en-US" sz="1200" kern="1200" dirty="0">
            <a:latin typeface="Comic Sans MS" panose="030F0702030302020204" pitchFamily="66" charset="0"/>
          </a:endParaRPr>
        </a:p>
      </dsp:txBody>
      <dsp:txXfrm>
        <a:off x="4491573" y="1219789"/>
        <a:ext cx="1740476" cy="1044285"/>
      </dsp:txXfrm>
    </dsp:sp>
    <dsp:sp modelId="{FD7D7079-1DCE-4C80-8435-1D311B5E8A4D}">
      <dsp:nvSpPr>
        <dsp:cNvPr id="0" name=""/>
        <dsp:cNvSpPr/>
      </dsp:nvSpPr>
      <dsp:spPr>
        <a:xfrm>
          <a:off x="1619787" y="2438122"/>
          <a:ext cx="1740476" cy="104428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Comic Sans MS" panose="030F0702030302020204" pitchFamily="66" charset="0"/>
            </a:rPr>
            <a:t>Proprioceptive – body awareness </a:t>
          </a:r>
          <a:endParaRPr lang="en-US" sz="1200" kern="1200" dirty="0">
            <a:latin typeface="Comic Sans MS" panose="030F0702030302020204" pitchFamily="66" charset="0"/>
          </a:endParaRPr>
        </a:p>
      </dsp:txBody>
      <dsp:txXfrm>
        <a:off x="1619787" y="2438122"/>
        <a:ext cx="1740476" cy="1044285"/>
      </dsp:txXfrm>
    </dsp:sp>
    <dsp:sp modelId="{F95CAD0F-B324-44D3-B54F-0CF5C237DEC8}">
      <dsp:nvSpPr>
        <dsp:cNvPr id="0" name=""/>
        <dsp:cNvSpPr/>
      </dsp:nvSpPr>
      <dsp:spPr>
        <a:xfrm>
          <a:off x="3534311" y="2438122"/>
          <a:ext cx="1740476" cy="104428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Comic Sans MS" panose="030F0702030302020204" pitchFamily="66" charset="0"/>
            </a:rPr>
            <a:t>Interoception – state of internal organs (pain, heat, illness, hunger, toileting etc)</a:t>
          </a:r>
          <a:endParaRPr lang="en-US" sz="1200" kern="1200" dirty="0">
            <a:latin typeface="Comic Sans MS" panose="030F0702030302020204" pitchFamily="66" charset="0"/>
          </a:endParaRPr>
        </a:p>
      </dsp:txBody>
      <dsp:txXfrm>
        <a:off x="3534311" y="2438122"/>
        <a:ext cx="1740476" cy="10442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75C20F-4EF9-4A48-93ED-51F988CBAA3C}">
      <dsp:nvSpPr>
        <dsp:cNvPr id="0" name=""/>
        <dsp:cNvSpPr/>
      </dsp:nvSpPr>
      <dsp:spPr>
        <a:xfrm>
          <a:off x="0" y="201599"/>
          <a:ext cx="5358384" cy="65812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b="0" i="0" kern="1200" baseline="0" dirty="0">
              <a:latin typeface="Comic Sans MS" panose="030F0702030302020204" pitchFamily="66" charset="0"/>
            </a:rPr>
            <a:t>Connect with others – Vitamin C</a:t>
          </a:r>
          <a:endParaRPr lang="en-US" sz="2500" kern="1200" dirty="0">
            <a:latin typeface="Comic Sans MS" panose="030F0702030302020204" pitchFamily="66" charset="0"/>
          </a:endParaRPr>
        </a:p>
      </dsp:txBody>
      <dsp:txXfrm>
        <a:off x="32127" y="233726"/>
        <a:ext cx="5294130" cy="593871"/>
      </dsp:txXfrm>
    </dsp:sp>
    <dsp:sp modelId="{4D1D5C65-A324-4960-8406-4E5B5E7AECD5}">
      <dsp:nvSpPr>
        <dsp:cNvPr id="0" name=""/>
        <dsp:cNvSpPr/>
      </dsp:nvSpPr>
      <dsp:spPr>
        <a:xfrm>
          <a:off x="0" y="931724"/>
          <a:ext cx="5358384" cy="65812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dirty="0">
              <a:latin typeface="Comic Sans MS" panose="030F0702030302020204" pitchFamily="66" charset="0"/>
            </a:rPr>
            <a:t>Delegate tasks  </a:t>
          </a:r>
          <a:endParaRPr lang="en-US" sz="2500" kern="1200" dirty="0">
            <a:latin typeface="Comic Sans MS" panose="030F0702030302020204" pitchFamily="66" charset="0"/>
          </a:endParaRPr>
        </a:p>
      </dsp:txBody>
      <dsp:txXfrm>
        <a:off x="32127" y="963851"/>
        <a:ext cx="5294130" cy="593871"/>
      </dsp:txXfrm>
    </dsp:sp>
    <dsp:sp modelId="{0FBAD1F9-C408-41FC-A177-1827ECA607A8}">
      <dsp:nvSpPr>
        <dsp:cNvPr id="0" name=""/>
        <dsp:cNvSpPr/>
      </dsp:nvSpPr>
      <dsp:spPr>
        <a:xfrm>
          <a:off x="0" y="1661849"/>
          <a:ext cx="5358384" cy="65812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latin typeface="Comic Sans MS" panose="030F0702030302020204" pitchFamily="66" charset="0"/>
            </a:rPr>
            <a:t>Problem solve as a team</a:t>
          </a:r>
        </a:p>
      </dsp:txBody>
      <dsp:txXfrm>
        <a:off x="32127" y="1693976"/>
        <a:ext cx="5294130" cy="593871"/>
      </dsp:txXfrm>
    </dsp:sp>
    <dsp:sp modelId="{681CB78C-CA3B-4D44-93C2-1B9477E4F9EC}">
      <dsp:nvSpPr>
        <dsp:cNvPr id="0" name=""/>
        <dsp:cNvSpPr/>
      </dsp:nvSpPr>
      <dsp:spPr>
        <a:xfrm>
          <a:off x="0" y="2391974"/>
          <a:ext cx="5358384" cy="65812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latin typeface="Comic Sans MS" panose="030F0702030302020204" pitchFamily="66" charset="0"/>
            </a:rPr>
            <a:t>Lean into learning</a:t>
          </a:r>
        </a:p>
      </dsp:txBody>
      <dsp:txXfrm>
        <a:off x="32127" y="2424101"/>
        <a:ext cx="5294130" cy="593871"/>
      </dsp:txXfrm>
    </dsp:sp>
    <dsp:sp modelId="{FDC69A67-291C-4BE3-989F-DB28EF7EFF87}">
      <dsp:nvSpPr>
        <dsp:cNvPr id="0" name=""/>
        <dsp:cNvSpPr/>
      </dsp:nvSpPr>
      <dsp:spPr>
        <a:xfrm>
          <a:off x="0" y="3122099"/>
          <a:ext cx="5358384" cy="65812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dirty="0">
              <a:latin typeface="Comic Sans MS" panose="030F0702030302020204" pitchFamily="66" charset="0"/>
            </a:rPr>
            <a:t>Communicating your own needs </a:t>
          </a:r>
          <a:endParaRPr lang="en-US" sz="2500" kern="1200" dirty="0">
            <a:latin typeface="Comic Sans MS" panose="030F0702030302020204" pitchFamily="66" charset="0"/>
          </a:endParaRPr>
        </a:p>
      </dsp:txBody>
      <dsp:txXfrm>
        <a:off x="32127" y="3154226"/>
        <a:ext cx="5294130" cy="593871"/>
      </dsp:txXfrm>
    </dsp:sp>
    <dsp:sp modelId="{5605BA7E-5869-41D1-9DDA-DFF0F2A1BCF5}">
      <dsp:nvSpPr>
        <dsp:cNvPr id="0" name=""/>
        <dsp:cNvSpPr/>
      </dsp:nvSpPr>
      <dsp:spPr>
        <a:xfrm>
          <a:off x="0" y="3852225"/>
          <a:ext cx="5358384" cy="65812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latin typeface="Comic Sans MS" panose="030F0702030302020204" pitchFamily="66" charset="0"/>
            </a:rPr>
            <a:t>Respect your feelings – unmasking</a:t>
          </a:r>
        </a:p>
      </dsp:txBody>
      <dsp:txXfrm>
        <a:off x="32127" y="3884352"/>
        <a:ext cx="5294130" cy="593871"/>
      </dsp:txXfrm>
    </dsp:sp>
    <dsp:sp modelId="{E638BF55-092B-416F-8ECF-5F453FBC51F3}">
      <dsp:nvSpPr>
        <dsp:cNvPr id="0" name=""/>
        <dsp:cNvSpPr/>
      </dsp:nvSpPr>
      <dsp:spPr>
        <a:xfrm>
          <a:off x="0" y="4582350"/>
          <a:ext cx="5358384" cy="65812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dirty="0">
              <a:latin typeface="Comic Sans MS" panose="030F0702030302020204" pitchFamily="66" charset="0"/>
            </a:rPr>
            <a:t>It’s OK to ask for help </a:t>
          </a:r>
          <a:endParaRPr lang="en-US" sz="2500" kern="1200" dirty="0">
            <a:latin typeface="Comic Sans MS" panose="030F0702030302020204" pitchFamily="66" charset="0"/>
          </a:endParaRPr>
        </a:p>
      </dsp:txBody>
      <dsp:txXfrm>
        <a:off x="32127" y="4614477"/>
        <a:ext cx="5294130" cy="593871"/>
      </dsp:txXfrm>
    </dsp:sp>
    <dsp:sp modelId="{758D3055-9B7F-4DEA-BE11-BFDF555BABC7}">
      <dsp:nvSpPr>
        <dsp:cNvPr id="0" name=""/>
        <dsp:cNvSpPr/>
      </dsp:nvSpPr>
      <dsp:spPr>
        <a:xfrm>
          <a:off x="0" y="5312475"/>
          <a:ext cx="5358384" cy="65812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latin typeface="Comic Sans MS" panose="030F0702030302020204" pitchFamily="66" charset="0"/>
            </a:rPr>
            <a:t>Have fun as a family </a:t>
          </a:r>
        </a:p>
      </dsp:txBody>
      <dsp:txXfrm>
        <a:off x="32127" y="5344602"/>
        <a:ext cx="5294130" cy="5938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6FE1E6-2537-4865-92CC-ADA26AA45F6C}">
      <dsp:nvSpPr>
        <dsp:cNvPr id="0" name=""/>
        <dsp:cNvSpPr/>
      </dsp:nvSpPr>
      <dsp:spPr>
        <a:xfrm>
          <a:off x="1991" y="602018"/>
          <a:ext cx="1579757" cy="9478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Comic Sans MS" panose="030F0702030302020204" pitchFamily="66" charset="0"/>
            </a:rPr>
            <a:t>Self regulation = co regulation </a:t>
          </a:r>
          <a:endParaRPr lang="en-US" sz="1600" kern="1200" dirty="0">
            <a:latin typeface="Comic Sans MS" panose="030F0702030302020204" pitchFamily="66" charset="0"/>
          </a:endParaRPr>
        </a:p>
      </dsp:txBody>
      <dsp:txXfrm>
        <a:off x="1991" y="602018"/>
        <a:ext cx="1579757" cy="947854"/>
      </dsp:txXfrm>
    </dsp:sp>
    <dsp:sp modelId="{57A456C6-7A61-40DE-8BAE-F0CD472B0444}">
      <dsp:nvSpPr>
        <dsp:cNvPr id="0" name=""/>
        <dsp:cNvSpPr/>
      </dsp:nvSpPr>
      <dsp:spPr>
        <a:xfrm>
          <a:off x="1739724" y="602018"/>
          <a:ext cx="1579757" cy="9478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Comic Sans MS" panose="030F0702030302020204" pitchFamily="66" charset="0"/>
            </a:rPr>
            <a:t>Self care </a:t>
          </a:r>
          <a:endParaRPr lang="en-US" sz="1600" kern="1200" dirty="0">
            <a:latin typeface="Comic Sans MS" panose="030F0702030302020204" pitchFamily="66" charset="0"/>
          </a:endParaRPr>
        </a:p>
      </dsp:txBody>
      <dsp:txXfrm>
        <a:off x="1739724" y="602018"/>
        <a:ext cx="1579757" cy="947854"/>
      </dsp:txXfrm>
    </dsp:sp>
    <dsp:sp modelId="{4ABE72A4-682D-4D66-92AA-36A861A47AAB}">
      <dsp:nvSpPr>
        <dsp:cNvPr id="0" name=""/>
        <dsp:cNvSpPr/>
      </dsp:nvSpPr>
      <dsp:spPr>
        <a:xfrm>
          <a:off x="3477457" y="602018"/>
          <a:ext cx="1579757" cy="9478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0" i="0" kern="1200" baseline="0" dirty="0">
              <a:latin typeface="Comic Sans MS" panose="030F0702030302020204" pitchFamily="66" charset="0"/>
            </a:rPr>
            <a:t>Routines and predictability</a:t>
          </a:r>
          <a:endParaRPr lang="en-US" sz="1600" kern="1200" dirty="0">
            <a:latin typeface="Comic Sans MS" panose="030F0702030302020204" pitchFamily="66" charset="0"/>
          </a:endParaRPr>
        </a:p>
      </dsp:txBody>
      <dsp:txXfrm>
        <a:off x="3477457" y="602018"/>
        <a:ext cx="1579757" cy="947854"/>
      </dsp:txXfrm>
    </dsp:sp>
    <dsp:sp modelId="{C14DCBE4-55E0-4660-9EBC-85F732769E9C}">
      <dsp:nvSpPr>
        <dsp:cNvPr id="0" name=""/>
        <dsp:cNvSpPr/>
      </dsp:nvSpPr>
      <dsp:spPr>
        <a:xfrm>
          <a:off x="5215190" y="602018"/>
          <a:ext cx="1579757" cy="9478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0" i="0" kern="1200" baseline="0" dirty="0">
              <a:latin typeface="Comic Sans MS" panose="030F0702030302020204" pitchFamily="66" charset="0"/>
            </a:rPr>
            <a:t>Write it down – lists and journaling</a:t>
          </a:r>
          <a:endParaRPr lang="en-US" sz="1600" kern="1200" dirty="0">
            <a:latin typeface="Comic Sans MS" panose="030F0702030302020204" pitchFamily="66" charset="0"/>
          </a:endParaRPr>
        </a:p>
      </dsp:txBody>
      <dsp:txXfrm>
        <a:off x="5215190" y="602018"/>
        <a:ext cx="1579757" cy="947854"/>
      </dsp:txXfrm>
    </dsp:sp>
    <dsp:sp modelId="{E9CA9E0C-3EBD-40D5-9260-79B7E559C1BE}">
      <dsp:nvSpPr>
        <dsp:cNvPr id="0" name=""/>
        <dsp:cNvSpPr/>
      </dsp:nvSpPr>
      <dsp:spPr>
        <a:xfrm>
          <a:off x="1991" y="1707848"/>
          <a:ext cx="1579757" cy="9478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0" i="0" kern="1200" baseline="0" dirty="0">
              <a:latin typeface="Comic Sans MS" panose="030F0702030302020204" pitchFamily="66" charset="0"/>
            </a:rPr>
            <a:t>Habit stacking </a:t>
          </a:r>
          <a:endParaRPr lang="en-US" sz="1600" kern="1200" dirty="0">
            <a:latin typeface="Comic Sans MS" panose="030F0702030302020204" pitchFamily="66" charset="0"/>
          </a:endParaRPr>
        </a:p>
      </dsp:txBody>
      <dsp:txXfrm>
        <a:off x="1991" y="1707848"/>
        <a:ext cx="1579757" cy="947854"/>
      </dsp:txXfrm>
    </dsp:sp>
    <dsp:sp modelId="{33F074E6-0ACA-43CC-AEAE-2D8197346E9C}">
      <dsp:nvSpPr>
        <dsp:cNvPr id="0" name=""/>
        <dsp:cNvSpPr/>
      </dsp:nvSpPr>
      <dsp:spPr>
        <a:xfrm>
          <a:off x="1739724" y="1707848"/>
          <a:ext cx="1579757" cy="9478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Comic Sans MS" panose="030F0702030302020204" pitchFamily="66" charset="0"/>
            </a:rPr>
            <a:t>Priority matrix</a:t>
          </a:r>
          <a:endParaRPr lang="en-US" sz="1600" kern="1200" dirty="0">
            <a:latin typeface="Comic Sans MS" panose="030F0702030302020204" pitchFamily="66" charset="0"/>
          </a:endParaRPr>
        </a:p>
      </dsp:txBody>
      <dsp:txXfrm>
        <a:off x="1739724" y="1707848"/>
        <a:ext cx="1579757" cy="947854"/>
      </dsp:txXfrm>
    </dsp:sp>
    <dsp:sp modelId="{2DB0D94B-51B7-432D-B2DE-498DE34BED3E}">
      <dsp:nvSpPr>
        <dsp:cNvPr id="0" name=""/>
        <dsp:cNvSpPr/>
      </dsp:nvSpPr>
      <dsp:spPr>
        <a:xfrm>
          <a:off x="3477457" y="1707848"/>
          <a:ext cx="1579757" cy="9478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omic Sans MS" panose="030F0702030302020204" pitchFamily="66" charset="0"/>
            </a:rPr>
            <a:t>Pomodoro technique</a:t>
          </a:r>
        </a:p>
      </dsp:txBody>
      <dsp:txXfrm>
        <a:off x="3477457" y="1707848"/>
        <a:ext cx="1579757" cy="947854"/>
      </dsp:txXfrm>
    </dsp:sp>
    <dsp:sp modelId="{A6AF1BDC-FF5D-4A20-BF9B-B02C537BE0E5}">
      <dsp:nvSpPr>
        <dsp:cNvPr id="0" name=""/>
        <dsp:cNvSpPr/>
      </dsp:nvSpPr>
      <dsp:spPr>
        <a:xfrm>
          <a:off x="5215190" y="1707848"/>
          <a:ext cx="1579757" cy="9478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omic Sans MS" panose="030F0702030302020204" pitchFamily="66" charset="0"/>
            </a:rPr>
            <a:t>Gamification </a:t>
          </a:r>
        </a:p>
      </dsp:txBody>
      <dsp:txXfrm>
        <a:off x="5215190" y="1707848"/>
        <a:ext cx="1579757" cy="947854"/>
      </dsp:txXfrm>
    </dsp:sp>
    <dsp:sp modelId="{8BF71C32-7393-488D-918D-51B3829209C2}">
      <dsp:nvSpPr>
        <dsp:cNvPr id="0" name=""/>
        <dsp:cNvSpPr/>
      </dsp:nvSpPr>
      <dsp:spPr>
        <a:xfrm>
          <a:off x="1991" y="2813678"/>
          <a:ext cx="1579757" cy="9478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omic Sans MS" panose="030F0702030302020204" pitchFamily="66" charset="0"/>
            </a:rPr>
            <a:t>Body doubling  Accountability buddy</a:t>
          </a:r>
        </a:p>
      </dsp:txBody>
      <dsp:txXfrm>
        <a:off x="1991" y="2813678"/>
        <a:ext cx="1579757" cy="947854"/>
      </dsp:txXfrm>
    </dsp:sp>
    <dsp:sp modelId="{EBF61331-FC59-4771-A0B8-84E25566723F}">
      <dsp:nvSpPr>
        <dsp:cNvPr id="0" name=""/>
        <dsp:cNvSpPr/>
      </dsp:nvSpPr>
      <dsp:spPr>
        <a:xfrm>
          <a:off x="1739724" y="2813678"/>
          <a:ext cx="1579757" cy="9478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0" i="0" kern="1200" baseline="0" dirty="0">
              <a:latin typeface="Comic Sans MS" panose="030F0702030302020204" pitchFamily="66" charset="0"/>
            </a:rPr>
            <a:t>Chunking – break it down </a:t>
          </a:r>
          <a:endParaRPr lang="en-US" sz="1600" kern="1200" dirty="0">
            <a:latin typeface="Comic Sans MS" panose="030F0702030302020204" pitchFamily="66" charset="0"/>
          </a:endParaRPr>
        </a:p>
      </dsp:txBody>
      <dsp:txXfrm>
        <a:off x="1739724" y="2813678"/>
        <a:ext cx="1579757" cy="947854"/>
      </dsp:txXfrm>
    </dsp:sp>
    <dsp:sp modelId="{C89B6ABD-88D3-47A3-A206-F14487E0E646}">
      <dsp:nvSpPr>
        <dsp:cNvPr id="0" name=""/>
        <dsp:cNvSpPr/>
      </dsp:nvSpPr>
      <dsp:spPr>
        <a:xfrm>
          <a:off x="3477457" y="2813678"/>
          <a:ext cx="1579757" cy="9478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0" i="0" kern="1200" baseline="0" dirty="0">
              <a:latin typeface="Comic Sans MS" panose="030F0702030302020204" pitchFamily="66" charset="0"/>
            </a:rPr>
            <a:t>Timers, apps and technology</a:t>
          </a:r>
          <a:endParaRPr lang="en-US" sz="1600" kern="1200" dirty="0">
            <a:latin typeface="Comic Sans MS" panose="030F0702030302020204" pitchFamily="66" charset="0"/>
          </a:endParaRPr>
        </a:p>
      </dsp:txBody>
      <dsp:txXfrm>
        <a:off x="3477457" y="2813678"/>
        <a:ext cx="1579757" cy="947854"/>
      </dsp:txXfrm>
    </dsp:sp>
    <dsp:sp modelId="{C1D4B81E-A0E5-43C5-99B7-411F31F88BA4}">
      <dsp:nvSpPr>
        <dsp:cNvPr id="0" name=""/>
        <dsp:cNvSpPr/>
      </dsp:nvSpPr>
      <dsp:spPr>
        <a:xfrm>
          <a:off x="5215190" y="2813678"/>
          <a:ext cx="1579757" cy="9478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omic Sans MS" panose="030F0702030302020204" pitchFamily="66" charset="0"/>
            </a:rPr>
            <a:t>Energy bank accounting </a:t>
          </a:r>
        </a:p>
      </dsp:txBody>
      <dsp:txXfrm>
        <a:off x="5215190" y="2813678"/>
        <a:ext cx="1579757" cy="947854"/>
      </dsp:txXfrm>
    </dsp:sp>
    <dsp:sp modelId="{3B615E0A-CCDD-4FE0-8DB9-A082610B9A05}">
      <dsp:nvSpPr>
        <dsp:cNvPr id="0" name=""/>
        <dsp:cNvSpPr/>
      </dsp:nvSpPr>
      <dsp:spPr>
        <a:xfrm>
          <a:off x="1991" y="3919508"/>
          <a:ext cx="1579757" cy="9478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0" i="0" kern="1200" baseline="0" dirty="0">
              <a:latin typeface="Comic Sans MS" panose="030F0702030302020204" pitchFamily="66" charset="0"/>
            </a:rPr>
            <a:t>Mini deadlines and mind mapping </a:t>
          </a:r>
          <a:endParaRPr lang="en-US" sz="1600" kern="1200" dirty="0">
            <a:latin typeface="Comic Sans MS" panose="030F0702030302020204" pitchFamily="66" charset="0"/>
          </a:endParaRPr>
        </a:p>
      </dsp:txBody>
      <dsp:txXfrm>
        <a:off x="1991" y="3919508"/>
        <a:ext cx="1579757" cy="947854"/>
      </dsp:txXfrm>
    </dsp:sp>
    <dsp:sp modelId="{1D02B6DC-F092-49AA-BEAF-5214929965E8}">
      <dsp:nvSpPr>
        <dsp:cNvPr id="0" name=""/>
        <dsp:cNvSpPr/>
      </dsp:nvSpPr>
      <dsp:spPr>
        <a:xfrm>
          <a:off x="1739724" y="3919508"/>
          <a:ext cx="1579757" cy="9478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0" i="0" kern="1200" baseline="0" dirty="0">
              <a:latin typeface="Comic Sans MS" panose="030F0702030302020204" pitchFamily="66" charset="0"/>
            </a:rPr>
            <a:t>Tech free time </a:t>
          </a:r>
          <a:endParaRPr lang="en-US" sz="1600" kern="1200" dirty="0">
            <a:latin typeface="Comic Sans MS" panose="030F0702030302020204" pitchFamily="66" charset="0"/>
          </a:endParaRPr>
        </a:p>
      </dsp:txBody>
      <dsp:txXfrm>
        <a:off x="1739724" y="3919508"/>
        <a:ext cx="1579757" cy="947854"/>
      </dsp:txXfrm>
    </dsp:sp>
    <dsp:sp modelId="{B6156BF9-E4B2-45AB-9F1A-4D8B0C5261D4}">
      <dsp:nvSpPr>
        <dsp:cNvPr id="0" name=""/>
        <dsp:cNvSpPr/>
      </dsp:nvSpPr>
      <dsp:spPr>
        <a:xfrm>
          <a:off x="3477457" y="3919508"/>
          <a:ext cx="1579757" cy="9478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0" i="0" kern="1200" baseline="0" dirty="0">
              <a:latin typeface="Comic Sans MS" panose="030F0702030302020204" pitchFamily="66" charset="0"/>
            </a:rPr>
            <a:t> Music and movement</a:t>
          </a:r>
          <a:endParaRPr lang="en-US" sz="1600" kern="1200" dirty="0">
            <a:latin typeface="Comic Sans MS" panose="030F0702030302020204" pitchFamily="66" charset="0"/>
          </a:endParaRPr>
        </a:p>
      </dsp:txBody>
      <dsp:txXfrm>
        <a:off x="3477457" y="3919508"/>
        <a:ext cx="1579757" cy="947854"/>
      </dsp:txXfrm>
    </dsp:sp>
    <dsp:sp modelId="{DD341FBB-DDD7-4F3C-91D7-D40E3CBC0C62}">
      <dsp:nvSpPr>
        <dsp:cNvPr id="0" name=""/>
        <dsp:cNvSpPr/>
      </dsp:nvSpPr>
      <dsp:spPr>
        <a:xfrm>
          <a:off x="5215190" y="3919508"/>
          <a:ext cx="1579757" cy="9478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omic Sans MS" panose="030F0702030302020204" pitchFamily="66" charset="0"/>
            </a:rPr>
            <a:t>Pause and be in moment </a:t>
          </a:r>
        </a:p>
      </dsp:txBody>
      <dsp:txXfrm>
        <a:off x="5215190" y="3919508"/>
        <a:ext cx="1579757" cy="947854"/>
      </dsp:txXfrm>
    </dsp:sp>
  </dsp:spTree>
</dsp:drawing>
</file>

<file path=ppt/diagrams/layout1.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62CAB1C-0AA1-4053-A726-215D175850A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59F6F74-5F3D-4C2B-8AC5-73761B2FB26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306CAD-01BF-4A36-89A1-76183660094C}" type="datetimeFigureOut">
              <a:rPr lang="en-US" smtClean="0"/>
              <a:t>2/11/2025</a:t>
            </a:fld>
            <a:endParaRPr lang="en-US" dirty="0"/>
          </a:p>
        </p:txBody>
      </p:sp>
      <p:sp>
        <p:nvSpPr>
          <p:cNvPr id="4" name="Footer Placeholder 3">
            <a:extLst>
              <a:ext uri="{FF2B5EF4-FFF2-40B4-BE49-F238E27FC236}">
                <a16:creationId xmlns:a16="http://schemas.microsoft.com/office/drawing/2014/main" id="{4D3774BE-A649-46E3-849C-B7115F8772E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E0E8BA-5F10-4BE9-B74D-7AA6E4180CF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BFECE9-3899-402D-9557-B34889DA2FFF}" type="slidenum">
              <a:rPr lang="en-US" smtClean="0"/>
              <a:t>‹#›</a:t>
            </a:fld>
            <a:endParaRPr lang="en-US" dirty="0"/>
          </a:p>
        </p:txBody>
      </p:sp>
    </p:spTree>
    <p:extLst>
      <p:ext uri="{BB962C8B-B14F-4D97-AF65-F5344CB8AC3E}">
        <p14:creationId xmlns:p14="http://schemas.microsoft.com/office/powerpoint/2010/main" val="39375944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B3ADA9-1F11-4760-8ADD-071EFA0A529A}" type="datetimeFigureOut">
              <a:rPr lang="en-US" smtClean="0"/>
              <a:t>2/11/2025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3784F3-2271-4F8D-A0BC-8F40E6849FE5}" type="slidenum">
              <a:rPr lang="en-US" smtClean="0"/>
              <a:t>‹#›</a:t>
            </a:fld>
            <a:endParaRPr lang="en-US" dirty="0"/>
          </a:p>
        </p:txBody>
      </p:sp>
    </p:spTree>
    <p:extLst>
      <p:ext uri="{BB962C8B-B14F-4D97-AF65-F5344CB8AC3E}">
        <p14:creationId xmlns:p14="http://schemas.microsoft.com/office/powerpoint/2010/main" val="1341245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728C741F-060F-4718-A57B-A1162A01F72C}"/>
              </a:ext>
            </a:extLst>
          </p:cNvPr>
          <p:cNvSpPr/>
          <p:nvPr userDrawn="1"/>
        </p:nvSpPr>
        <p:spPr>
          <a:xfrm>
            <a:off x="1709321" y="3425047"/>
            <a:ext cx="1719072" cy="1719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32C19AED-A027-4017-B01A-E1E6583F81C6}"/>
              </a:ext>
            </a:extLst>
          </p:cNvPr>
          <p:cNvSpPr/>
          <p:nvPr userDrawn="1"/>
        </p:nvSpPr>
        <p:spPr>
          <a:xfrm>
            <a:off x="1709321" y="1713063"/>
            <a:ext cx="1719072" cy="1719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E602CDF5-333B-4D96-98D8-CDFB79A8430E}"/>
              </a:ext>
            </a:extLst>
          </p:cNvPr>
          <p:cNvSpPr/>
          <p:nvPr userDrawn="1"/>
        </p:nvSpPr>
        <p:spPr>
          <a:xfrm>
            <a:off x="3431545" y="3425047"/>
            <a:ext cx="1719072" cy="1719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667E4DE3-DDB5-444E-86D9-7B201F0BFC0F}"/>
              </a:ext>
            </a:extLst>
          </p:cNvPr>
          <p:cNvSpPr/>
          <p:nvPr userDrawn="1"/>
        </p:nvSpPr>
        <p:spPr>
          <a:xfrm>
            <a:off x="0" y="3425047"/>
            <a:ext cx="1719072" cy="1719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C25C416-A3A2-4CF9-9532-2C0BFB51CFDF}"/>
              </a:ext>
            </a:extLst>
          </p:cNvPr>
          <p:cNvSpPr>
            <a:spLocks noGrp="1"/>
          </p:cNvSpPr>
          <p:nvPr>
            <p:ph type="ctrTitle"/>
          </p:nvPr>
        </p:nvSpPr>
        <p:spPr>
          <a:xfrm>
            <a:off x="5699577" y="640080"/>
            <a:ext cx="5724144" cy="3657600"/>
          </a:xfrm>
        </p:spPr>
        <p:txBody>
          <a:bodyPr lIns="0" anchor="b"/>
          <a:lstStyle>
            <a:lvl1pPr algn="l">
              <a:lnSpc>
                <a:spcPct val="80000"/>
              </a:lnSpc>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p:nvPr>
        </p:nvSpPr>
        <p:spPr>
          <a:xfrm>
            <a:off x="5699577" y="5577840"/>
            <a:ext cx="5724144" cy="472073"/>
          </a:xfrm>
        </p:spPr>
        <p:txBody>
          <a:bodyPr lIns="0">
            <a:normAutofit/>
          </a:bodyPr>
          <a:lstStyle>
            <a:lvl1pPr marL="0" indent="0" algn="l">
              <a:lnSpc>
                <a:spcPct val="100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4" name="Picture Placeholder 53">
            <a:extLst>
              <a:ext uri="{FF2B5EF4-FFF2-40B4-BE49-F238E27FC236}">
                <a16:creationId xmlns:a16="http://schemas.microsoft.com/office/drawing/2014/main" id="{71082593-1DC5-43B5-947C-7963DD90EBD9}"/>
              </a:ext>
            </a:extLst>
          </p:cNvPr>
          <p:cNvSpPr>
            <a:spLocks noGrp="1"/>
          </p:cNvSpPr>
          <p:nvPr>
            <p:ph type="pic" sz="quarter" idx="16"/>
          </p:nvPr>
        </p:nvSpPr>
        <p:spPr>
          <a:xfrm>
            <a:off x="0" y="1719072"/>
            <a:ext cx="1719072" cy="1719072"/>
          </a:xfrm>
          <a:custGeom>
            <a:avLst/>
            <a:gdLst>
              <a:gd name="connsiteX0" fmla="*/ 0 w 1719072"/>
              <a:gd name="connsiteY0" fmla="*/ 0 h 1719072"/>
              <a:gd name="connsiteX1" fmla="*/ 1719072 w 1719072"/>
              <a:gd name="connsiteY1" fmla="*/ 0 h 1719072"/>
              <a:gd name="connsiteX2" fmla="*/ 1719072 w 1719072"/>
              <a:gd name="connsiteY2" fmla="*/ 1719072 h 1719072"/>
              <a:gd name="connsiteX3" fmla="*/ 0 w 1719072"/>
              <a:gd name="connsiteY3" fmla="*/ 1719072 h 1719072"/>
            </a:gdLst>
            <a:ahLst/>
            <a:cxnLst>
              <a:cxn ang="0">
                <a:pos x="connsiteX0" y="connsiteY0"/>
              </a:cxn>
              <a:cxn ang="0">
                <a:pos x="connsiteX1" y="connsiteY1"/>
              </a:cxn>
              <a:cxn ang="0">
                <a:pos x="connsiteX2" y="connsiteY2"/>
              </a:cxn>
              <a:cxn ang="0">
                <a:pos x="connsiteX3" y="connsiteY3"/>
              </a:cxn>
            </a:cxnLst>
            <a:rect l="l" t="t" r="r" b="b"/>
            <a:pathLst>
              <a:path w="1719072" h="1719072">
                <a:moveTo>
                  <a:pt x="0" y="0"/>
                </a:moveTo>
                <a:lnTo>
                  <a:pt x="1719072" y="0"/>
                </a:lnTo>
                <a:lnTo>
                  <a:pt x="1719072" y="1719072"/>
                </a:lnTo>
                <a:lnTo>
                  <a:pt x="0" y="1719072"/>
                </a:lnTo>
                <a:close/>
              </a:path>
            </a:pathLst>
          </a:custGeom>
        </p:spPr>
        <p:txBody>
          <a:bodyPr wrap="square">
            <a:noAutofit/>
          </a:bodyPr>
          <a:lstStyle>
            <a:lvl1pPr marL="0" indent="0" algn="ctr">
              <a:buNone/>
              <a:defRPr sz="1600">
                <a:solidFill>
                  <a:schemeClr val="bg1"/>
                </a:solidFill>
              </a:defRPr>
            </a:lvl1pPr>
          </a:lstStyle>
          <a:p>
            <a:endParaRPr lang="en-US" dirty="0"/>
          </a:p>
        </p:txBody>
      </p:sp>
      <p:sp>
        <p:nvSpPr>
          <p:cNvPr id="20" name="Rectangle 19">
            <a:extLst>
              <a:ext uri="{FF2B5EF4-FFF2-40B4-BE49-F238E27FC236}">
                <a16:creationId xmlns:a16="http://schemas.microsoft.com/office/drawing/2014/main" id="{0455E561-1242-4C3A-8D37-3138CA80547F}"/>
              </a:ext>
            </a:extLst>
          </p:cNvPr>
          <p:cNvSpPr/>
          <p:nvPr userDrawn="1"/>
        </p:nvSpPr>
        <p:spPr>
          <a:xfrm>
            <a:off x="3431545" y="1713063"/>
            <a:ext cx="1719072" cy="1719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1AFF298D-0F6B-4888-9B03-1FDDFE28B82B}"/>
              </a:ext>
            </a:extLst>
          </p:cNvPr>
          <p:cNvSpPr/>
          <p:nvPr userDrawn="1"/>
        </p:nvSpPr>
        <p:spPr>
          <a:xfrm>
            <a:off x="1709321" y="0"/>
            <a:ext cx="1719072" cy="1719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597D0707-6223-4E41-9E36-C3BF6C78CA4D}"/>
              </a:ext>
            </a:extLst>
          </p:cNvPr>
          <p:cNvSpPr/>
          <p:nvPr userDrawn="1"/>
        </p:nvSpPr>
        <p:spPr>
          <a:xfrm>
            <a:off x="1709321" y="5138928"/>
            <a:ext cx="1719072" cy="1719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4BE2D702-5FB5-4F75-B96D-4F210F10EA62}"/>
              </a:ext>
            </a:extLst>
          </p:cNvPr>
          <p:cNvSpPr/>
          <p:nvPr userDrawn="1"/>
        </p:nvSpPr>
        <p:spPr>
          <a:xfrm>
            <a:off x="0" y="0"/>
            <a:ext cx="1719072" cy="1719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2447C29C-1D94-4217-A4D7-E0E0A8CACEBC}"/>
              </a:ext>
            </a:extLst>
          </p:cNvPr>
          <p:cNvSpPr/>
          <p:nvPr userDrawn="1"/>
        </p:nvSpPr>
        <p:spPr>
          <a:xfrm>
            <a:off x="0" y="5138928"/>
            <a:ext cx="1719072" cy="1719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F95796F3-1FF2-4CB3-9A21-2FA42B0F739C}"/>
              </a:ext>
            </a:extLst>
          </p:cNvPr>
          <p:cNvSpPr/>
          <p:nvPr userDrawn="1"/>
        </p:nvSpPr>
        <p:spPr>
          <a:xfrm>
            <a:off x="5699578" y="5142220"/>
            <a:ext cx="628650" cy="18225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9CD7761-CC7A-FAFC-0198-8C666674D019}"/>
              </a:ext>
            </a:extLst>
          </p:cNvPr>
          <p:cNvSpPr/>
          <p:nvPr userDrawn="1"/>
        </p:nvSpPr>
        <p:spPr>
          <a:xfrm>
            <a:off x="3431545" y="0"/>
            <a:ext cx="1719072" cy="1719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7366219-E379-6451-33E4-F55572D09C01}"/>
              </a:ext>
            </a:extLst>
          </p:cNvPr>
          <p:cNvSpPr/>
          <p:nvPr userDrawn="1"/>
        </p:nvSpPr>
        <p:spPr>
          <a:xfrm>
            <a:off x="3431545" y="5144119"/>
            <a:ext cx="1719072" cy="1719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39583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2">
    <p:bg>
      <p:bgPr>
        <a:solidFill>
          <a:schemeClr val="accent4"/>
        </a:solidFill>
        <a:effectLst/>
      </p:bgPr>
    </p:bg>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3A0B6809-6EF5-4C1C-AE26-93D43D084EE4}"/>
              </a:ext>
            </a:extLst>
          </p:cNvPr>
          <p:cNvSpPr/>
          <p:nvPr userDrawn="1"/>
        </p:nvSpPr>
        <p:spPr>
          <a:xfrm>
            <a:off x="0" y="2560320"/>
            <a:ext cx="12192000" cy="4297680"/>
          </a:xfrm>
          <a:prstGeom prst="rect">
            <a:avLst/>
          </a:prstGeom>
          <a:solidFill>
            <a:schemeClr val="accent3"/>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9801717-EC04-4D9F-BE50-E726ECAC1136}"/>
              </a:ext>
            </a:extLst>
          </p:cNvPr>
          <p:cNvSpPr/>
          <p:nvPr userDrawn="1"/>
        </p:nvSpPr>
        <p:spPr>
          <a:xfrm>
            <a:off x="5017194"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F1841E8-8EE7-488E-B7DD-D1F23F79128D}"/>
              </a:ext>
            </a:extLst>
          </p:cNvPr>
          <p:cNvSpPr/>
          <p:nvPr userDrawn="1"/>
        </p:nvSpPr>
        <p:spPr>
          <a:xfrm>
            <a:off x="4300452"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44AEF00F-18B6-43AC-BF54-3B4939890FE1}"/>
              </a:ext>
            </a:extLst>
          </p:cNvPr>
          <p:cNvSpPr/>
          <p:nvPr userDrawn="1"/>
        </p:nvSpPr>
        <p:spPr>
          <a:xfrm>
            <a:off x="5375565"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BC54B6B-8A0E-422F-B2FF-A68441C16904}"/>
              </a:ext>
            </a:extLst>
          </p:cNvPr>
          <p:cNvSpPr/>
          <p:nvPr userDrawn="1"/>
        </p:nvSpPr>
        <p:spPr>
          <a:xfrm>
            <a:off x="3583710"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1602B99D-D623-4FE2-BDFD-A23B43BEBBDD}"/>
              </a:ext>
            </a:extLst>
          </p:cNvPr>
          <p:cNvSpPr/>
          <p:nvPr userDrawn="1"/>
        </p:nvSpPr>
        <p:spPr>
          <a:xfrm>
            <a:off x="2866968"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F4892CE3-43B8-4AF7-8E2E-1E5C2045F89A}"/>
              </a:ext>
            </a:extLst>
          </p:cNvPr>
          <p:cNvSpPr/>
          <p:nvPr userDrawn="1"/>
        </p:nvSpPr>
        <p:spPr>
          <a:xfrm>
            <a:off x="2150226"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53C5002F-39B4-49E5-B179-A5F9A322772D}"/>
              </a:ext>
            </a:extLst>
          </p:cNvPr>
          <p:cNvSpPr/>
          <p:nvPr userDrawn="1"/>
        </p:nvSpPr>
        <p:spPr>
          <a:xfrm>
            <a:off x="3225339" y="2467783"/>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847AC63-E8C8-47EF-BDEA-DF587155527B}"/>
              </a:ext>
            </a:extLst>
          </p:cNvPr>
          <p:cNvSpPr/>
          <p:nvPr userDrawn="1"/>
        </p:nvSpPr>
        <p:spPr>
          <a:xfrm>
            <a:off x="1791855"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EAD15DF-3882-4D15-8A5D-B08B7A32A9B0}"/>
              </a:ext>
            </a:extLst>
          </p:cNvPr>
          <p:cNvSpPr/>
          <p:nvPr userDrawn="1"/>
        </p:nvSpPr>
        <p:spPr>
          <a:xfrm>
            <a:off x="1433484" y="246778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73A3B466-F022-4299-8575-4347D62E5ADB}"/>
              </a:ext>
            </a:extLst>
          </p:cNvPr>
          <p:cNvSpPr/>
          <p:nvPr userDrawn="1"/>
        </p:nvSpPr>
        <p:spPr>
          <a:xfrm>
            <a:off x="6092307"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7103BE58-6B70-49F5-8283-BF3B0B35E1D7}"/>
              </a:ext>
            </a:extLst>
          </p:cNvPr>
          <p:cNvSpPr/>
          <p:nvPr userDrawn="1"/>
        </p:nvSpPr>
        <p:spPr>
          <a:xfrm>
            <a:off x="358371" y="2467783"/>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865F4154-50AA-4593-A86B-2A7A582D30AA}"/>
              </a:ext>
            </a:extLst>
          </p:cNvPr>
          <p:cNvSpPr/>
          <p:nvPr userDrawn="1"/>
        </p:nvSpPr>
        <p:spPr>
          <a:xfrm>
            <a:off x="4658823" y="246778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F635667C-FE54-4C6C-81D2-C117F6848A7C}"/>
              </a:ext>
            </a:extLst>
          </p:cNvPr>
          <p:cNvSpPr/>
          <p:nvPr userDrawn="1"/>
        </p:nvSpPr>
        <p:spPr>
          <a:xfrm>
            <a:off x="1075113"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2B327EE7-DDE6-4725-9791-0909802594D4}"/>
              </a:ext>
            </a:extLst>
          </p:cNvPr>
          <p:cNvSpPr/>
          <p:nvPr userDrawn="1"/>
        </p:nvSpPr>
        <p:spPr>
          <a:xfrm>
            <a:off x="2508597" y="246778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E880683C-A1F9-41B4-92B6-6690A542A9CA}"/>
              </a:ext>
            </a:extLst>
          </p:cNvPr>
          <p:cNvSpPr/>
          <p:nvPr userDrawn="1"/>
        </p:nvSpPr>
        <p:spPr>
          <a:xfrm>
            <a:off x="716742" y="2467783"/>
            <a:ext cx="365760" cy="3657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0BF012F1-D588-4F57-88B5-6F5532BADA92}"/>
              </a:ext>
            </a:extLst>
          </p:cNvPr>
          <p:cNvSpPr/>
          <p:nvPr userDrawn="1"/>
        </p:nvSpPr>
        <p:spPr>
          <a:xfrm>
            <a:off x="0"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503FFB96-6B81-475C-995F-610FEC231FEE}"/>
              </a:ext>
            </a:extLst>
          </p:cNvPr>
          <p:cNvSpPr/>
          <p:nvPr userDrawn="1"/>
        </p:nvSpPr>
        <p:spPr>
          <a:xfrm>
            <a:off x="5733936" y="2467783"/>
            <a:ext cx="36576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3069B2B0-3E3B-4E71-8023-5CEF05BF4DF3}"/>
              </a:ext>
            </a:extLst>
          </p:cNvPr>
          <p:cNvSpPr/>
          <p:nvPr userDrawn="1"/>
        </p:nvSpPr>
        <p:spPr>
          <a:xfrm>
            <a:off x="3942081" y="2467783"/>
            <a:ext cx="365760" cy="3657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8088EB2E-CD96-47B9-A63A-8D18CCA89512}"/>
              </a:ext>
            </a:extLst>
          </p:cNvPr>
          <p:cNvSpPr/>
          <p:nvPr userDrawn="1"/>
        </p:nvSpPr>
        <p:spPr>
          <a:xfrm>
            <a:off x="11467872"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9338708E-067F-4FA9-BA12-1C4EA2B37A63}"/>
              </a:ext>
            </a:extLst>
          </p:cNvPr>
          <p:cNvSpPr/>
          <p:nvPr userDrawn="1"/>
        </p:nvSpPr>
        <p:spPr>
          <a:xfrm>
            <a:off x="10751130"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6E35FFEA-E06D-408B-A778-0B32F03EFF9F}"/>
              </a:ext>
            </a:extLst>
          </p:cNvPr>
          <p:cNvSpPr/>
          <p:nvPr userDrawn="1"/>
        </p:nvSpPr>
        <p:spPr>
          <a:xfrm>
            <a:off x="11826240"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A48561E-6688-489C-BA9B-9C5D3AD90706}"/>
              </a:ext>
            </a:extLst>
          </p:cNvPr>
          <p:cNvSpPr/>
          <p:nvPr userDrawn="1"/>
        </p:nvSpPr>
        <p:spPr>
          <a:xfrm>
            <a:off x="10034388"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D6BE74A-DCDC-4736-A000-7680D880DF04}"/>
              </a:ext>
            </a:extLst>
          </p:cNvPr>
          <p:cNvSpPr/>
          <p:nvPr userDrawn="1"/>
        </p:nvSpPr>
        <p:spPr>
          <a:xfrm>
            <a:off x="9317646"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5030A29-CB1B-4217-961C-E14F3593D004}"/>
              </a:ext>
            </a:extLst>
          </p:cNvPr>
          <p:cNvSpPr/>
          <p:nvPr userDrawn="1"/>
        </p:nvSpPr>
        <p:spPr>
          <a:xfrm>
            <a:off x="8600904"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6D0C4995-9291-4EC8-9EE7-99138E697D86}"/>
              </a:ext>
            </a:extLst>
          </p:cNvPr>
          <p:cNvSpPr/>
          <p:nvPr userDrawn="1"/>
        </p:nvSpPr>
        <p:spPr>
          <a:xfrm>
            <a:off x="9676017" y="246778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F3F7B342-9394-4E5F-BE39-DC03310AD81F}"/>
              </a:ext>
            </a:extLst>
          </p:cNvPr>
          <p:cNvSpPr/>
          <p:nvPr userDrawn="1"/>
        </p:nvSpPr>
        <p:spPr>
          <a:xfrm>
            <a:off x="8242533"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9D4940C5-39A1-40E8-8A26-EDA81A5FF6E2}"/>
              </a:ext>
            </a:extLst>
          </p:cNvPr>
          <p:cNvSpPr/>
          <p:nvPr userDrawn="1"/>
        </p:nvSpPr>
        <p:spPr>
          <a:xfrm>
            <a:off x="7884162" y="246778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F268A38-2DB0-40ED-A3BD-7B0DBF3DC185}"/>
              </a:ext>
            </a:extLst>
          </p:cNvPr>
          <p:cNvSpPr/>
          <p:nvPr userDrawn="1"/>
        </p:nvSpPr>
        <p:spPr>
          <a:xfrm>
            <a:off x="6809049" y="2467783"/>
            <a:ext cx="36576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9222658B-4E93-40D4-8683-4BFDB7FD28AC}"/>
              </a:ext>
            </a:extLst>
          </p:cNvPr>
          <p:cNvSpPr/>
          <p:nvPr userDrawn="1"/>
        </p:nvSpPr>
        <p:spPr>
          <a:xfrm>
            <a:off x="11109501" y="246778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CE94E203-4D9D-4315-811B-6AEBDA949895}"/>
              </a:ext>
            </a:extLst>
          </p:cNvPr>
          <p:cNvSpPr/>
          <p:nvPr userDrawn="1"/>
        </p:nvSpPr>
        <p:spPr>
          <a:xfrm>
            <a:off x="7525791"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958DF5A4-693E-486D-BAB8-69D0BDAE74CE}"/>
              </a:ext>
            </a:extLst>
          </p:cNvPr>
          <p:cNvSpPr/>
          <p:nvPr userDrawn="1"/>
        </p:nvSpPr>
        <p:spPr>
          <a:xfrm>
            <a:off x="8959275" y="2467783"/>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2FBA4F83-ED0B-439D-983D-DBBFB23D2612}"/>
              </a:ext>
            </a:extLst>
          </p:cNvPr>
          <p:cNvSpPr/>
          <p:nvPr userDrawn="1"/>
        </p:nvSpPr>
        <p:spPr>
          <a:xfrm>
            <a:off x="7167420"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3EB3F76F-9FC5-454E-9B4F-C471289878CD}"/>
              </a:ext>
            </a:extLst>
          </p:cNvPr>
          <p:cNvSpPr/>
          <p:nvPr userDrawn="1"/>
        </p:nvSpPr>
        <p:spPr>
          <a:xfrm>
            <a:off x="6450678"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91B303D9-4182-4C78-A463-7ED50F26193B}"/>
              </a:ext>
            </a:extLst>
          </p:cNvPr>
          <p:cNvSpPr/>
          <p:nvPr userDrawn="1"/>
        </p:nvSpPr>
        <p:spPr>
          <a:xfrm>
            <a:off x="10392759" y="2467783"/>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841248" y="548640"/>
            <a:ext cx="10515600" cy="1463040"/>
          </a:xfrm>
        </p:spPr>
        <p:txBody>
          <a:bodyPr anchor="ctr">
            <a:normAutofit/>
          </a:bodyPr>
          <a:lstStyle>
            <a:lvl1pPr marL="0" algn="ctr" defTabSz="914400" rtl="0" eaLnBrk="1" latinLnBrk="0" hangingPunct="1">
              <a:lnSpc>
                <a:spcPct val="90000"/>
              </a:lnSpc>
              <a:spcBef>
                <a:spcPct val="0"/>
              </a:spcBef>
              <a:buNone/>
              <a:defRPr lang="en-US" sz="3600" b="1" kern="1200" dirty="0">
                <a:solidFill>
                  <a:schemeClr val="bg1"/>
                </a:solidFill>
                <a:latin typeface="+mj-lt"/>
                <a:ea typeface="+mj-ea"/>
                <a:cs typeface="+mj-cs"/>
              </a:defRPr>
            </a:lvl1pPr>
          </a:lstStyle>
          <a:p>
            <a:r>
              <a:rPr lang="en-US" dirty="0"/>
              <a:t>Click to edit Master title </a:t>
            </a:r>
          </a:p>
        </p:txBody>
      </p:sp>
      <p:sp>
        <p:nvSpPr>
          <p:cNvPr id="8" name="Content Placeholder 4">
            <a:extLst>
              <a:ext uri="{FF2B5EF4-FFF2-40B4-BE49-F238E27FC236}">
                <a16:creationId xmlns:a16="http://schemas.microsoft.com/office/drawing/2014/main" id="{F8AE114F-BA87-536C-036A-0DB6E0BE7D3D}"/>
              </a:ext>
            </a:extLst>
          </p:cNvPr>
          <p:cNvSpPr>
            <a:spLocks noGrp="1"/>
          </p:cNvSpPr>
          <p:nvPr>
            <p:ph sz="quarter" idx="11"/>
          </p:nvPr>
        </p:nvSpPr>
        <p:spPr>
          <a:xfrm>
            <a:off x="841248" y="3429000"/>
            <a:ext cx="10515600" cy="2660904"/>
          </a:xfrm>
        </p:spPr>
        <p:txBody>
          <a:bodyPr anchor="t">
            <a:normAutofit/>
          </a:bodyPr>
          <a:lstStyle>
            <a:lvl1pPr marL="0" indent="0">
              <a:spcBef>
                <a:spcPts val="1600"/>
              </a:spcBef>
              <a:buNone/>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4" name="Date Placeholder 3">
            <a:extLst>
              <a:ext uri="{FF2B5EF4-FFF2-40B4-BE49-F238E27FC236}">
                <a16:creationId xmlns:a16="http://schemas.microsoft.com/office/drawing/2014/main" id="{403A449B-E2DB-41B6-A150-A5C66BE78D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accent1">
                    <a:lumMod val="20000"/>
                    <a:lumOff val="80000"/>
                  </a:schemeClr>
                </a:solidFill>
              </a:defRPr>
            </a:lvl1pPr>
          </a:lstStyle>
          <a:p>
            <a:r>
              <a:rPr lang="en-US" dirty="0"/>
              <a:t>7/13/20XX</a:t>
            </a:r>
          </a:p>
        </p:txBody>
      </p:sp>
      <p:sp>
        <p:nvSpPr>
          <p:cNvPr id="75" name="Footer Placeholder 4">
            <a:extLst>
              <a:ext uri="{FF2B5EF4-FFF2-40B4-BE49-F238E27FC236}">
                <a16:creationId xmlns:a16="http://schemas.microsoft.com/office/drawing/2014/main" id="{1D45A931-0FDA-46B3-A78A-EDB46C29F3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accent4">
                    <a:lumMod val="20000"/>
                    <a:lumOff val="80000"/>
                  </a:schemeClr>
                </a:solidFill>
              </a:defRPr>
            </a:lvl1pPr>
          </a:lstStyle>
          <a:p>
            <a:endParaRPr lang="en-US" dirty="0"/>
          </a:p>
        </p:txBody>
      </p:sp>
      <p:sp>
        <p:nvSpPr>
          <p:cNvPr id="76" name="Slide Number Placeholder 5">
            <a:extLst>
              <a:ext uri="{FF2B5EF4-FFF2-40B4-BE49-F238E27FC236}">
                <a16:creationId xmlns:a16="http://schemas.microsoft.com/office/drawing/2014/main" id="{43592334-BF43-483B-9ED5-B96DF770B5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accent3">
                    <a:lumMod val="20000"/>
                    <a:lumOff val="8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497788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framed picture right">
    <p:bg>
      <p:bgPr>
        <a:solidFill>
          <a:schemeClr val="accent3"/>
        </a:solidFill>
        <a:effectLst/>
      </p:bgPr>
    </p:bg>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7C6E89C2-2ED7-7FA0-F7A7-A1AA6CAFBEB1}"/>
              </a:ext>
            </a:extLst>
          </p:cNvPr>
          <p:cNvGrpSpPr/>
          <p:nvPr userDrawn="1"/>
        </p:nvGrpSpPr>
        <p:grpSpPr>
          <a:xfrm>
            <a:off x="6435408" y="0"/>
            <a:ext cx="5756592" cy="6858000"/>
            <a:chOff x="0" y="0"/>
            <a:chExt cx="5756592" cy="6858000"/>
          </a:xfrm>
        </p:grpSpPr>
        <p:sp>
          <p:nvSpPr>
            <p:cNvPr id="90" name="Rectangle 89">
              <a:extLst>
                <a:ext uri="{FF2B5EF4-FFF2-40B4-BE49-F238E27FC236}">
                  <a16:creationId xmlns:a16="http://schemas.microsoft.com/office/drawing/2014/main" id="{DF531A4F-5859-8280-283D-F2A36E01E1E4}"/>
                </a:ext>
              </a:extLst>
            </p:cNvPr>
            <p:cNvSpPr/>
            <p:nvPr userDrawn="1"/>
          </p:nvSpPr>
          <p:spPr>
            <a:xfrm>
              <a:off x="0" y="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Rectangle 91">
              <a:extLst>
                <a:ext uri="{FF2B5EF4-FFF2-40B4-BE49-F238E27FC236}">
                  <a16:creationId xmlns:a16="http://schemas.microsoft.com/office/drawing/2014/main" id="{9276A229-3B0B-4D61-4634-93B9ECBCAE53}"/>
                </a:ext>
              </a:extLst>
            </p:cNvPr>
            <p:cNvSpPr/>
            <p:nvPr userDrawn="1"/>
          </p:nvSpPr>
          <p:spPr>
            <a:xfrm>
              <a:off x="0" y="572886"/>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Rectangle 93">
              <a:extLst>
                <a:ext uri="{FF2B5EF4-FFF2-40B4-BE49-F238E27FC236}">
                  <a16:creationId xmlns:a16="http://schemas.microsoft.com/office/drawing/2014/main" id="{2B3A5571-40C8-C50E-BF04-C6E5D2092EBE}"/>
                </a:ext>
              </a:extLst>
            </p:cNvPr>
            <p:cNvSpPr/>
            <p:nvPr userDrawn="1"/>
          </p:nvSpPr>
          <p:spPr>
            <a:xfrm>
              <a:off x="0" y="1145772"/>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ectangle 95">
              <a:extLst>
                <a:ext uri="{FF2B5EF4-FFF2-40B4-BE49-F238E27FC236}">
                  <a16:creationId xmlns:a16="http://schemas.microsoft.com/office/drawing/2014/main" id="{05DC640C-1596-C8D8-400C-EAEFC737F82F}"/>
                </a:ext>
              </a:extLst>
            </p:cNvPr>
            <p:cNvSpPr/>
            <p:nvPr userDrawn="1"/>
          </p:nvSpPr>
          <p:spPr>
            <a:xfrm>
              <a:off x="0" y="1718658"/>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97">
              <a:extLst>
                <a:ext uri="{FF2B5EF4-FFF2-40B4-BE49-F238E27FC236}">
                  <a16:creationId xmlns:a16="http://schemas.microsoft.com/office/drawing/2014/main" id="{42D8BCCF-9365-1247-2C73-827E5376E349}"/>
                </a:ext>
              </a:extLst>
            </p:cNvPr>
            <p:cNvSpPr/>
            <p:nvPr userDrawn="1"/>
          </p:nvSpPr>
          <p:spPr>
            <a:xfrm>
              <a:off x="0" y="2291544"/>
              <a:ext cx="576072" cy="576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Rectangle 99">
              <a:extLst>
                <a:ext uri="{FF2B5EF4-FFF2-40B4-BE49-F238E27FC236}">
                  <a16:creationId xmlns:a16="http://schemas.microsoft.com/office/drawing/2014/main" id="{81C8F923-3F3C-E987-B8B3-F119CE985042}"/>
                </a:ext>
              </a:extLst>
            </p:cNvPr>
            <p:cNvSpPr/>
            <p:nvPr userDrawn="1"/>
          </p:nvSpPr>
          <p:spPr>
            <a:xfrm>
              <a:off x="0" y="2864430"/>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ectangle 101">
              <a:extLst>
                <a:ext uri="{FF2B5EF4-FFF2-40B4-BE49-F238E27FC236}">
                  <a16:creationId xmlns:a16="http://schemas.microsoft.com/office/drawing/2014/main" id="{3D066BAF-F58A-E4F5-A2F4-BE52AFFF5402}"/>
                </a:ext>
              </a:extLst>
            </p:cNvPr>
            <p:cNvSpPr/>
            <p:nvPr userDrawn="1"/>
          </p:nvSpPr>
          <p:spPr>
            <a:xfrm>
              <a:off x="0" y="3437316"/>
              <a:ext cx="576072" cy="576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Rectangle 103">
              <a:extLst>
                <a:ext uri="{FF2B5EF4-FFF2-40B4-BE49-F238E27FC236}">
                  <a16:creationId xmlns:a16="http://schemas.microsoft.com/office/drawing/2014/main" id="{D1A65B79-00CC-4E7F-6ADD-C1C522D5991F}"/>
                </a:ext>
              </a:extLst>
            </p:cNvPr>
            <p:cNvSpPr/>
            <p:nvPr userDrawn="1"/>
          </p:nvSpPr>
          <p:spPr>
            <a:xfrm>
              <a:off x="0" y="4010202"/>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105">
              <a:extLst>
                <a:ext uri="{FF2B5EF4-FFF2-40B4-BE49-F238E27FC236}">
                  <a16:creationId xmlns:a16="http://schemas.microsoft.com/office/drawing/2014/main" id="{92F228F0-A0C5-1E42-90FA-0C35E6F017E0}"/>
                </a:ext>
              </a:extLst>
            </p:cNvPr>
            <p:cNvSpPr/>
            <p:nvPr userDrawn="1"/>
          </p:nvSpPr>
          <p:spPr>
            <a:xfrm>
              <a:off x="0" y="458308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Rectangle 107">
              <a:extLst>
                <a:ext uri="{FF2B5EF4-FFF2-40B4-BE49-F238E27FC236}">
                  <a16:creationId xmlns:a16="http://schemas.microsoft.com/office/drawing/2014/main" id="{B572AEC6-E693-00C7-831E-4C81BC561997}"/>
                </a:ext>
              </a:extLst>
            </p:cNvPr>
            <p:cNvSpPr/>
            <p:nvPr userDrawn="1"/>
          </p:nvSpPr>
          <p:spPr>
            <a:xfrm>
              <a:off x="0" y="5155974"/>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ectangle 108">
              <a:extLst>
                <a:ext uri="{FF2B5EF4-FFF2-40B4-BE49-F238E27FC236}">
                  <a16:creationId xmlns:a16="http://schemas.microsoft.com/office/drawing/2014/main" id="{17EF1E63-B8BE-1CF0-C1A3-FBF41DDF1120}"/>
                </a:ext>
              </a:extLst>
            </p:cNvPr>
            <p:cNvSpPr/>
            <p:nvPr userDrawn="1"/>
          </p:nvSpPr>
          <p:spPr>
            <a:xfrm>
              <a:off x="0" y="572886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Rectangle 109">
              <a:extLst>
                <a:ext uri="{FF2B5EF4-FFF2-40B4-BE49-F238E27FC236}">
                  <a16:creationId xmlns:a16="http://schemas.microsoft.com/office/drawing/2014/main" id="{FB21B3EF-486D-7B46-5AB9-477370C2C662}"/>
                </a:ext>
              </a:extLst>
            </p:cNvPr>
            <p:cNvSpPr/>
            <p:nvPr userDrawn="1"/>
          </p:nvSpPr>
          <p:spPr>
            <a:xfrm>
              <a:off x="0" y="6281928"/>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ectangle 110">
              <a:extLst>
                <a:ext uri="{FF2B5EF4-FFF2-40B4-BE49-F238E27FC236}">
                  <a16:creationId xmlns:a16="http://schemas.microsoft.com/office/drawing/2014/main" id="{F06A0AF5-2117-AC7A-5EAF-7C1EAE885F78}"/>
                </a:ext>
              </a:extLst>
            </p:cNvPr>
            <p:cNvSpPr/>
            <p:nvPr userDrawn="1"/>
          </p:nvSpPr>
          <p:spPr>
            <a:xfrm>
              <a:off x="571944" y="0"/>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ectangle 111">
              <a:extLst>
                <a:ext uri="{FF2B5EF4-FFF2-40B4-BE49-F238E27FC236}">
                  <a16:creationId xmlns:a16="http://schemas.microsoft.com/office/drawing/2014/main" id="{20C148D7-FEDD-C145-64C9-FA153FF9F174}"/>
                </a:ext>
              </a:extLst>
            </p:cNvPr>
            <p:cNvSpPr/>
            <p:nvPr userDrawn="1"/>
          </p:nvSpPr>
          <p:spPr>
            <a:xfrm>
              <a:off x="1148016" y="0"/>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Rectangle 112">
              <a:extLst>
                <a:ext uri="{FF2B5EF4-FFF2-40B4-BE49-F238E27FC236}">
                  <a16:creationId xmlns:a16="http://schemas.microsoft.com/office/drawing/2014/main" id="{CA5B4712-C918-044A-19A1-B398B3AE3F74}"/>
                </a:ext>
              </a:extLst>
            </p:cNvPr>
            <p:cNvSpPr/>
            <p:nvPr userDrawn="1"/>
          </p:nvSpPr>
          <p:spPr>
            <a:xfrm>
              <a:off x="1724088" y="0"/>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113">
              <a:extLst>
                <a:ext uri="{FF2B5EF4-FFF2-40B4-BE49-F238E27FC236}">
                  <a16:creationId xmlns:a16="http://schemas.microsoft.com/office/drawing/2014/main" id="{69DEFA8C-AF47-EC6F-C083-7183C0209D12}"/>
                </a:ext>
              </a:extLst>
            </p:cNvPr>
            <p:cNvSpPr/>
            <p:nvPr userDrawn="1"/>
          </p:nvSpPr>
          <p:spPr>
            <a:xfrm>
              <a:off x="2300160" y="0"/>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ectangle 114">
              <a:extLst>
                <a:ext uri="{FF2B5EF4-FFF2-40B4-BE49-F238E27FC236}">
                  <a16:creationId xmlns:a16="http://schemas.microsoft.com/office/drawing/2014/main" id="{A993076E-6CD9-216A-5F58-22C2C7ADEF67}"/>
                </a:ext>
              </a:extLst>
            </p:cNvPr>
            <p:cNvSpPr/>
            <p:nvPr userDrawn="1"/>
          </p:nvSpPr>
          <p:spPr>
            <a:xfrm>
              <a:off x="2876232" y="0"/>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ectangle 115">
              <a:extLst>
                <a:ext uri="{FF2B5EF4-FFF2-40B4-BE49-F238E27FC236}">
                  <a16:creationId xmlns:a16="http://schemas.microsoft.com/office/drawing/2014/main" id="{DA5C1380-678D-70A3-24F8-33D448A27CC9}"/>
                </a:ext>
              </a:extLst>
            </p:cNvPr>
            <p:cNvSpPr/>
            <p:nvPr userDrawn="1"/>
          </p:nvSpPr>
          <p:spPr>
            <a:xfrm>
              <a:off x="3452304" y="0"/>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Rectangle 116">
              <a:extLst>
                <a:ext uri="{FF2B5EF4-FFF2-40B4-BE49-F238E27FC236}">
                  <a16:creationId xmlns:a16="http://schemas.microsoft.com/office/drawing/2014/main" id="{5FF8DAAF-846A-991B-563F-2A508FC9F6FB}"/>
                </a:ext>
              </a:extLst>
            </p:cNvPr>
            <p:cNvSpPr/>
            <p:nvPr userDrawn="1"/>
          </p:nvSpPr>
          <p:spPr>
            <a:xfrm>
              <a:off x="4028376" y="0"/>
              <a:ext cx="576072" cy="576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Rectangle 117">
              <a:extLst>
                <a:ext uri="{FF2B5EF4-FFF2-40B4-BE49-F238E27FC236}">
                  <a16:creationId xmlns:a16="http://schemas.microsoft.com/office/drawing/2014/main" id="{2A8F5DF9-A7F2-8D3A-72BC-B39F56902E7E}"/>
                </a:ext>
              </a:extLst>
            </p:cNvPr>
            <p:cNvSpPr/>
            <p:nvPr userDrawn="1"/>
          </p:nvSpPr>
          <p:spPr>
            <a:xfrm>
              <a:off x="4604448" y="0"/>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Rectangle 118">
              <a:extLst>
                <a:ext uri="{FF2B5EF4-FFF2-40B4-BE49-F238E27FC236}">
                  <a16:creationId xmlns:a16="http://schemas.microsoft.com/office/drawing/2014/main" id="{AB4BD578-6D5A-07C0-CD83-94645FAB9130}"/>
                </a:ext>
              </a:extLst>
            </p:cNvPr>
            <p:cNvSpPr/>
            <p:nvPr userDrawn="1"/>
          </p:nvSpPr>
          <p:spPr>
            <a:xfrm>
              <a:off x="5180520" y="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Rectangle 119">
              <a:extLst>
                <a:ext uri="{FF2B5EF4-FFF2-40B4-BE49-F238E27FC236}">
                  <a16:creationId xmlns:a16="http://schemas.microsoft.com/office/drawing/2014/main" id="{93C82D37-6362-5177-0C99-FAE0B742CD41}"/>
                </a:ext>
              </a:extLst>
            </p:cNvPr>
            <p:cNvSpPr/>
            <p:nvPr userDrawn="1"/>
          </p:nvSpPr>
          <p:spPr>
            <a:xfrm>
              <a:off x="5180520" y="563966"/>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Rectangle 120">
              <a:extLst>
                <a:ext uri="{FF2B5EF4-FFF2-40B4-BE49-F238E27FC236}">
                  <a16:creationId xmlns:a16="http://schemas.microsoft.com/office/drawing/2014/main" id="{69542CC1-3626-C630-2901-0FB23B3E593B}"/>
                </a:ext>
              </a:extLst>
            </p:cNvPr>
            <p:cNvSpPr/>
            <p:nvPr userDrawn="1"/>
          </p:nvSpPr>
          <p:spPr>
            <a:xfrm>
              <a:off x="5180520" y="1136852"/>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Rectangle 121">
              <a:extLst>
                <a:ext uri="{FF2B5EF4-FFF2-40B4-BE49-F238E27FC236}">
                  <a16:creationId xmlns:a16="http://schemas.microsoft.com/office/drawing/2014/main" id="{BD7EC15E-24BE-DD46-45B2-92C64C06601A}"/>
                </a:ext>
              </a:extLst>
            </p:cNvPr>
            <p:cNvSpPr/>
            <p:nvPr userDrawn="1"/>
          </p:nvSpPr>
          <p:spPr>
            <a:xfrm>
              <a:off x="5180520" y="1709738"/>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Rectangle 122">
              <a:extLst>
                <a:ext uri="{FF2B5EF4-FFF2-40B4-BE49-F238E27FC236}">
                  <a16:creationId xmlns:a16="http://schemas.microsoft.com/office/drawing/2014/main" id="{275DA9B6-FA38-14BB-CB6D-D163C4228017}"/>
                </a:ext>
              </a:extLst>
            </p:cNvPr>
            <p:cNvSpPr/>
            <p:nvPr userDrawn="1"/>
          </p:nvSpPr>
          <p:spPr>
            <a:xfrm>
              <a:off x="5180520" y="2282624"/>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Rectangle 123">
              <a:extLst>
                <a:ext uri="{FF2B5EF4-FFF2-40B4-BE49-F238E27FC236}">
                  <a16:creationId xmlns:a16="http://schemas.microsoft.com/office/drawing/2014/main" id="{52ED9969-5481-5672-0E55-68F80674D65C}"/>
                </a:ext>
              </a:extLst>
            </p:cNvPr>
            <p:cNvSpPr/>
            <p:nvPr userDrawn="1"/>
          </p:nvSpPr>
          <p:spPr>
            <a:xfrm>
              <a:off x="5180520" y="2855510"/>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Rectangle 124">
              <a:extLst>
                <a:ext uri="{FF2B5EF4-FFF2-40B4-BE49-F238E27FC236}">
                  <a16:creationId xmlns:a16="http://schemas.microsoft.com/office/drawing/2014/main" id="{63EC33A3-ECC9-03C2-6C4A-2E26C3C2FF2F}"/>
                </a:ext>
              </a:extLst>
            </p:cNvPr>
            <p:cNvSpPr/>
            <p:nvPr userDrawn="1"/>
          </p:nvSpPr>
          <p:spPr>
            <a:xfrm>
              <a:off x="5180520" y="3428396"/>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Rectangle 125">
              <a:extLst>
                <a:ext uri="{FF2B5EF4-FFF2-40B4-BE49-F238E27FC236}">
                  <a16:creationId xmlns:a16="http://schemas.microsoft.com/office/drawing/2014/main" id="{4C7838CF-438D-31F1-EE2F-2907A11B924A}"/>
                </a:ext>
              </a:extLst>
            </p:cNvPr>
            <p:cNvSpPr/>
            <p:nvPr userDrawn="1"/>
          </p:nvSpPr>
          <p:spPr>
            <a:xfrm>
              <a:off x="5180520" y="4001282"/>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Rectangle 126">
              <a:extLst>
                <a:ext uri="{FF2B5EF4-FFF2-40B4-BE49-F238E27FC236}">
                  <a16:creationId xmlns:a16="http://schemas.microsoft.com/office/drawing/2014/main" id="{93452295-1A7F-D929-76EF-DB26B33A4DA2}"/>
                </a:ext>
              </a:extLst>
            </p:cNvPr>
            <p:cNvSpPr/>
            <p:nvPr userDrawn="1"/>
          </p:nvSpPr>
          <p:spPr>
            <a:xfrm>
              <a:off x="5180520" y="457416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Rectangle 127">
              <a:extLst>
                <a:ext uri="{FF2B5EF4-FFF2-40B4-BE49-F238E27FC236}">
                  <a16:creationId xmlns:a16="http://schemas.microsoft.com/office/drawing/2014/main" id="{9A4FD181-BC5B-BC54-371C-2D8C00F45AD1}"/>
                </a:ext>
              </a:extLst>
            </p:cNvPr>
            <p:cNvSpPr/>
            <p:nvPr userDrawn="1"/>
          </p:nvSpPr>
          <p:spPr>
            <a:xfrm>
              <a:off x="5180520" y="5147054"/>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Rectangle 128">
              <a:extLst>
                <a:ext uri="{FF2B5EF4-FFF2-40B4-BE49-F238E27FC236}">
                  <a16:creationId xmlns:a16="http://schemas.microsoft.com/office/drawing/2014/main" id="{31464BC3-D4FE-CB12-EED1-DB11138CAB70}"/>
                </a:ext>
              </a:extLst>
            </p:cNvPr>
            <p:cNvSpPr/>
            <p:nvPr userDrawn="1"/>
          </p:nvSpPr>
          <p:spPr>
            <a:xfrm>
              <a:off x="5180520" y="571994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Rectangle 129">
              <a:extLst>
                <a:ext uri="{FF2B5EF4-FFF2-40B4-BE49-F238E27FC236}">
                  <a16:creationId xmlns:a16="http://schemas.microsoft.com/office/drawing/2014/main" id="{71CE4F8F-EB67-4681-D504-035670478894}"/>
                </a:ext>
              </a:extLst>
            </p:cNvPr>
            <p:cNvSpPr/>
            <p:nvPr userDrawn="1"/>
          </p:nvSpPr>
          <p:spPr>
            <a:xfrm>
              <a:off x="5180520" y="628192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Rectangle 130">
              <a:extLst>
                <a:ext uri="{FF2B5EF4-FFF2-40B4-BE49-F238E27FC236}">
                  <a16:creationId xmlns:a16="http://schemas.microsoft.com/office/drawing/2014/main" id="{047898F7-8A26-62E4-70C2-D6DD187FD84D}"/>
                </a:ext>
              </a:extLst>
            </p:cNvPr>
            <p:cNvSpPr/>
            <p:nvPr userDrawn="1"/>
          </p:nvSpPr>
          <p:spPr>
            <a:xfrm>
              <a:off x="571944" y="6281928"/>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Rectangle 131">
              <a:extLst>
                <a:ext uri="{FF2B5EF4-FFF2-40B4-BE49-F238E27FC236}">
                  <a16:creationId xmlns:a16="http://schemas.microsoft.com/office/drawing/2014/main" id="{A11EE247-662E-BC29-B9D2-84AE5FACC29F}"/>
                </a:ext>
              </a:extLst>
            </p:cNvPr>
            <p:cNvSpPr/>
            <p:nvPr userDrawn="1"/>
          </p:nvSpPr>
          <p:spPr>
            <a:xfrm>
              <a:off x="1148016" y="628192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Rectangle 132">
              <a:extLst>
                <a:ext uri="{FF2B5EF4-FFF2-40B4-BE49-F238E27FC236}">
                  <a16:creationId xmlns:a16="http://schemas.microsoft.com/office/drawing/2014/main" id="{335EF4DC-8310-F72A-B86C-9750305BE3CC}"/>
                </a:ext>
              </a:extLst>
            </p:cNvPr>
            <p:cNvSpPr/>
            <p:nvPr userDrawn="1"/>
          </p:nvSpPr>
          <p:spPr>
            <a:xfrm>
              <a:off x="1724088" y="6281928"/>
              <a:ext cx="576072" cy="576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Rectangle 133">
              <a:extLst>
                <a:ext uri="{FF2B5EF4-FFF2-40B4-BE49-F238E27FC236}">
                  <a16:creationId xmlns:a16="http://schemas.microsoft.com/office/drawing/2014/main" id="{61D684FE-FF4C-F492-93E4-0190D372FF74}"/>
                </a:ext>
              </a:extLst>
            </p:cNvPr>
            <p:cNvSpPr/>
            <p:nvPr userDrawn="1"/>
          </p:nvSpPr>
          <p:spPr>
            <a:xfrm>
              <a:off x="2300160" y="6281928"/>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Rectangle 134">
              <a:extLst>
                <a:ext uri="{FF2B5EF4-FFF2-40B4-BE49-F238E27FC236}">
                  <a16:creationId xmlns:a16="http://schemas.microsoft.com/office/drawing/2014/main" id="{00D87E94-57CD-6196-FB75-728F4B3CCB00}"/>
                </a:ext>
              </a:extLst>
            </p:cNvPr>
            <p:cNvSpPr/>
            <p:nvPr userDrawn="1"/>
          </p:nvSpPr>
          <p:spPr>
            <a:xfrm>
              <a:off x="2876232" y="6281928"/>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Rectangle 135">
              <a:extLst>
                <a:ext uri="{FF2B5EF4-FFF2-40B4-BE49-F238E27FC236}">
                  <a16:creationId xmlns:a16="http://schemas.microsoft.com/office/drawing/2014/main" id="{7A02B06F-2A62-CA70-718A-39F70D679508}"/>
                </a:ext>
              </a:extLst>
            </p:cNvPr>
            <p:cNvSpPr/>
            <p:nvPr userDrawn="1"/>
          </p:nvSpPr>
          <p:spPr>
            <a:xfrm>
              <a:off x="3452304" y="628192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Rectangle 136">
              <a:extLst>
                <a:ext uri="{FF2B5EF4-FFF2-40B4-BE49-F238E27FC236}">
                  <a16:creationId xmlns:a16="http://schemas.microsoft.com/office/drawing/2014/main" id="{EE770F47-FDBD-BC83-C73C-6A5F931E912F}"/>
                </a:ext>
              </a:extLst>
            </p:cNvPr>
            <p:cNvSpPr/>
            <p:nvPr userDrawn="1"/>
          </p:nvSpPr>
          <p:spPr>
            <a:xfrm>
              <a:off x="4028376" y="6281928"/>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Rectangle 137">
              <a:extLst>
                <a:ext uri="{FF2B5EF4-FFF2-40B4-BE49-F238E27FC236}">
                  <a16:creationId xmlns:a16="http://schemas.microsoft.com/office/drawing/2014/main" id="{971CB88E-18B7-78A9-14A6-B0CD5B3FE429}"/>
                </a:ext>
              </a:extLst>
            </p:cNvPr>
            <p:cNvSpPr/>
            <p:nvPr userDrawn="1"/>
          </p:nvSpPr>
          <p:spPr>
            <a:xfrm>
              <a:off x="4604448" y="6281928"/>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9DE3D039-0A18-4031-8A63-D83666B066F6}"/>
              </a:ext>
            </a:extLst>
          </p:cNvPr>
          <p:cNvSpPr>
            <a:spLocks noGrp="1"/>
          </p:cNvSpPr>
          <p:nvPr>
            <p:ph type="title"/>
          </p:nvPr>
        </p:nvSpPr>
        <p:spPr>
          <a:xfrm>
            <a:off x="731520" y="1517904"/>
            <a:ext cx="5029200" cy="3931920"/>
          </a:xfrm>
        </p:spPr>
        <p:txBody>
          <a:bodyPr lIns="0" anchor="b">
            <a:noAutofit/>
          </a:bodyPr>
          <a:lstStyle>
            <a:lvl1pPr algn="l">
              <a:lnSpc>
                <a:spcPct val="80000"/>
              </a:lnSpc>
              <a:defRPr lang="en-US" sz="5400" b="1" kern="1200" dirty="0">
                <a:solidFill>
                  <a:schemeClr val="bg1"/>
                </a:solidFill>
                <a:latin typeface="+mj-lt"/>
                <a:ea typeface="+mj-ea"/>
                <a:cs typeface="+mj-cs"/>
              </a:defRPr>
            </a:lvl1pPr>
          </a:lstStyle>
          <a:p>
            <a:r>
              <a:rPr lang="en-US" dirty="0"/>
              <a:t>Click to edit Master title style</a:t>
            </a:r>
          </a:p>
        </p:txBody>
      </p:sp>
      <p:sp>
        <p:nvSpPr>
          <p:cNvPr id="107" name="Picture Placeholder 106">
            <a:extLst>
              <a:ext uri="{FF2B5EF4-FFF2-40B4-BE49-F238E27FC236}">
                <a16:creationId xmlns:a16="http://schemas.microsoft.com/office/drawing/2014/main" id="{C1039393-3B8E-4456-97AA-ADBC18010074}"/>
              </a:ext>
            </a:extLst>
          </p:cNvPr>
          <p:cNvSpPr>
            <a:spLocks noGrp="1"/>
          </p:cNvSpPr>
          <p:nvPr>
            <p:ph type="pic" sz="quarter" idx="10"/>
          </p:nvPr>
        </p:nvSpPr>
        <p:spPr>
          <a:xfrm>
            <a:off x="7007351" y="572886"/>
            <a:ext cx="4608577" cy="5715000"/>
          </a:xfrm>
        </p:spPr>
        <p:txBody>
          <a:bodyPr>
            <a:normAutofit/>
          </a:bodyPr>
          <a:lstStyle>
            <a:lvl1pPr marL="0" indent="0" algn="ctr">
              <a:buNone/>
              <a:defRPr sz="1600">
                <a:solidFill>
                  <a:schemeClr val="bg1"/>
                </a:solidFill>
              </a:defRPr>
            </a:lvl1pPr>
          </a:lstStyle>
          <a:p>
            <a:endParaRPr lang="en-US" dirty="0"/>
          </a:p>
        </p:txBody>
      </p:sp>
      <p:sp>
        <p:nvSpPr>
          <p:cNvPr id="62" name="Date Placeholder 3">
            <a:extLst>
              <a:ext uri="{FF2B5EF4-FFF2-40B4-BE49-F238E27FC236}">
                <a16:creationId xmlns:a16="http://schemas.microsoft.com/office/drawing/2014/main" id="{A156C4CF-5CE6-43DE-AA90-A75AB2BB67B7}"/>
              </a:ext>
            </a:extLst>
          </p:cNvPr>
          <p:cNvSpPr>
            <a:spLocks noGrp="1"/>
          </p:cNvSpPr>
          <p:nvPr>
            <p:ph type="dt" sz="half" idx="18"/>
          </p:nvPr>
        </p:nvSpPr>
        <p:spPr>
          <a:xfrm>
            <a:off x="835025" y="6356350"/>
            <a:ext cx="806416" cy="365125"/>
          </a:xfrm>
        </p:spPr>
        <p:txBody>
          <a:bodyPr/>
          <a:lstStyle>
            <a:lvl1pPr>
              <a:defRPr sz="900">
                <a:solidFill>
                  <a:schemeClr val="accent4">
                    <a:lumMod val="20000"/>
                    <a:lumOff val="80000"/>
                  </a:schemeClr>
                </a:solidFill>
              </a:defRPr>
            </a:lvl1pPr>
          </a:lstStyle>
          <a:p>
            <a:r>
              <a:rPr lang="en-US" dirty="0"/>
              <a:t>7/13/20XX</a:t>
            </a:r>
          </a:p>
        </p:txBody>
      </p:sp>
      <p:sp>
        <p:nvSpPr>
          <p:cNvPr id="64" name="Footer Placeholder 4">
            <a:extLst>
              <a:ext uri="{FF2B5EF4-FFF2-40B4-BE49-F238E27FC236}">
                <a16:creationId xmlns:a16="http://schemas.microsoft.com/office/drawing/2014/main" id="{4EA599FC-289F-4C20-9865-DAA03F574EC5}"/>
              </a:ext>
            </a:extLst>
          </p:cNvPr>
          <p:cNvSpPr>
            <a:spLocks noGrp="1"/>
          </p:cNvSpPr>
          <p:nvPr>
            <p:ph type="ftr" sz="quarter" idx="19"/>
          </p:nvPr>
        </p:nvSpPr>
        <p:spPr>
          <a:xfrm>
            <a:off x="1771956" y="6356350"/>
            <a:ext cx="3028643" cy="365125"/>
          </a:xfrm>
          <a:prstGeom prst="rect">
            <a:avLst/>
          </a:prstGeom>
        </p:spPr>
        <p:txBody>
          <a:bodyPr/>
          <a:lstStyle>
            <a:lvl1pPr>
              <a:defRPr sz="900">
                <a:solidFill>
                  <a:schemeClr val="accent4">
                    <a:lumMod val="20000"/>
                    <a:lumOff val="80000"/>
                  </a:schemeClr>
                </a:solidFill>
              </a:defRPr>
            </a:lvl1pPr>
          </a:lstStyle>
          <a:p>
            <a:endParaRPr lang="en-US" dirty="0"/>
          </a:p>
        </p:txBody>
      </p:sp>
      <p:sp>
        <p:nvSpPr>
          <p:cNvPr id="66" name="Slide Number Placeholder 5">
            <a:extLst>
              <a:ext uri="{FF2B5EF4-FFF2-40B4-BE49-F238E27FC236}">
                <a16:creationId xmlns:a16="http://schemas.microsoft.com/office/drawing/2014/main" id="{D18BF7DD-991C-4210-9977-3CCAFDB578A7}"/>
              </a:ext>
            </a:extLst>
          </p:cNvPr>
          <p:cNvSpPr>
            <a:spLocks noGrp="1"/>
          </p:cNvSpPr>
          <p:nvPr>
            <p:ph type="sldNum" sz="quarter" idx="20"/>
          </p:nvPr>
        </p:nvSpPr>
        <p:spPr>
          <a:xfrm>
            <a:off x="4951850" y="6356350"/>
            <a:ext cx="809507" cy="365125"/>
          </a:xfrm>
        </p:spPr>
        <p:txBody>
          <a:bodyPr/>
          <a:lstStyle>
            <a:lvl1pPr>
              <a:defRPr sz="900">
                <a:solidFill>
                  <a:schemeClr val="accent4">
                    <a:lumMod val="20000"/>
                    <a:lumOff val="80000"/>
                  </a:schemeClr>
                </a:solidFill>
              </a:defRPr>
            </a:lvl1pPr>
          </a:lstStyle>
          <a:p>
            <a:fld id="{B5CEABB6-07DC-46E8-9B57-56EC44A396E5}" type="slidenum">
              <a:rPr lang="en-US" smtClean="0"/>
              <a:pPr/>
              <a:t>‹#›</a:t>
            </a:fld>
            <a:endParaRPr lang="en-US" dirty="0"/>
          </a:p>
        </p:txBody>
      </p:sp>
      <p:sp>
        <p:nvSpPr>
          <p:cNvPr id="86" name="Rectangle 85">
            <a:extLst>
              <a:ext uri="{FF2B5EF4-FFF2-40B4-BE49-F238E27FC236}">
                <a16:creationId xmlns:a16="http://schemas.microsoft.com/office/drawing/2014/main" id="{2164A393-A656-DDEC-2315-695347040E83}"/>
              </a:ext>
            </a:extLst>
          </p:cNvPr>
          <p:cNvSpPr/>
          <p:nvPr userDrawn="1"/>
        </p:nvSpPr>
        <p:spPr>
          <a:xfrm>
            <a:off x="731520" y="1133856"/>
            <a:ext cx="628650" cy="1822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Tree>
    <p:extLst>
      <p:ext uri="{BB962C8B-B14F-4D97-AF65-F5344CB8AC3E}">
        <p14:creationId xmlns:p14="http://schemas.microsoft.com/office/powerpoint/2010/main" val="558274209"/>
      </p:ext>
    </p:extLst>
  </p:cSld>
  <p:clrMapOvr>
    <a:masterClrMapping/>
  </p:clrMapOvr>
  <p:extLst>
    <p:ext uri="{DCECCB84-F9BA-43D5-87BE-67443E8EF086}">
      <p15:sldGuideLst xmlns:p15="http://schemas.microsoft.com/office/powerpoint/2012/main">
        <p15:guide id="1" pos="600" userDrawn="1">
          <p15:clr>
            <a:srgbClr val="FBAE40"/>
          </p15:clr>
        </p15:guide>
        <p15:guide id="2" pos="352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wo content 4">
    <p:bg>
      <p:bgPr>
        <a:solidFill>
          <a:schemeClr val="accent4"/>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FA95EA-1624-9B84-3B44-E7543166FCB6}"/>
              </a:ext>
            </a:extLst>
          </p:cNvPr>
          <p:cNvSpPr/>
          <p:nvPr userDrawn="1"/>
        </p:nvSpPr>
        <p:spPr>
          <a:xfrm>
            <a:off x="6120384" y="0"/>
            <a:ext cx="6071616" cy="6858000"/>
          </a:xfrm>
          <a:prstGeom prst="rect">
            <a:avLst/>
          </a:prstGeom>
          <a:solidFill>
            <a:schemeClr val="accent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06E491E-8435-44CE-B968-83D09EE49881}"/>
              </a:ext>
            </a:extLst>
          </p:cNvPr>
          <p:cNvSpPr/>
          <p:nvPr userDrawn="1"/>
        </p:nvSpPr>
        <p:spPr>
          <a:xfrm>
            <a:off x="6120384" y="6250940"/>
            <a:ext cx="607060" cy="607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9A03180-44BE-4E4D-BF73-EE5DAD729554}"/>
              </a:ext>
            </a:extLst>
          </p:cNvPr>
          <p:cNvSpPr/>
          <p:nvPr userDrawn="1"/>
        </p:nvSpPr>
        <p:spPr>
          <a:xfrm>
            <a:off x="7334730" y="6252097"/>
            <a:ext cx="607060" cy="6070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723494C-1FD5-4EBA-8A6B-6C58A70E245E}"/>
              </a:ext>
            </a:extLst>
          </p:cNvPr>
          <p:cNvSpPr/>
          <p:nvPr userDrawn="1"/>
        </p:nvSpPr>
        <p:spPr>
          <a:xfrm>
            <a:off x="7941903" y="6252097"/>
            <a:ext cx="607060" cy="6070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7B4F5D5-9FB3-40E0-9D7F-F5F040B1600D}"/>
              </a:ext>
            </a:extLst>
          </p:cNvPr>
          <p:cNvSpPr/>
          <p:nvPr userDrawn="1"/>
        </p:nvSpPr>
        <p:spPr>
          <a:xfrm>
            <a:off x="8549076" y="6252097"/>
            <a:ext cx="607060" cy="607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E5FAC9F-7B71-487B-85A6-B4F56F65E4C2}"/>
              </a:ext>
            </a:extLst>
          </p:cNvPr>
          <p:cNvSpPr/>
          <p:nvPr userDrawn="1"/>
        </p:nvSpPr>
        <p:spPr>
          <a:xfrm>
            <a:off x="9156249" y="6252097"/>
            <a:ext cx="607060" cy="607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B4321CDD-C6D0-43F2-A170-9E4DF40B2894}"/>
              </a:ext>
            </a:extLst>
          </p:cNvPr>
          <p:cNvSpPr/>
          <p:nvPr userDrawn="1"/>
        </p:nvSpPr>
        <p:spPr>
          <a:xfrm>
            <a:off x="9763422" y="6252097"/>
            <a:ext cx="607060" cy="6070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CDA8C59A-C559-4262-8FCA-EAC9CF7210A9}"/>
              </a:ext>
            </a:extLst>
          </p:cNvPr>
          <p:cNvSpPr/>
          <p:nvPr userDrawn="1"/>
        </p:nvSpPr>
        <p:spPr>
          <a:xfrm>
            <a:off x="10370595" y="6252097"/>
            <a:ext cx="607060" cy="6070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273707CE-E446-40A9-83AF-F04214AFAEF3}"/>
              </a:ext>
            </a:extLst>
          </p:cNvPr>
          <p:cNvSpPr/>
          <p:nvPr userDrawn="1"/>
        </p:nvSpPr>
        <p:spPr>
          <a:xfrm>
            <a:off x="10977768" y="6252097"/>
            <a:ext cx="607060" cy="607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ADB05DAC-B1E0-42D0-B507-570CF69E87E7}"/>
              </a:ext>
            </a:extLst>
          </p:cNvPr>
          <p:cNvSpPr/>
          <p:nvPr userDrawn="1"/>
        </p:nvSpPr>
        <p:spPr>
          <a:xfrm>
            <a:off x="11584940" y="6252097"/>
            <a:ext cx="607060" cy="6070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C0FA9F79-40D8-44D3-BDF1-C1310C2FC407}"/>
              </a:ext>
            </a:extLst>
          </p:cNvPr>
          <p:cNvSpPr/>
          <p:nvPr userDrawn="1"/>
        </p:nvSpPr>
        <p:spPr>
          <a:xfrm>
            <a:off x="6727557" y="6252097"/>
            <a:ext cx="607060" cy="6070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DDB852A5-9EEB-4624-BADD-F5FF19960517}"/>
              </a:ext>
            </a:extLst>
          </p:cNvPr>
          <p:cNvSpPr/>
          <p:nvPr userDrawn="1"/>
        </p:nvSpPr>
        <p:spPr>
          <a:xfrm>
            <a:off x="822960" y="1133856"/>
            <a:ext cx="628650" cy="1822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822960" y="1600200"/>
            <a:ext cx="4572000" cy="2103120"/>
          </a:xfrm>
        </p:spPr>
        <p:txBody>
          <a:bodyPr lIns="0" tIns="0" rIns="0" bIns="0" anchor="t">
            <a:normAutofit/>
          </a:bodyPr>
          <a:lstStyle>
            <a:lvl1pPr>
              <a:lnSpc>
                <a:spcPct val="80000"/>
              </a:lnSpc>
              <a:defRPr sz="3600" b="1">
                <a:solidFill>
                  <a:schemeClr val="bg1"/>
                </a:solidFill>
              </a:defRPr>
            </a:lvl1pPr>
          </a:lstStyle>
          <a:p>
            <a:r>
              <a:rPr lang="en-US" dirty="0"/>
              <a:t>Click to edit Master title style</a:t>
            </a:r>
          </a:p>
        </p:txBody>
      </p:sp>
      <p:sp>
        <p:nvSpPr>
          <p:cNvPr id="6" name="Content Placeholder 4">
            <a:extLst>
              <a:ext uri="{FF2B5EF4-FFF2-40B4-BE49-F238E27FC236}">
                <a16:creationId xmlns:a16="http://schemas.microsoft.com/office/drawing/2014/main" id="{71AC6584-0E69-2448-7E9C-29FBCA3F5349}"/>
              </a:ext>
            </a:extLst>
          </p:cNvPr>
          <p:cNvSpPr>
            <a:spLocks noGrp="1"/>
          </p:cNvSpPr>
          <p:nvPr>
            <p:ph sz="quarter" idx="14"/>
          </p:nvPr>
        </p:nvSpPr>
        <p:spPr>
          <a:xfrm>
            <a:off x="822960" y="4206240"/>
            <a:ext cx="4572000" cy="2011680"/>
          </a:xfrm>
        </p:spPr>
        <p:txBody>
          <a:bodyPr lIns="0" tIns="0" rIns="0" bIns="0" anchor="t">
            <a:normAutofit/>
          </a:bodyPr>
          <a:lstStyle>
            <a:lvl1pPr marL="228600" indent="-228600">
              <a:spcBef>
                <a:spcPts val="1600"/>
              </a:spcBef>
              <a:buFont typeface="Arial" panose="020B0604020202020204" pitchFamily="34" charset="0"/>
              <a:buChar cha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a:extLst>
              <a:ext uri="{FF2B5EF4-FFF2-40B4-BE49-F238E27FC236}">
                <a16:creationId xmlns:a16="http://schemas.microsoft.com/office/drawing/2014/main" id="{EB057F79-B380-7B5C-4B74-0FE587AEBA33}"/>
              </a:ext>
            </a:extLst>
          </p:cNvPr>
          <p:cNvSpPr>
            <a:spLocks noGrp="1"/>
          </p:cNvSpPr>
          <p:nvPr>
            <p:ph sz="quarter" idx="10"/>
          </p:nvPr>
        </p:nvSpPr>
        <p:spPr>
          <a:xfrm>
            <a:off x="6675120" y="1133856"/>
            <a:ext cx="4846320" cy="4480560"/>
          </a:xfrm>
        </p:spPr>
        <p:txBody>
          <a:bodyPr lIns="0" tIns="0" rIns="0" bIns="0">
            <a:normAutofit/>
          </a:bodyPr>
          <a:lstStyle>
            <a:lvl1pPr marL="512064" indent="-512064">
              <a:spcBef>
                <a:spcPts val="1600"/>
              </a:spcBef>
              <a:buFont typeface="+mj-lt"/>
              <a:buAutoNum type="arabicPeriod"/>
              <a:defRPr sz="1800" b="1">
                <a:solidFill>
                  <a:schemeClr val="bg1"/>
                </a:solidFill>
              </a:defRPr>
            </a:lvl1pPr>
            <a:lvl2pPr marL="512064" indent="0">
              <a:spcBef>
                <a:spcPts val="0"/>
              </a:spcBef>
              <a:buNone/>
              <a:defRPr sz="1800">
                <a:solidFill>
                  <a:schemeClr val="bg1"/>
                </a:solidFill>
              </a:defRPr>
            </a:lvl2pPr>
            <a:lvl3pPr marL="1005840" indent="-457200">
              <a:spcBef>
                <a:spcPts val="1000"/>
              </a:spcBef>
              <a:buFont typeface="+mj-lt"/>
              <a:buAutoNum type="alphaLcPeriod"/>
              <a:defRPr sz="1600" b="1">
                <a:solidFill>
                  <a:schemeClr val="bg1"/>
                </a:solidFill>
              </a:defRPr>
            </a:lvl3pPr>
            <a:lvl4pPr marL="1005840" indent="0">
              <a:buNone/>
              <a:defRPr sz="1400">
                <a:solidFill>
                  <a:schemeClr val="bg1"/>
                </a:solidFill>
              </a:defRPr>
            </a:lvl4pPr>
            <a:lvl5pPr marL="1463040">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Date Placeholder 3">
            <a:extLst>
              <a:ext uri="{FF2B5EF4-FFF2-40B4-BE49-F238E27FC236}">
                <a16:creationId xmlns:a16="http://schemas.microsoft.com/office/drawing/2014/main" id="{E2D1610F-F8AC-4CFC-BF3C-E85A51D67E22}"/>
              </a:ext>
            </a:extLst>
          </p:cNvPr>
          <p:cNvSpPr>
            <a:spLocks noGrp="1"/>
          </p:cNvSpPr>
          <p:nvPr>
            <p:ph type="dt" sz="half" idx="11"/>
          </p:nvPr>
        </p:nvSpPr>
        <p:spPr>
          <a:xfrm>
            <a:off x="835025" y="6356350"/>
            <a:ext cx="806416" cy="365125"/>
          </a:xfrm>
        </p:spPr>
        <p:txBody>
          <a:bodyPr/>
          <a:lstStyle>
            <a:lvl1pPr>
              <a:defRPr sz="900">
                <a:solidFill>
                  <a:schemeClr val="accent3">
                    <a:lumMod val="20000"/>
                    <a:lumOff val="80000"/>
                  </a:schemeClr>
                </a:solidFill>
              </a:defRPr>
            </a:lvl1pPr>
          </a:lstStyle>
          <a:p>
            <a:r>
              <a:rPr lang="en-US" dirty="0"/>
              <a:t>7/13/20XX</a:t>
            </a:r>
          </a:p>
        </p:txBody>
      </p:sp>
      <p:sp>
        <p:nvSpPr>
          <p:cNvPr id="20" name="Footer Placeholder 4">
            <a:extLst>
              <a:ext uri="{FF2B5EF4-FFF2-40B4-BE49-F238E27FC236}">
                <a16:creationId xmlns:a16="http://schemas.microsoft.com/office/drawing/2014/main" id="{B9B1A01F-A9EE-4009-8274-36D560D838C7}"/>
              </a:ext>
            </a:extLst>
          </p:cNvPr>
          <p:cNvSpPr>
            <a:spLocks noGrp="1"/>
          </p:cNvSpPr>
          <p:nvPr>
            <p:ph type="ftr" sz="quarter" idx="12"/>
          </p:nvPr>
        </p:nvSpPr>
        <p:spPr>
          <a:xfrm>
            <a:off x="1771957" y="6356350"/>
            <a:ext cx="2590346" cy="365125"/>
          </a:xfrm>
          <a:prstGeom prst="rect">
            <a:avLst/>
          </a:prstGeom>
        </p:spPr>
        <p:txBody>
          <a:bodyPr/>
          <a:lstStyle>
            <a:lvl1pPr>
              <a:defRPr sz="900">
                <a:solidFill>
                  <a:schemeClr val="accent3">
                    <a:lumMod val="20000"/>
                    <a:lumOff val="80000"/>
                  </a:schemeClr>
                </a:solidFill>
              </a:defRPr>
            </a:lvl1pPr>
          </a:lstStyle>
          <a:p>
            <a:endParaRPr lang="en-US" dirty="0"/>
          </a:p>
        </p:txBody>
      </p:sp>
      <p:sp>
        <p:nvSpPr>
          <p:cNvPr id="22" name="Slide Number Placeholder 5">
            <a:extLst>
              <a:ext uri="{FF2B5EF4-FFF2-40B4-BE49-F238E27FC236}">
                <a16:creationId xmlns:a16="http://schemas.microsoft.com/office/drawing/2014/main" id="{816387B0-6878-4D33-A72D-26350FC7B128}"/>
              </a:ext>
            </a:extLst>
          </p:cNvPr>
          <p:cNvSpPr>
            <a:spLocks noGrp="1"/>
          </p:cNvSpPr>
          <p:nvPr>
            <p:ph type="sldNum" sz="quarter" idx="13"/>
          </p:nvPr>
        </p:nvSpPr>
        <p:spPr>
          <a:xfrm>
            <a:off x="4518778" y="6356350"/>
            <a:ext cx="809507" cy="365125"/>
          </a:xfrm>
        </p:spPr>
        <p:txBody>
          <a:bodyPr/>
          <a:lstStyle>
            <a:lvl1pPr>
              <a:defRPr sz="900">
                <a:solidFill>
                  <a:schemeClr val="accent3">
                    <a:lumMod val="20000"/>
                    <a:lumOff val="8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5436211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accent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597D0707-6223-4E41-9E36-C3BF6C78CA4D}"/>
              </a:ext>
            </a:extLst>
          </p:cNvPr>
          <p:cNvSpPr/>
          <p:nvPr userDrawn="1"/>
        </p:nvSpPr>
        <p:spPr>
          <a:xfrm>
            <a:off x="8755907" y="5138928"/>
            <a:ext cx="1719072" cy="1719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E602CDF5-333B-4D96-98D8-CDFB79A8430E}"/>
              </a:ext>
            </a:extLst>
          </p:cNvPr>
          <p:cNvSpPr/>
          <p:nvPr userDrawn="1"/>
        </p:nvSpPr>
        <p:spPr>
          <a:xfrm>
            <a:off x="10472928" y="3425952"/>
            <a:ext cx="1719072" cy="1719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4BE2D702-5FB5-4F75-B96D-4F210F10EA62}"/>
              </a:ext>
            </a:extLst>
          </p:cNvPr>
          <p:cNvSpPr/>
          <p:nvPr userDrawn="1"/>
        </p:nvSpPr>
        <p:spPr>
          <a:xfrm>
            <a:off x="7040890" y="0"/>
            <a:ext cx="1719072" cy="1719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C25C416-A3A2-4CF9-9532-2C0BFB51CFDF}"/>
              </a:ext>
            </a:extLst>
          </p:cNvPr>
          <p:cNvSpPr>
            <a:spLocks noGrp="1"/>
          </p:cNvSpPr>
          <p:nvPr>
            <p:ph type="ctrTitle"/>
          </p:nvPr>
        </p:nvSpPr>
        <p:spPr>
          <a:xfrm>
            <a:off x="758952" y="640080"/>
            <a:ext cx="5522976" cy="3840480"/>
          </a:xfrm>
        </p:spPr>
        <p:txBody>
          <a:bodyPr lIns="0" bIns="0" anchor="b">
            <a:normAutofit/>
          </a:bodyPr>
          <a:lstStyle>
            <a:lvl1pPr algn="ctr">
              <a:defRPr lang="en-US" sz="5400" b="1" kern="1200" dirty="0">
                <a:solidFill>
                  <a:schemeClr val="bg1"/>
                </a:solidFill>
                <a:latin typeface="+mj-lt"/>
                <a:ea typeface="+mj-ea"/>
                <a:cs typeface="+mj-cs"/>
              </a:defRPr>
            </a:lvl1pPr>
          </a:lstStyle>
          <a:p>
            <a:r>
              <a:rPr lang="en-US"/>
              <a:t>Click to edit Master title style</a:t>
            </a:r>
          </a:p>
        </p:txBody>
      </p:sp>
      <p:sp>
        <p:nvSpPr>
          <p:cNvPr id="9" name="Text Placeholder 8">
            <a:extLst>
              <a:ext uri="{FF2B5EF4-FFF2-40B4-BE49-F238E27FC236}">
                <a16:creationId xmlns:a16="http://schemas.microsoft.com/office/drawing/2014/main" id="{AEC85266-52B0-409F-8CE4-E444E424D5E1}"/>
              </a:ext>
            </a:extLst>
          </p:cNvPr>
          <p:cNvSpPr>
            <a:spLocks noGrp="1"/>
          </p:cNvSpPr>
          <p:nvPr>
            <p:ph type="body" sz="quarter" idx="13" hasCustomPrompt="1"/>
          </p:nvPr>
        </p:nvSpPr>
        <p:spPr>
          <a:xfrm>
            <a:off x="758952" y="4754880"/>
            <a:ext cx="5522976" cy="1371600"/>
          </a:xfrm>
        </p:spPr>
        <p:txBody>
          <a:bodyPr lIns="0">
            <a:normAutofit/>
          </a:bodyPr>
          <a:lstStyle>
            <a:lvl1pPr marL="0" indent="0" algn="ctr">
              <a:lnSpc>
                <a:spcPct val="90000"/>
              </a:lnSpc>
              <a:spcBef>
                <a:spcPts val="1600"/>
              </a:spcBef>
              <a:buNone/>
              <a:defRPr sz="1800">
                <a:solidFill>
                  <a:schemeClr val="bg1"/>
                </a:solidFill>
              </a:defRPr>
            </a:lvl1pPr>
          </a:lstStyle>
          <a:p>
            <a:r>
              <a:rPr lang="en-US"/>
              <a:t>Click to edit Master subtitle style</a:t>
            </a:r>
          </a:p>
        </p:txBody>
      </p:sp>
      <p:sp>
        <p:nvSpPr>
          <p:cNvPr id="55" name="Picture Placeholder 54">
            <a:extLst>
              <a:ext uri="{FF2B5EF4-FFF2-40B4-BE49-F238E27FC236}">
                <a16:creationId xmlns:a16="http://schemas.microsoft.com/office/drawing/2014/main" id="{683976C8-BDBA-48C4-AC83-73D1D8F0F14C}"/>
              </a:ext>
            </a:extLst>
          </p:cNvPr>
          <p:cNvSpPr>
            <a:spLocks noGrp="1"/>
          </p:cNvSpPr>
          <p:nvPr>
            <p:ph type="pic" sz="quarter" idx="15"/>
          </p:nvPr>
        </p:nvSpPr>
        <p:spPr>
          <a:xfrm>
            <a:off x="10472928" y="5138928"/>
            <a:ext cx="1719072" cy="1719072"/>
          </a:xfrm>
          <a:custGeom>
            <a:avLst/>
            <a:gdLst>
              <a:gd name="connsiteX0" fmla="*/ 0 w 1719072"/>
              <a:gd name="connsiteY0" fmla="*/ 0 h 1719072"/>
              <a:gd name="connsiteX1" fmla="*/ 1719072 w 1719072"/>
              <a:gd name="connsiteY1" fmla="*/ 0 h 1719072"/>
              <a:gd name="connsiteX2" fmla="*/ 1719072 w 1719072"/>
              <a:gd name="connsiteY2" fmla="*/ 1719072 h 1719072"/>
              <a:gd name="connsiteX3" fmla="*/ 0 w 1719072"/>
              <a:gd name="connsiteY3" fmla="*/ 1719072 h 1719072"/>
            </a:gdLst>
            <a:ahLst/>
            <a:cxnLst>
              <a:cxn ang="0">
                <a:pos x="connsiteX0" y="connsiteY0"/>
              </a:cxn>
              <a:cxn ang="0">
                <a:pos x="connsiteX1" y="connsiteY1"/>
              </a:cxn>
              <a:cxn ang="0">
                <a:pos x="connsiteX2" y="connsiteY2"/>
              </a:cxn>
              <a:cxn ang="0">
                <a:pos x="connsiteX3" y="connsiteY3"/>
              </a:cxn>
            </a:cxnLst>
            <a:rect l="l" t="t" r="r" b="b"/>
            <a:pathLst>
              <a:path w="1719072" h="1719072">
                <a:moveTo>
                  <a:pt x="0" y="0"/>
                </a:moveTo>
                <a:lnTo>
                  <a:pt x="1719072" y="0"/>
                </a:lnTo>
                <a:lnTo>
                  <a:pt x="1719072" y="1719072"/>
                </a:lnTo>
                <a:lnTo>
                  <a:pt x="0" y="1719072"/>
                </a:lnTo>
                <a:close/>
              </a:path>
            </a:pathLst>
          </a:custGeom>
        </p:spPr>
        <p:txBody>
          <a:bodyPr wrap="square">
            <a:noAutofit/>
          </a:bodyPr>
          <a:lstStyle>
            <a:lvl1pPr marL="0" indent="0" algn="ctr">
              <a:buNone/>
              <a:defRPr sz="1600">
                <a:solidFill>
                  <a:schemeClr val="bg1"/>
                </a:solidFill>
              </a:defRPr>
            </a:lvl1pPr>
          </a:lstStyle>
          <a:p>
            <a:endParaRPr lang="en-US" dirty="0"/>
          </a:p>
        </p:txBody>
      </p:sp>
      <p:sp>
        <p:nvSpPr>
          <p:cNvPr id="20" name="Rectangle 19">
            <a:extLst>
              <a:ext uri="{FF2B5EF4-FFF2-40B4-BE49-F238E27FC236}">
                <a16:creationId xmlns:a16="http://schemas.microsoft.com/office/drawing/2014/main" id="{0455E561-1242-4C3A-8D37-3138CA80547F}"/>
              </a:ext>
            </a:extLst>
          </p:cNvPr>
          <p:cNvSpPr/>
          <p:nvPr userDrawn="1"/>
        </p:nvSpPr>
        <p:spPr>
          <a:xfrm>
            <a:off x="10472928" y="1712976"/>
            <a:ext cx="1719072" cy="1719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1AFF298D-0F6B-4888-9B03-1FDDFE28B82B}"/>
              </a:ext>
            </a:extLst>
          </p:cNvPr>
          <p:cNvSpPr/>
          <p:nvPr userDrawn="1"/>
        </p:nvSpPr>
        <p:spPr>
          <a:xfrm>
            <a:off x="8755907" y="0"/>
            <a:ext cx="1719072" cy="1719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32C19AED-A027-4017-B01A-E1E6583F81C6}"/>
              </a:ext>
            </a:extLst>
          </p:cNvPr>
          <p:cNvSpPr/>
          <p:nvPr userDrawn="1"/>
        </p:nvSpPr>
        <p:spPr>
          <a:xfrm>
            <a:off x="8755907" y="1716477"/>
            <a:ext cx="1719072" cy="1719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728C741F-060F-4718-A57B-A1162A01F72C}"/>
              </a:ext>
            </a:extLst>
          </p:cNvPr>
          <p:cNvSpPr/>
          <p:nvPr userDrawn="1"/>
        </p:nvSpPr>
        <p:spPr>
          <a:xfrm>
            <a:off x="8755907" y="3425952"/>
            <a:ext cx="1719072" cy="1719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667E4DE3-DDB5-444E-86D9-7B201F0BFC0F}"/>
              </a:ext>
            </a:extLst>
          </p:cNvPr>
          <p:cNvSpPr/>
          <p:nvPr userDrawn="1"/>
        </p:nvSpPr>
        <p:spPr>
          <a:xfrm>
            <a:off x="7040890" y="3425952"/>
            <a:ext cx="1719072" cy="1719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2447C29C-1D94-4217-A4D7-E0E0A8CACEBC}"/>
              </a:ext>
            </a:extLst>
          </p:cNvPr>
          <p:cNvSpPr/>
          <p:nvPr userDrawn="1"/>
        </p:nvSpPr>
        <p:spPr>
          <a:xfrm>
            <a:off x="7040890" y="5138928"/>
            <a:ext cx="1719072" cy="1719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D45A7DF4-DC11-39A8-A785-A365A6A6B606}"/>
              </a:ext>
            </a:extLst>
          </p:cNvPr>
          <p:cNvSpPr/>
          <p:nvPr userDrawn="1"/>
        </p:nvSpPr>
        <p:spPr>
          <a:xfrm>
            <a:off x="7040890" y="1716477"/>
            <a:ext cx="1719072" cy="1719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558C7691-771D-AB5C-EB5E-86096D76FEFD}"/>
              </a:ext>
            </a:extLst>
          </p:cNvPr>
          <p:cNvSpPr/>
          <p:nvPr userDrawn="1"/>
        </p:nvSpPr>
        <p:spPr>
          <a:xfrm>
            <a:off x="10472928" y="0"/>
            <a:ext cx="1719072" cy="1719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0743623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9D389-4C4C-4FD7-9E6B-9F44477F0EB8}" type="datetime1">
              <a:rPr lang="en-US" smtClean="0"/>
              <a:t>2/11/2025</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283910154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69D389-4C4C-4FD7-9E6B-9F44477F0EB8}" type="datetime1">
              <a:rPr lang="en-US" smtClean="0"/>
              <a:t>2/11/2025</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2774479391"/>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3 content">
    <p:bg>
      <p:bgPr>
        <a:solidFill>
          <a:schemeClr val="accent2"/>
        </a:solidFill>
        <a:effectLst/>
      </p:bgPr>
    </p:bg>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E1FA9687-5666-46AC-B2C5-FDA4A4EF6670}"/>
              </a:ext>
            </a:extLst>
          </p:cNvPr>
          <p:cNvSpPr/>
          <p:nvPr userDrawn="1"/>
        </p:nvSpPr>
        <p:spPr>
          <a:xfrm>
            <a:off x="0" y="2682910"/>
            <a:ext cx="4050792" cy="41725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3A0B6809-6EF5-4C1C-AE26-93D43D084EE4}"/>
              </a:ext>
            </a:extLst>
          </p:cNvPr>
          <p:cNvSpPr/>
          <p:nvPr userDrawn="1"/>
        </p:nvSpPr>
        <p:spPr>
          <a:xfrm>
            <a:off x="4070604" y="2662273"/>
            <a:ext cx="4050792" cy="4172532"/>
          </a:xfrm>
          <a:prstGeom prst="rect">
            <a:avLst/>
          </a:prstGeom>
          <a:solidFill>
            <a:schemeClr val="accent4"/>
          </a:solidFill>
          <a:ln w="349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6DDDE35A-F618-42E2-AA04-F609770EFA37}"/>
              </a:ext>
            </a:extLst>
          </p:cNvPr>
          <p:cNvSpPr/>
          <p:nvPr userDrawn="1"/>
        </p:nvSpPr>
        <p:spPr>
          <a:xfrm>
            <a:off x="8141208" y="2662273"/>
            <a:ext cx="4050792" cy="41931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2074505" y="629616"/>
            <a:ext cx="8042991" cy="1325563"/>
          </a:xfrm>
        </p:spPr>
        <p:txBody>
          <a:bodyPr anchor="ctr">
            <a:normAutofit/>
          </a:bodyPr>
          <a:lstStyle>
            <a:lvl1pPr marL="0" algn="ctr" defTabSz="914400" rtl="0" eaLnBrk="1" latinLnBrk="0" hangingPunct="1">
              <a:lnSpc>
                <a:spcPct val="90000"/>
              </a:lnSpc>
              <a:spcBef>
                <a:spcPct val="0"/>
              </a:spcBef>
              <a:buNone/>
              <a:defRPr lang="en-US" sz="3800" b="1" kern="1200" dirty="0">
                <a:solidFill>
                  <a:schemeClr val="bg1"/>
                </a:solidFill>
                <a:latin typeface="+mj-lt"/>
                <a:ea typeface="+mj-ea"/>
                <a:cs typeface="+mj-cs"/>
              </a:defRPr>
            </a:lvl1pPr>
          </a:lstStyle>
          <a:p>
            <a:r>
              <a:rPr lang="en-US"/>
              <a:t>Click to edit Master title </a:t>
            </a:r>
          </a:p>
        </p:txBody>
      </p:sp>
      <p:sp>
        <p:nvSpPr>
          <p:cNvPr id="9" name="Rectangle 8">
            <a:extLst>
              <a:ext uri="{FF2B5EF4-FFF2-40B4-BE49-F238E27FC236}">
                <a16:creationId xmlns:a16="http://schemas.microsoft.com/office/drawing/2014/main" id="{A9801717-EC04-4D9F-BE50-E726ECAC1136}"/>
              </a:ext>
            </a:extLst>
          </p:cNvPr>
          <p:cNvSpPr/>
          <p:nvPr userDrawn="1"/>
        </p:nvSpPr>
        <p:spPr>
          <a:xfrm>
            <a:off x="5017194"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F1841E8-8EE7-488E-B7DD-D1F23F79128D}"/>
              </a:ext>
            </a:extLst>
          </p:cNvPr>
          <p:cNvSpPr/>
          <p:nvPr userDrawn="1"/>
        </p:nvSpPr>
        <p:spPr>
          <a:xfrm>
            <a:off x="4300452"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4AEF00F-18B6-43AC-BF54-3B4939890FE1}"/>
              </a:ext>
            </a:extLst>
          </p:cNvPr>
          <p:cNvSpPr/>
          <p:nvPr userDrawn="1"/>
        </p:nvSpPr>
        <p:spPr>
          <a:xfrm>
            <a:off x="5375565"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BC54B6B-8A0E-422F-B2FF-A68441C16904}"/>
              </a:ext>
            </a:extLst>
          </p:cNvPr>
          <p:cNvSpPr/>
          <p:nvPr userDrawn="1"/>
        </p:nvSpPr>
        <p:spPr>
          <a:xfrm>
            <a:off x="3583710"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602B99D-D623-4FE2-BDFD-A23B43BEBBDD}"/>
              </a:ext>
            </a:extLst>
          </p:cNvPr>
          <p:cNvSpPr/>
          <p:nvPr userDrawn="1"/>
        </p:nvSpPr>
        <p:spPr>
          <a:xfrm>
            <a:off x="2866968"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4892CE3-43B8-4AF7-8E2E-1E5C2045F89A}"/>
              </a:ext>
            </a:extLst>
          </p:cNvPr>
          <p:cNvSpPr/>
          <p:nvPr userDrawn="1"/>
        </p:nvSpPr>
        <p:spPr>
          <a:xfrm>
            <a:off x="2150226"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3C5002F-39B4-49E5-B179-A5F9A322772D}"/>
              </a:ext>
            </a:extLst>
          </p:cNvPr>
          <p:cNvSpPr/>
          <p:nvPr userDrawn="1"/>
        </p:nvSpPr>
        <p:spPr>
          <a:xfrm>
            <a:off x="3225339" y="2467783"/>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847AC63-E8C8-47EF-BDEA-DF587155527B}"/>
              </a:ext>
            </a:extLst>
          </p:cNvPr>
          <p:cNvSpPr/>
          <p:nvPr userDrawn="1"/>
        </p:nvSpPr>
        <p:spPr>
          <a:xfrm>
            <a:off x="1791855"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EAD15DF-3882-4D15-8A5D-B08B7A32A9B0}"/>
              </a:ext>
            </a:extLst>
          </p:cNvPr>
          <p:cNvSpPr/>
          <p:nvPr userDrawn="1"/>
        </p:nvSpPr>
        <p:spPr>
          <a:xfrm>
            <a:off x="1433484" y="246778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3A3B466-F022-4299-8575-4347D62E5ADB}"/>
              </a:ext>
            </a:extLst>
          </p:cNvPr>
          <p:cNvSpPr/>
          <p:nvPr userDrawn="1"/>
        </p:nvSpPr>
        <p:spPr>
          <a:xfrm>
            <a:off x="6092307"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103BE58-6B70-49F5-8283-BF3B0B35E1D7}"/>
              </a:ext>
            </a:extLst>
          </p:cNvPr>
          <p:cNvSpPr/>
          <p:nvPr userDrawn="1"/>
        </p:nvSpPr>
        <p:spPr>
          <a:xfrm>
            <a:off x="358371" y="2467783"/>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65F4154-50AA-4593-A86B-2A7A582D30AA}"/>
              </a:ext>
            </a:extLst>
          </p:cNvPr>
          <p:cNvSpPr/>
          <p:nvPr userDrawn="1"/>
        </p:nvSpPr>
        <p:spPr>
          <a:xfrm>
            <a:off x="4658823" y="246778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635667C-FE54-4C6C-81D2-C117F6848A7C}"/>
              </a:ext>
            </a:extLst>
          </p:cNvPr>
          <p:cNvSpPr/>
          <p:nvPr userDrawn="1"/>
        </p:nvSpPr>
        <p:spPr>
          <a:xfrm>
            <a:off x="1075113"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B327EE7-DDE6-4725-9791-0909802594D4}"/>
              </a:ext>
            </a:extLst>
          </p:cNvPr>
          <p:cNvSpPr/>
          <p:nvPr userDrawn="1"/>
        </p:nvSpPr>
        <p:spPr>
          <a:xfrm>
            <a:off x="2508597" y="246778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880683C-A1F9-41B4-92B6-6690A542A9CA}"/>
              </a:ext>
            </a:extLst>
          </p:cNvPr>
          <p:cNvSpPr/>
          <p:nvPr userDrawn="1"/>
        </p:nvSpPr>
        <p:spPr>
          <a:xfrm>
            <a:off x="716742" y="2467783"/>
            <a:ext cx="365760" cy="3657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BF012F1-D588-4F57-88B5-6F5532BADA92}"/>
              </a:ext>
            </a:extLst>
          </p:cNvPr>
          <p:cNvSpPr/>
          <p:nvPr userDrawn="1"/>
        </p:nvSpPr>
        <p:spPr>
          <a:xfrm>
            <a:off x="0"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503FFB96-6B81-475C-995F-610FEC231FEE}"/>
              </a:ext>
            </a:extLst>
          </p:cNvPr>
          <p:cNvSpPr/>
          <p:nvPr userDrawn="1"/>
        </p:nvSpPr>
        <p:spPr>
          <a:xfrm>
            <a:off x="5733936" y="2467783"/>
            <a:ext cx="36576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3069B2B0-3E3B-4E71-8023-5CEF05BF4DF3}"/>
              </a:ext>
            </a:extLst>
          </p:cNvPr>
          <p:cNvSpPr/>
          <p:nvPr userDrawn="1"/>
        </p:nvSpPr>
        <p:spPr>
          <a:xfrm>
            <a:off x="3942081" y="2467783"/>
            <a:ext cx="365760" cy="3657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088EB2E-CD96-47B9-A63A-8D18CCA89512}"/>
              </a:ext>
            </a:extLst>
          </p:cNvPr>
          <p:cNvSpPr/>
          <p:nvPr userDrawn="1"/>
        </p:nvSpPr>
        <p:spPr>
          <a:xfrm>
            <a:off x="11467872"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338708E-067F-4FA9-BA12-1C4EA2B37A63}"/>
              </a:ext>
            </a:extLst>
          </p:cNvPr>
          <p:cNvSpPr/>
          <p:nvPr userDrawn="1"/>
        </p:nvSpPr>
        <p:spPr>
          <a:xfrm>
            <a:off x="10751130"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E35FFEA-E06D-408B-A778-0B32F03EFF9F}"/>
              </a:ext>
            </a:extLst>
          </p:cNvPr>
          <p:cNvSpPr/>
          <p:nvPr userDrawn="1"/>
        </p:nvSpPr>
        <p:spPr>
          <a:xfrm>
            <a:off x="11826240"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A48561E-6688-489C-BA9B-9C5D3AD90706}"/>
              </a:ext>
            </a:extLst>
          </p:cNvPr>
          <p:cNvSpPr/>
          <p:nvPr userDrawn="1"/>
        </p:nvSpPr>
        <p:spPr>
          <a:xfrm>
            <a:off x="10034388"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D6BE74A-DCDC-4736-A000-7680D880DF04}"/>
              </a:ext>
            </a:extLst>
          </p:cNvPr>
          <p:cNvSpPr/>
          <p:nvPr userDrawn="1"/>
        </p:nvSpPr>
        <p:spPr>
          <a:xfrm>
            <a:off x="9317646"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5030A29-CB1B-4217-961C-E14F3593D004}"/>
              </a:ext>
            </a:extLst>
          </p:cNvPr>
          <p:cNvSpPr/>
          <p:nvPr userDrawn="1"/>
        </p:nvSpPr>
        <p:spPr>
          <a:xfrm>
            <a:off x="8600904"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D0C4995-9291-4EC8-9EE7-99138E697D86}"/>
              </a:ext>
            </a:extLst>
          </p:cNvPr>
          <p:cNvSpPr/>
          <p:nvPr userDrawn="1"/>
        </p:nvSpPr>
        <p:spPr>
          <a:xfrm>
            <a:off x="9676017" y="246778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3F7B342-9394-4E5F-BE39-DC03310AD81F}"/>
              </a:ext>
            </a:extLst>
          </p:cNvPr>
          <p:cNvSpPr/>
          <p:nvPr userDrawn="1"/>
        </p:nvSpPr>
        <p:spPr>
          <a:xfrm>
            <a:off x="8242533"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D4940C5-39A1-40E8-8A26-EDA81A5FF6E2}"/>
              </a:ext>
            </a:extLst>
          </p:cNvPr>
          <p:cNvSpPr/>
          <p:nvPr userDrawn="1"/>
        </p:nvSpPr>
        <p:spPr>
          <a:xfrm>
            <a:off x="7884162" y="246778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F268A38-2DB0-40ED-A3BD-7B0DBF3DC185}"/>
              </a:ext>
            </a:extLst>
          </p:cNvPr>
          <p:cNvSpPr/>
          <p:nvPr userDrawn="1"/>
        </p:nvSpPr>
        <p:spPr>
          <a:xfrm>
            <a:off x="6809049" y="2467783"/>
            <a:ext cx="36576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222658B-4E93-40D4-8683-4BFDB7FD28AC}"/>
              </a:ext>
            </a:extLst>
          </p:cNvPr>
          <p:cNvSpPr/>
          <p:nvPr userDrawn="1"/>
        </p:nvSpPr>
        <p:spPr>
          <a:xfrm>
            <a:off x="11109501" y="246778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CE94E203-4D9D-4315-811B-6AEBDA949895}"/>
              </a:ext>
            </a:extLst>
          </p:cNvPr>
          <p:cNvSpPr/>
          <p:nvPr userDrawn="1"/>
        </p:nvSpPr>
        <p:spPr>
          <a:xfrm>
            <a:off x="7525791"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958DF5A4-693E-486D-BAB8-69D0BDAE74CE}"/>
              </a:ext>
            </a:extLst>
          </p:cNvPr>
          <p:cNvSpPr/>
          <p:nvPr userDrawn="1"/>
        </p:nvSpPr>
        <p:spPr>
          <a:xfrm>
            <a:off x="8959275" y="2467783"/>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2FBA4F83-ED0B-439D-983D-DBBFB23D2612}"/>
              </a:ext>
            </a:extLst>
          </p:cNvPr>
          <p:cNvSpPr/>
          <p:nvPr userDrawn="1"/>
        </p:nvSpPr>
        <p:spPr>
          <a:xfrm>
            <a:off x="7167420"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3EB3F76F-9FC5-454E-9B4F-C471289878CD}"/>
              </a:ext>
            </a:extLst>
          </p:cNvPr>
          <p:cNvSpPr/>
          <p:nvPr userDrawn="1"/>
        </p:nvSpPr>
        <p:spPr>
          <a:xfrm>
            <a:off x="6450678"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91B303D9-4182-4C78-A463-7ED50F26193B}"/>
              </a:ext>
            </a:extLst>
          </p:cNvPr>
          <p:cNvSpPr/>
          <p:nvPr userDrawn="1"/>
        </p:nvSpPr>
        <p:spPr>
          <a:xfrm>
            <a:off x="10392759" y="2467783"/>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 Placeholder 2">
            <a:extLst>
              <a:ext uri="{FF2B5EF4-FFF2-40B4-BE49-F238E27FC236}">
                <a16:creationId xmlns:a16="http://schemas.microsoft.com/office/drawing/2014/main" id="{EF16DA6B-95E3-47E1-84FF-3BC278B41388}"/>
              </a:ext>
            </a:extLst>
          </p:cNvPr>
          <p:cNvSpPr>
            <a:spLocks noGrp="1"/>
          </p:cNvSpPr>
          <p:nvPr>
            <p:ph type="body" idx="10"/>
          </p:nvPr>
        </p:nvSpPr>
        <p:spPr>
          <a:xfrm>
            <a:off x="956168" y="4922388"/>
            <a:ext cx="2176974" cy="566511"/>
          </a:xfrm>
        </p:spPr>
        <p:txBody>
          <a:bodyPr lIns="0">
            <a:noAutofit/>
          </a:bodyPr>
          <a:lstStyle>
            <a:lvl1pPr marL="0" indent="0" algn="ctr">
              <a:lnSpc>
                <a:spcPct val="100000"/>
              </a:lnSpc>
              <a:buNone/>
              <a:defRPr lang="en-US" sz="16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8" name="Online Image Placeholder 4">
            <a:extLst>
              <a:ext uri="{FF2B5EF4-FFF2-40B4-BE49-F238E27FC236}">
                <a16:creationId xmlns:a16="http://schemas.microsoft.com/office/drawing/2014/main" id="{CAAD9B35-EE81-48EC-8761-181F054A07C5}"/>
              </a:ext>
            </a:extLst>
          </p:cNvPr>
          <p:cNvSpPr>
            <a:spLocks noGrp="1"/>
          </p:cNvSpPr>
          <p:nvPr>
            <p:ph type="clipArt" sz="quarter" idx="11"/>
          </p:nvPr>
        </p:nvSpPr>
        <p:spPr>
          <a:xfrm>
            <a:off x="1668302" y="3911001"/>
            <a:ext cx="747216" cy="747216"/>
          </a:xfrm>
        </p:spPr>
        <p:txBody>
          <a:bodyPr>
            <a:normAutofit/>
          </a:bodyPr>
          <a:lstStyle>
            <a:lvl1pPr>
              <a:defRPr sz="1000">
                <a:solidFill>
                  <a:schemeClr val="bg1"/>
                </a:solidFill>
              </a:defRPr>
            </a:lvl1pPr>
          </a:lstStyle>
          <a:p>
            <a:endParaRPr lang="en-US"/>
          </a:p>
        </p:txBody>
      </p:sp>
      <p:sp>
        <p:nvSpPr>
          <p:cNvPr id="69" name="Text Placeholder 2">
            <a:extLst>
              <a:ext uri="{FF2B5EF4-FFF2-40B4-BE49-F238E27FC236}">
                <a16:creationId xmlns:a16="http://schemas.microsoft.com/office/drawing/2014/main" id="{BDA65F58-E1F7-44CA-BD9C-34919803B82A}"/>
              </a:ext>
            </a:extLst>
          </p:cNvPr>
          <p:cNvSpPr>
            <a:spLocks noGrp="1"/>
          </p:cNvSpPr>
          <p:nvPr>
            <p:ph type="body" idx="12"/>
          </p:nvPr>
        </p:nvSpPr>
        <p:spPr>
          <a:xfrm>
            <a:off x="4969746" y="4922388"/>
            <a:ext cx="2176974" cy="566511"/>
          </a:xfrm>
        </p:spPr>
        <p:txBody>
          <a:bodyPr lIns="0">
            <a:noAutofit/>
          </a:bodyPr>
          <a:lstStyle>
            <a:lvl1pPr marL="0" indent="0" algn="ctr">
              <a:lnSpc>
                <a:spcPct val="100000"/>
              </a:lnSpc>
              <a:buNone/>
              <a:defRPr lang="en-US" sz="16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0" name="Online Image Placeholder 4">
            <a:extLst>
              <a:ext uri="{FF2B5EF4-FFF2-40B4-BE49-F238E27FC236}">
                <a16:creationId xmlns:a16="http://schemas.microsoft.com/office/drawing/2014/main" id="{0FC3B20B-4758-4A42-8F93-33F464E4670F}"/>
              </a:ext>
            </a:extLst>
          </p:cNvPr>
          <p:cNvSpPr>
            <a:spLocks noGrp="1"/>
          </p:cNvSpPr>
          <p:nvPr>
            <p:ph type="clipArt" sz="quarter" idx="13"/>
          </p:nvPr>
        </p:nvSpPr>
        <p:spPr>
          <a:xfrm>
            <a:off x="5681880" y="3911001"/>
            <a:ext cx="747216" cy="747216"/>
          </a:xfrm>
        </p:spPr>
        <p:txBody>
          <a:bodyPr>
            <a:normAutofit/>
          </a:bodyPr>
          <a:lstStyle>
            <a:lvl1pPr>
              <a:defRPr sz="1000">
                <a:solidFill>
                  <a:schemeClr val="bg1"/>
                </a:solidFill>
              </a:defRPr>
            </a:lvl1pPr>
          </a:lstStyle>
          <a:p>
            <a:endParaRPr lang="en-US"/>
          </a:p>
        </p:txBody>
      </p:sp>
      <p:sp>
        <p:nvSpPr>
          <p:cNvPr id="72" name="Text Placeholder 2">
            <a:extLst>
              <a:ext uri="{FF2B5EF4-FFF2-40B4-BE49-F238E27FC236}">
                <a16:creationId xmlns:a16="http://schemas.microsoft.com/office/drawing/2014/main" id="{3235C0E0-A540-41F6-8358-8E19E9EFBA01}"/>
              </a:ext>
            </a:extLst>
          </p:cNvPr>
          <p:cNvSpPr>
            <a:spLocks noGrp="1"/>
          </p:cNvSpPr>
          <p:nvPr>
            <p:ph type="body" idx="14"/>
          </p:nvPr>
        </p:nvSpPr>
        <p:spPr>
          <a:xfrm>
            <a:off x="9050970" y="4922388"/>
            <a:ext cx="2176974" cy="566511"/>
          </a:xfrm>
        </p:spPr>
        <p:txBody>
          <a:bodyPr lIns="0">
            <a:noAutofit/>
          </a:bodyPr>
          <a:lstStyle>
            <a:lvl1pPr marL="0" indent="0" algn="ctr">
              <a:lnSpc>
                <a:spcPct val="100000"/>
              </a:lnSpc>
              <a:buNone/>
              <a:defRPr lang="en-US" sz="16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3" name="Online Image Placeholder 4">
            <a:extLst>
              <a:ext uri="{FF2B5EF4-FFF2-40B4-BE49-F238E27FC236}">
                <a16:creationId xmlns:a16="http://schemas.microsoft.com/office/drawing/2014/main" id="{D16285A0-0824-4A0A-892F-2ABEEB9CAC28}"/>
              </a:ext>
            </a:extLst>
          </p:cNvPr>
          <p:cNvSpPr>
            <a:spLocks noGrp="1"/>
          </p:cNvSpPr>
          <p:nvPr>
            <p:ph type="clipArt" sz="quarter" idx="15"/>
          </p:nvPr>
        </p:nvSpPr>
        <p:spPr>
          <a:xfrm>
            <a:off x="9763104" y="3911001"/>
            <a:ext cx="747216" cy="747216"/>
          </a:xfrm>
        </p:spPr>
        <p:txBody>
          <a:bodyPr>
            <a:normAutofit/>
          </a:bodyPr>
          <a:lstStyle>
            <a:lvl1pPr>
              <a:defRPr sz="1000">
                <a:solidFill>
                  <a:schemeClr val="bg1"/>
                </a:solidFill>
              </a:defRPr>
            </a:lvl1pPr>
          </a:lstStyle>
          <a:p>
            <a:endParaRPr lang="en-US"/>
          </a:p>
        </p:txBody>
      </p:sp>
      <p:sp>
        <p:nvSpPr>
          <p:cNvPr id="74" name="Date Placeholder 3">
            <a:extLst>
              <a:ext uri="{FF2B5EF4-FFF2-40B4-BE49-F238E27FC236}">
                <a16:creationId xmlns:a16="http://schemas.microsoft.com/office/drawing/2014/main" id="{403A449B-E2DB-41B6-A150-A5C66BE78D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accent1">
                    <a:lumMod val="20000"/>
                    <a:lumOff val="80000"/>
                  </a:schemeClr>
                </a:solidFill>
              </a:defRPr>
            </a:lvl1pPr>
          </a:lstStyle>
          <a:p>
            <a:r>
              <a:rPr lang="en-US"/>
              <a:t>7/13/20XX</a:t>
            </a:r>
          </a:p>
        </p:txBody>
      </p:sp>
      <p:sp>
        <p:nvSpPr>
          <p:cNvPr id="75" name="Footer Placeholder 4">
            <a:extLst>
              <a:ext uri="{FF2B5EF4-FFF2-40B4-BE49-F238E27FC236}">
                <a16:creationId xmlns:a16="http://schemas.microsoft.com/office/drawing/2014/main" id="{1D45A931-0FDA-46B3-A78A-EDB46C29F3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accent4">
                    <a:lumMod val="20000"/>
                    <a:lumOff val="80000"/>
                  </a:schemeClr>
                </a:solidFill>
              </a:defRPr>
            </a:lvl1pPr>
          </a:lstStyle>
          <a:p>
            <a:r>
              <a:rPr lang="en-US"/>
              <a:t>Conference presentation</a:t>
            </a:r>
          </a:p>
        </p:txBody>
      </p:sp>
      <p:sp>
        <p:nvSpPr>
          <p:cNvPr id="76" name="Slide Number Placeholder 5">
            <a:extLst>
              <a:ext uri="{FF2B5EF4-FFF2-40B4-BE49-F238E27FC236}">
                <a16:creationId xmlns:a16="http://schemas.microsoft.com/office/drawing/2014/main" id="{43592334-BF43-483B-9ED5-B96DF770B5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accent3">
                    <a:lumMod val="20000"/>
                    <a:lumOff val="80000"/>
                  </a:schemeClr>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27975916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49E68-FEA7-159E-0A67-1894CC2F49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2A041CD-9476-E916-25B7-6A8294877C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6A7A1FD-304C-1F69-F3DB-5C8D8A7F76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6F76EB-4109-DF6F-B245-97B6CA5D2CC3}"/>
              </a:ext>
            </a:extLst>
          </p:cNvPr>
          <p:cNvSpPr>
            <a:spLocks noGrp="1"/>
          </p:cNvSpPr>
          <p:nvPr>
            <p:ph type="dt" sz="half" idx="10"/>
          </p:nvPr>
        </p:nvSpPr>
        <p:spPr/>
        <p:txBody>
          <a:bodyPr/>
          <a:lstStyle/>
          <a:p>
            <a:r>
              <a:rPr lang="en-US"/>
              <a:t>7/13/20XX</a:t>
            </a:r>
          </a:p>
        </p:txBody>
      </p:sp>
      <p:sp>
        <p:nvSpPr>
          <p:cNvPr id="6" name="Footer Placeholder 5">
            <a:extLst>
              <a:ext uri="{FF2B5EF4-FFF2-40B4-BE49-F238E27FC236}">
                <a16:creationId xmlns:a16="http://schemas.microsoft.com/office/drawing/2014/main" id="{A02266AE-CA34-EA45-7432-CC663BAB5B46}"/>
              </a:ext>
            </a:extLst>
          </p:cNvPr>
          <p:cNvSpPr>
            <a:spLocks noGrp="1"/>
          </p:cNvSpPr>
          <p:nvPr>
            <p:ph type="ftr" sz="quarter" idx="11"/>
          </p:nvPr>
        </p:nvSpPr>
        <p:spPr/>
        <p:txBody>
          <a:bodyPr/>
          <a:lstStyle/>
          <a:p>
            <a:r>
              <a:rPr lang="en-US"/>
              <a:t>Conference presentation</a:t>
            </a:r>
          </a:p>
        </p:txBody>
      </p:sp>
      <p:sp>
        <p:nvSpPr>
          <p:cNvPr id="7" name="Slide Number Placeholder 6">
            <a:extLst>
              <a:ext uri="{FF2B5EF4-FFF2-40B4-BE49-F238E27FC236}">
                <a16:creationId xmlns:a16="http://schemas.microsoft.com/office/drawing/2014/main" id="{87036976-323A-18FC-E882-9A1B8F0EABD2}"/>
              </a:ext>
            </a:extLst>
          </p:cNvPr>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2672556306"/>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6F2FA-20B2-B38A-2307-F624D84C924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7BC6784-ADFC-541A-87F9-4809A05E2B11}"/>
              </a:ext>
            </a:extLst>
          </p:cNvPr>
          <p:cNvSpPr>
            <a:spLocks noGrp="1"/>
          </p:cNvSpPr>
          <p:nvPr>
            <p:ph type="dt" sz="half" idx="10"/>
          </p:nvPr>
        </p:nvSpPr>
        <p:spPr/>
        <p:txBody>
          <a:bodyPr/>
          <a:lstStyle/>
          <a:p>
            <a:r>
              <a:rPr lang="en-US"/>
              <a:t>7/13/20XX</a:t>
            </a:r>
          </a:p>
        </p:txBody>
      </p:sp>
      <p:sp>
        <p:nvSpPr>
          <p:cNvPr id="4" name="Footer Placeholder 3">
            <a:extLst>
              <a:ext uri="{FF2B5EF4-FFF2-40B4-BE49-F238E27FC236}">
                <a16:creationId xmlns:a16="http://schemas.microsoft.com/office/drawing/2014/main" id="{971144C6-9662-0D18-BE10-6045A75E310E}"/>
              </a:ext>
            </a:extLst>
          </p:cNvPr>
          <p:cNvSpPr>
            <a:spLocks noGrp="1"/>
          </p:cNvSpPr>
          <p:nvPr>
            <p:ph type="ftr" sz="quarter" idx="11"/>
          </p:nvPr>
        </p:nvSpPr>
        <p:spPr/>
        <p:txBody>
          <a:bodyPr/>
          <a:lstStyle/>
          <a:p>
            <a:r>
              <a:rPr lang="en-US"/>
              <a:t>Conference presentation</a:t>
            </a:r>
          </a:p>
        </p:txBody>
      </p:sp>
      <p:sp>
        <p:nvSpPr>
          <p:cNvPr id="5" name="Slide Number Placeholder 4">
            <a:extLst>
              <a:ext uri="{FF2B5EF4-FFF2-40B4-BE49-F238E27FC236}">
                <a16:creationId xmlns:a16="http://schemas.microsoft.com/office/drawing/2014/main" id="{C1DB1AFF-CBCA-D308-FF9F-3609B5D2A196}"/>
              </a:ext>
            </a:extLst>
          </p:cNvPr>
          <p:cNvSpPr>
            <a:spLocks noGrp="1"/>
          </p:cNvSpPr>
          <p:nvPr>
            <p:ph type="sldNum" sz="quarter" idx="12"/>
          </p:nvPr>
        </p:nvSpPr>
        <p:spPr/>
        <p:txBody>
          <a:bodyPr/>
          <a:lstStyle/>
          <a:p>
            <a:fld id="{B5CEABB6-07DC-46E8-9B57-56EC44A396E5}" type="slidenum">
              <a:rPr lang="en-US" smtClean="0"/>
              <a:pPr/>
              <a:t>‹#›</a:t>
            </a:fld>
            <a:endParaRPr lang="en-US"/>
          </a:p>
        </p:txBody>
      </p:sp>
      <p:sp>
        <p:nvSpPr>
          <p:cNvPr id="6" name="Rectangle 5">
            <a:extLst>
              <a:ext uri="{FF2B5EF4-FFF2-40B4-BE49-F238E27FC236}">
                <a16:creationId xmlns:a16="http://schemas.microsoft.com/office/drawing/2014/main" id="{CCE1B7CB-F108-8027-6061-2F760C48CAA2}"/>
              </a:ext>
            </a:extLst>
          </p:cNvPr>
          <p:cNvSpPr/>
          <p:nvPr userDrawn="1"/>
        </p:nvSpPr>
        <p:spPr>
          <a:xfrm>
            <a:off x="0" y="0"/>
            <a:ext cx="21336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DC1132E-F4BD-51A8-A39B-413253596588}"/>
              </a:ext>
            </a:extLst>
          </p:cNvPr>
          <p:cNvSpPr/>
          <p:nvPr userDrawn="1"/>
        </p:nvSpPr>
        <p:spPr>
          <a:xfrm>
            <a:off x="2118360" y="13716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FFF56C7-3473-3942-C40C-27B89EDFD07B}"/>
              </a:ext>
            </a:extLst>
          </p:cNvPr>
          <p:cNvSpPr/>
          <p:nvPr userDrawn="1"/>
        </p:nvSpPr>
        <p:spPr>
          <a:xfrm>
            <a:off x="2118360" y="24003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17A0BFB-E158-A3C3-0C0D-A18CABFA148A}"/>
              </a:ext>
            </a:extLst>
          </p:cNvPr>
          <p:cNvSpPr/>
          <p:nvPr userDrawn="1"/>
        </p:nvSpPr>
        <p:spPr>
          <a:xfrm>
            <a:off x="2118360" y="27432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1F6F9CE-A8AE-FB41-568C-617EEE5A5DA4}"/>
              </a:ext>
            </a:extLst>
          </p:cNvPr>
          <p:cNvSpPr/>
          <p:nvPr userDrawn="1"/>
        </p:nvSpPr>
        <p:spPr>
          <a:xfrm>
            <a:off x="2118360" y="30861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DF4276D-9544-09F1-57AB-EE2CD6F5926E}"/>
              </a:ext>
            </a:extLst>
          </p:cNvPr>
          <p:cNvSpPr/>
          <p:nvPr userDrawn="1"/>
        </p:nvSpPr>
        <p:spPr>
          <a:xfrm>
            <a:off x="2118360" y="34290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835EF78-B00E-48AC-E2BD-1D90E937BC10}"/>
              </a:ext>
            </a:extLst>
          </p:cNvPr>
          <p:cNvSpPr/>
          <p:nvPr userDrawn="1"/>
        </p:nvSpPr>
        <p:spPr>
          <a:xfrm>
            <a:off x="2118360" y="37719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5F2FB61-5082-D5C9-3A32-E28B3406AC4D}"/>
              </a:ext>
            </a:extLst>
          </p:cNvPr>
          <p:cNvSpPr/>
          <p:nvPr userDrawn="1"/>
        </p:nvSpPr>
        <p:spPr>
          <a:xfrm>
            <a:off x="2118360" y="41148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EED3E56-555D-6A59-13BD-ACEBFADC5BDB}"/>
              </a:ext>
            </a:extLst>
          </p:cNvPr>
          <p:cNvSpPr/>
          <p:nvPr userDrawn="1"/>
        </p:nvSpPr>
        <p:spPr>
          <a:xfrm>
            <a:off x="2118360" y="44577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FD29647-FFD5-9390-E34A-FC420D3CBAA4}"/>
              </a:ext>
            </a:extLst>
          </p:cNvPr>
          <p:cNvSpPr/>
          <p:nvPr userDrawn="1"/>
        </p:nvSpPr>
        <p:spPr>
          <a:xfrm>
            <a:off x="2118360" y="48006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C053452-F661-0ED4-E5E7-FADB0A9C902E}"/>
              </a:ext>
            </a:extLst>
          </p:cNvPr>
          <p:cNvSpPr/>
          <p:nvPr userDrawn="1"/>
        </p:nvSpPr>
        <p:spPr>
          <a:xfrm>
            <a:off x="2118360" y="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70D662C-D4E0-30CA-DFCC-967831B944C7}"/>
              </a:ext>
            </a:extLst>
          </p:cNvPr>
          <p:cNvSpPr/>
          <p:nvPr userDrawn="1"/>
        </p:nvSpPr>
        <p:spPr>
          <a:xfrm>
            <a:off x="2118360" y="65151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8FA1C59-D698-C2A1-3A86-9C6BF72D3FAE}"/>
              </a:ext>
            </a:extLst>
          </p:cNvPr>
          <p:cNvSpPr/>
          <p:nvPr userDrawn="1"/>
        </p:nvSpPr>
        <p:spPr>
          <a:xfrm>
            <a:off x="2118360" y="3429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ABC8605-4FE3-8519-8382-FCFBE2D70F3F}"/>
              </a:ext>
            </a:extLst>
          </p:cNvPr>
          <p:cNvSpPr/>
          <p:nvPr userDrawn="1"/>
        </p:nvSpPr>
        <p:spPr>
          <a:xfrm>
            <a:off x="2118360" y="51435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F17A2DC-A7E3-9B20-275B-B06DA2DE64E0}"/>
              </a:ext>
            </a:extLst>
          </p:cNvPr>
          <p:cNvSpPr/>
          <p:nvPr userDrawn="1"/>
        </p:nvSpPr>
        <p:spPr>
          <a:xfrm>
            <a:off x="2118360" y="54864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9778185-7FD2-0503-FAFF-B1C27AF5F6B1}"/>
              </a:ext>
            </a:extLst>
          </p:cNvPr>
          <p:cNvSpPr/>
          <p:nvPr userDrawn="1"/>
        </p:nvSpPr>
        <p:spPr>
          <a:xfrm>
            <a:off x="2118360" y="58293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95564A0-9B4C-64E2-1BFC-EED5020FCD29}"/>
              </a:ext>
            </a:extLst>
          </p:cNvPr>
          <p:cNvSpPr/>
          <p:nvPr userDrawn="1"/>
        </p:nvSpPr>
        <p:spPr>
          <a:xfrm>
            <a:off x="2118360" y="61722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EBC303B-4445-E20D-2174-C76E51B7B4EB}"/>
              </a:ext>
            </a:extLst>
          </p:cNvPr>
          <p:cNvSpPr/>
          <p:nvPr userDrawn="1"/>
        </p:nvSpPr>
        <p:spPr>
          <a:xfrm>
            <a:off x="2118360" y="6858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BF8E204-9642-663A-2F32-D9E2018FCEE9}"/>
              </a:ext>
            </a:extLst>
          </p:cNvPr>
          <p:cNvSpPr/>
          <p:nvPr userDrawn="1"/>
        </p:nvSpPr>
        <p:spPr>
          <a:xfrm>
            <a:off x="2118360" y="10287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6A14B32-96CA-0DD7-C92A-701056887C7E}"/>
              </a:ext>
            </a:extLst>
          </p:cNvPr>
          <p:cNvSpPr/>
          <p:nvPr userDrawn="1"/>
        </p:nvSpPr>
        <p:spPr>
          <a:xfrm>
            <a:off x="2118360" y="17145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93F0F18-6FC4-CABC-48C1-F2E89300FC63}"/>
              </a:ext>
            </a:extLst>
          </p:cNvPr>
          <p:cNvSpPr/>
          <p:nvPr userDrawn="1"/>
        </p:nvSpPr>
        <p:spPr>
          <a:xfrm>
            <a:off x="2118360" y="20574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24239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Comparison">
    <p:bg>
      <p:bgPr>
        <a:solidFill>
          <a:schemeClr val="accent4"/>
        </a:solid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a:xfrm>
            <a:off x="6749138" y="6356350"/>
            <a:ext cx="783776" cy="365125"/>
          </a:xfrm>
        </p:spPr>
        <p:txBody>
          <a:bodyPr lIns="0"/>
          <a:lstStyle>
            <a:lvl1pPr>
              <a:defRPr>
                <a:solidFill>
                  <a:schemeClr val="accent4">
                    <a:lumMod val="20000"/>
                    <a:lumOff val="80000"/>
                  </a:schemeClr>
                </a:solidFill>
              </a:defRPr>
            </a:lvl1pPr>
          </a:lstStyle>
          <a:p>
            <a:r>
              <a:rPr lang="en-US"/>
              <a:t>7/13/20XX</a:t>
            </a:r>
          </a:p>
        </p:txBody>
      </p:sp>
      <p:sp>
        <p:nvSpPr>
          <p:cNvPr id="10" name="Picture Placeholder 28">
            <a:extLst>
              <a:ext uri="{FF2B5EF4-FFF2-40B4-BE49-F238E27FC236}">
                <a16:creationId xmlns:a16="http://schemas.microsoft.com/office/drawing/2014/main" id="{F5B0F680-047E-4915-A8F5-EFB05A62D55D}"/>
              </a:ext>
            </a:extLst>
          </p:cNvPr>
          <p:cNvSpPr>
            <a:spLocks noGrp="1"/>
          </p:cNvSpPr>
          <p:nvPr>
            <p:ph type="pic" sz="quarter" idx="13"/>
          </p:nvPr>
        </p:nvSpPr>
        <p:spPr>
          <a:xfrm>
            <a:off x="-3175" y="607060"/>
            <a:ext cx="6082549" cy="6254745"/>
          </a:xfrm>
        </p:spPr>
        <p:txBody>
          <a:bodyPr/>
          <a:lstStyle/>
          <a:p>
            <a:endParaRPr lang="en-US"/>
          </a:p>
        </p:txBody>
      </p:sp>
      <p:sp>
        <p:nvSpPr>
          <p:cNvPr id="11" name="Rectangle 10">
            <a:extLst>
              <a:ext uri="{FF2B5EF4-FFF2-40B4-BE49-F238E27FC236}">
                <a16:creationId xmlns:a16="http://schemas.microsoft.com/office/drawing/2014/main" id="{13C3D54C-F4F9-4FBF-80F6-F45EFD6A2CFF}"/>
              </a:ext>
            </a:extLst>
          </p:cNvPr>
          <p:cNvSpPr/>
          <p:nvPr userDrawn="1"/>
        </p:nvSpPr>
        <p:spPr>
          <a:xfrm>
            <a:off x="0" y="0"/>
            <a:ext cx="607060" cy="607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A70E28C-9E20-435C-99D0-48CF2909019B}"/>
              </a:ext>
            </a:extLst>
          </p:cNvPr>
          <p:cNvSpPr/>
          <p:nvPr userDrawn="1"/>
        </p:nvSpPr>
        <p:spPr>
          <a:xfrm>
            <a:off x="1213390" y="0"/>
            <a:ext cx="607060" cy="6070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706EA5A-9289-4E46-9AB8-457FE7AD1491}"/>
              </a:ext>
            </a:extLst>
          </p:cNvPr>
          <p:cNvSpPr/>
          <p:nvPr userDrawn="1"/>
        </p:nvSpPr>
        <p:spPr>
          <a:xfrm>
            <a:off x="1820085" y="0"/>
            <a:ext cx="607060" cy="6070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2425AF3-AF4E-4334-8EF6-9C9C36BFF6E9}"/>
              </a:ext>
            </a:extLst>
          </p:cNvPr>
          <p:cNvSpPr/>
          <p:nvPr userDrawn="1"/>
        </p:nvSpPr>
        <p:spPr>
          <a:xfrm>
            <a:off x="2426780" y="0"/>
            <a:ext cx="607060" cy="607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844959B-5FB7-4710-8EB4-C6F2E27C47D4}"/>
              </a:ext>
            </a:extLst>
          </p:cNvPr>
          <p:cNvSpPr/>
          <p:nvPr userDrawn="1"/>
        </p:nvSpPr>
        <p:spPr>
          <a:xfrm>
            <a:off x="3033475" y="0"/>
            <a:ext cx="607060" cy="607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E72CBB0-055F-4C86-A198-4CCA83E0D07C}"/>
              </a:ext>
            </a:extLst>
          </p:cNvPr>
          <p:cNvSpPr/>
          <p:nvPr userDrawn="1"/>
        </p:nvSpPr>
        <p:spPr>
          <a:xfrm>
            <a:off x="3640170" y="0"/>
            <a:ext cx="607060" cy="6070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1507067-9434-4548-88C1-96187DB5A02A}"/>
              </a:ext>
            </a:extLst>
          </p:cNvPr>
          <p:cNvSpPr/>
          <p:nvPr userDrawn="1"/>
        </p:nvSpPr>
        <p:spPr>
          <a:xfrm>
            <a:off x="4246865" y="0"/>
            <a:ext cx="607060" cy="6070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4ACD849-640F-48CE-8342-1AE774134F52}"/>
              </a:ext>
            </a:extLst>
          </p:cNvPr>
          <p:cNvSpPr/>
          <p:nvPr userDrawn="1"/>
        </p:nvSpPr>
        <p:spPr>
          <a:xfrm>
            <a:off x="4853560" y="0"/>
            <a:ext cx="607060" cy="607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D195952-CF8E-4D15-9CC8-CA4743A73453}"/>
              </a:ext>
            </a:extLst>
          </p:cNvPr>
          <p:cNvSpPr/>
          <p:nvPr userDrawn="1"/>
        </p:nvSpPr>
        <p:spPr>
          <a:xfrm>
            <a:off x="5460256" y="0"/>
            <a:ext cx="607060" cy="6070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A1A4A50-99ED-4ED2-8288-09A681E55857}"/>
              </a:ext>
            </a:extLst>
          </p:cNvPr>
          <p:cNvSpPr/>
          <p:nvPr userDrawn="1"/>
        </p:nvSpPr>
        <p:spPr>
          <a:xfrm>
            <a:off x="606695" y="0"/>
            <a:ext cx="607060" cy="6070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B5E24E4D-15D7-4BF5-9092-BD4E86DB78E4}"/>
              </a:ext>
            </a:extLst>
          </p:cNvPr>
          <p:cNvSpPr>
            <a:spLocks noGrp="1"/>
          </p:cNvSpPr>
          <p:nvPr>
            <p:ph type="title"/>
          </p:nvPr>
        </p:nvSpPr>
        <p:spPr>
          <a:xfrm>
            <a:off x="6743700" y="3219450"/>
            <a:ext cx="4603750" cy="1343025"/>
          </a:xfrm>
        </p:spPr>
        <p:txBody>
          <a:bodyPr lIns="0" anchor="t">
            <a:normAutofit/>
          </a:bodyPr>
          <a:lstStyle>
            <a:lvl1pPr>
              <a:defRPr lang="en-US" sz="3800" b="1" kern="1200" dirty="0">
                <a:solidFill>
                  <a:schemeClr val="bg1"/>
                </a:solidFill>
                <a:latin typeface="+mj-lt"/>
                <a:ea typeface="+mj-ea"/>
                <a:cs typeface="+mj-cs"/>
              </a:defRPr>
            </a:lvl1pPr>
          </a:lstStyle>
          <a:p>
            <a:r>
              <a:rPr lang="en-US"/>
              <a:t>Click to edit Master title style</a:t>
            </a:r>
          </a:p>
        </p:txBody>
      </p:sp>
      <p:sp>
        <p:nvSpPr>
          <p:cNvPr id="22" name="Text Placeholder 2">
            <a:extLst>
              <a:ext uri="{FF2B5EF4-FFF2-40B4-BE49-F238E27FC236}">
                <a16:creationId xmlns:a16="http://schemas.microsoft.com/office/drawing/2014/main" id="{27093093-F077-4A1D-A6ED-946369A581AA}"/>
              </a:ext>
            </a:extLst>
          </p:cNvPr>
          <p:cNvSpPr>
            <a:spLocks noGrp="1"/>
          </p:cNvSpPr>
          <p:nvPr>
            <p:ph type="body" idx="1"/>
          </p:nvPr>
        </p:nvSpPr>
        <p:spPr>
          <a:xfrm>
            <a:off x="6743700" y="4589463"/>
            <a:ext cx="4603750" cy="1500187"/>
          </a:xfrm>
        </p:spPr>
        <p:txBody>
          <a:bodyPr lIns="0">
            <a:normAutofit/>
          </a:bodyPr>
          <a:lstStyle>
            <a:lvl1pPr marL="0" indent="0">
              <a:lnSpc>
                <a:spcPct val="100000"/>
              </a:lnSpc>
              <a:buNone/>
              <a:defRPr lang="en-US" sz="16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3" name="Rectangle 22">
            <a:extLst>
              <a:ext uri="{FF2B5EF4-FFF2-40B4-BE49-F238E27FC236}">
                <a16:creationId xmlns:a16="http://schemas.microsoft.com/office/drawing/2014/main" id="{9693E355-5671-4FE4-8958-99FC40EF5B1D}"/>
              </a:ext>
            </a:extLst>
          </p:cNvPr>
          <p:cNvSpPr/>
          <p:nvPr userDrawn="1"/>
        </p:nvSpPr>
        <p:spPr>
          <a:xfrm>
            <a:off x="6743700" y="2850249"/>
            <a:ext cx="628650" cy="1822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26" name="Footer Placeholder 4">
            <a:extLst>
              <a:ext uri="{FF2B5EF4-FFF2-40B4-BE49-F238E27FC236}">
                <a16:creationId xmlns:a16="http://schemas.microsoft.com/office/drawing/2014/main" id="{F3D699E8-339D-4753-8032-13F328CF9F05}"/>
              </a:ext>
            </a:extLst>
          </p:cNvPr>
          <p:cNvSpPr>
            <a:spLocks noGrp="1"/>
          </p:cNvSpPr>
          <p:nvPr>
            <p:ph type="ftr" sz="quarter" idx="11"/>
          </p:nvPr>
        </p:nvSpPr>
        <p:spPr>
          <a:xfrm>
            <a:off x="7647214" y="6356350"/>
            <a:ext cx="2808515" cy="365125"/>
          </a:xfrm>
        </p:spPr>
        <p:txBody>
          <a:bodyPr/>
          <a:lstStyle>
            <a:lvl1pPr>
              <a:defRPr sz="900">
                <a:solidFill>
                  <a:schemeClr val="accent4">
                    <a:lumMod val="20000"/>
                    <a:lumOff val="80000"/>
                  </a:schemeClr>
                </a:solidFill>
              </a:defRPr>
            </a:lvl1pPr>
          </a:lstStyle>
          <a:p>
            <a:r>
              <a:rPr lang="en-US"/>
              <a:t>Conference presentation</a:t>
            </a:r>
          </a:p>
        </p:txBody>
      </p:sp>
      <p:sp>
        <p:nvSpPr>
          <p:cNvPr id="27" name="Slide Number Placeholder 5">
            <a:extLst>
              <a:ext uri="{FF2B5EF4-FFF2-40B4-BE49-F238E27FC236}">
                <a16:creationId xmlns:a16="http://schemas.microsoft.com/office/drawing/2014/main" id="{C24FE381-D866-4C7F-95D5-4CF34B3AD521}"/>
              </a:ext>
            </a:extLst>
          </p:cNvPr>
          <p:cNvSpPr>
            <a:spLocks noGrp="1"/>
          </p:cNvSpPr>
          <p:nvPr>
            <p:ph type="sldNum" sz="quarter" idx="12"/>
          </p:nvPr>
        </p:nvSpPr>
        <p:spPr>
          <a:xfrm>
            <a:off x="10570030" y="6356350"/>
            <a:ext cx="783770" cy="365125"/>
          </a:xfrm>
        </p:spPr>
        <p:txBody>
          <a:bodyPr/>
          <a:lstStyle>
            <a:lvl1pPr>
              <a:defRPr sz="900">
                <a:solidFill>
                  <a:schemeClr val="accent4">
                    <a:lumMod val="20000"/>
                    <a:lumOff val="80000"/>
                  </a:schemeClr>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318631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ntent, and 1 pictur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7443216" y="1600200"/>
            <a:ext cx="3931920" cy="2468880"/>
          </a:xfrm>
        </p:spPr>
        <p:txBody>
          <a:bodyPr lIns="0" anchor="t">
            <a:noAutofit/>
          </a:bodyPr>
          <a:lstStyle>
            <a:lvl1pPr>
              <a:defRPr sz="3600" b="1">
                <a:solidFill>
                  <a:schemeClr val="bg1"/>
                </a:solidFill>
              </a:defRPr>
            </a:lvl1pPr>
          </a:lstStyle>
          <a:p>
            <a:r>
              <a:rPr lang="en-US"/>
              <a:t>Click to edit</a:t>
            </a:r>
          </a:p>
        </p:txBody>
      </p:sp>
      <p:sp>
        <p:nvSpPr>
          <p:cNvPr id="21" name="Picture Placeholder 20">
            <a:extLst>
              <a:ext uri="{FF2B5EF4-FFF2-40B4-BE49-F238E27FC236}">
                <a16:creationId xmlns:a16="http://schemas.microsoft.com/office/drawing/2014/main" id="{73B27F20-1796-4DA8-9840-EFA1E9ABA07E}"/>
              </a:ext>
            </a:extLst>
          </p:cNvPr>
          <p:cNvSpPr>
            <a:spLocks noGrp="1"/>
          </p:cNvSpPr>
          <p:nvPr>
            <p:ph type="pic" sz="quarter" idx="14"/>
          </p:nvPr>
        </p:nvSpPr>
        <p:spPr>
          <a:xfrm>
            <a:off x="3429001" y="3438144"/>
            <a:ext cx="3420479" cy="3438144"/>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wrap="square">
            <a:noAutofit/>
          </a:bodyPr>
          <a:lstStyle>
            <a:lvl1pPr marL="0" indent="0" algn="ctr">
              <a:buNone/>
              <a:defRPr sz="1600">
                <a:solidFill>
                  <a:schemeClr val="bg1"/>
                </a:solidFill>
              </a:defRPr>
            </a:lvl1pPr>
          </a:lstStyle>
          <a:p>
            <a:endParaRPr lang="en-US" dirty="0"/>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p:nvPr>
        </p:nvSpPr>
        <p:spPr>
          <a:xfrm>
            <a:off x="7442200" y="4206240"/>
            <a:ext cx="3931920" cy="1828800"/>
          </a:xfrm>
        </p:spPr>
        <p:txBody>
          <a:bodyPr lIns="0" numCol="1">
            <a:normAutofit/>
          </a:bodyPr>
          <a:lstStyle>
            <a:lvl1pPr marL="0" indent="0">
              <a:lnSpc>
                <a:spcPct val="100000"/>
              </a:lnSpc>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a:xfrm>
            <a:off x="7442200" y="6356350"/>
            <a:ext cx="1005116" cy="365125"/>
          </a:xfrm>
        </p:spPr>
        <p:txBody>
          <a:bodyPr lIns="0"/>
          <a:lstStyle>
            <a:lvl1pPr>
              <a:defRPr sz="900">
                <a:solidFill>
                  <a:schemeClr val="accent1">
                    <a:lumMod val="20000"/>
                    <a:lumOff val="80000"/>
                  </a:schemeClr>
                </a:solidFill>
              </a:defRPr>
            </a:lvl1pPr>
          </a:lstStyle>
          <a:p>
            <a:r>
              <a:rPr lang="en-US" dirty="0"/>
              <a:t>7/13/20XX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a:xfrm>
            <a:off x="8588829" y="6356350"/>
            <a:ext cx="1981200" cy="365125"/>
          </a:xfrm>
          <a:prstGeom prst="rect">
            <a:avLst/>
          </a:prstGeom>
        </p:spPr>
        <p:txBody>
          <a:bodyPr/>
          <a:lstStyle>
            <a:lvl1pPr>
              <a:defRPr sz="900">
                <a:solidFill>
                  <a:schemeClr val="accent1">
                    <a:lumMod val="20000"/>
                    <a:lumOff val="80000"/>
                  </a:schemeClr>
                </a:solidFill>
              </a:defRPr>
            </a:lvl1pPr>
          </a:lstStyle>
          <a:p>
            <a:endParaRPr lang="en-US" dirty="0"/>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a:xfrm>
            <a:off x="10711542" y="6356350"/>
            <a:ext cx="642257" cy="365125"/>
          </a:xfrm>
        </p:spPr>
        <p:txBody>
          <a:bodyPr/>
          <a:lstStyle>
            <a:lvl1pPr>
              <a:defRPr sz="900">
                <a:solidFill>
                  <a:schemeClr val="accent1">
                    <a:lumMod val="20000"/>
                    <a:lumOff val="80000"/>
                  </a:schemeClr>
                </a:solidFill>
              </a:defRPr>
            </a:lvl1pPr>
          </a:lstStyle>
          <a:p>
            <a:fld id="{B5CEABB6-07DC-46E8-9B57-56EC44A396E5}" type="slidenum">
              <a:rPr lang="en-US" smtClean="0"/>
              <a:pPr/>
              <a:t>‹#›</a:t>
            </a:fld>
            <a:endParaRPr lang="en-US" dirty="0"/>
          </a:p>
        </p:txBody>
      </p:sp>
      <p:sp>
        <p:nvSpPr>
          <p:cNvPr id="9" name="Rectangle 8">
            <a:extLst>
              <a:ext uri="{FF2B5EF4-FFF2-40B4-BE49-F238E27FC236}">
                <a16:creationId xmlns:a16="http://schemas.microsoft.com/office/drawing/2014/main" id="{A17ADB92-0B1B-4197-89C6-501F17064283}"/>
              </a:ext>
            </a:extLst>
          </p:cNvPr>
          <p:cNvSpPr>
            <a:spLocks noChangeAspect="1"/>
          </p:cNvSpPr>
          <p:nvPr userDrawn="1"/>
        </p:nvSpPr>
        <p:spPr>
          <a:xfrm>
            <a:off x="0" y="3435096"/>
            <a:ext cx="3438144" cy="343814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A6E6F19-D213-4BFC-8D80-D66C9D2BD837}"/>
              </a:ext>
            </a:extLst>
          </p:cNvPr>
          <p:cNvSpPr>
            <a:spLocks noChangeAspect="1"/>
          </p:cNvSpPr>
          <p:nvPr userDrawn="1"/>
        </p:nvSpPr>
        <p:spPr>
          <a:xfrm>
            <a:off x="3429001" y="0"/>
            <a:ext cx="3420479" cy="34381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52BCC36-E2CF-410A-AD2C-722D76849BDC}"/>
              </a:ext>
            </a:extLst>
          </p:cNvPr>
          <p:cNvSpPr/>
          <p:nvPr userDrawn="1"/>
        </p:nvSpPr>
        <p:spPr>
          <a:xfrm>
            <a:off x="7442200" y="1134423"/>
            <a:ext cx="628650" cy="1822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A052582-71CF-00F8-8014-99BF801E3F7C}"/>
              </a:ext>
            </a:extLst>
          </p:cNvPr>
          <p:cNvSpPr>
            <a:spLocks noChangeAspect="1"/>
          </p:cNvSpPr>
          <p:nvPr userDrawn="1"/>
        </p:nvSpPr>
        <p:spPr>
          <a:xfrm>
            <a:off x="0" y="0"/>
            <a:ext cx="3438144" cy="341985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528017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Icons, Content, and Framed Picture">
    <p:bg>
      <p:bgPr>
        <a:solidFill>
          <a:schemeClr val="accent4"/>
        </a:solidFill>
        <a:effectLst/>
      </p:bgPr>
    </p:bg>
    <p:spTree>
      <p:nvGrpSpPr>
        <p:cNvPr id="1" name=""/>
        <p:cNvGrpSpPr/>
        <p:nvPr/>
      </p:nvGrpSpPr>
      <p:grpSpPr>
        <a:xfrm>
          <a:off x="0" y="0"/>
          <a:ext cx="0" cy="0"/>
          <a:chOff x="0" y="0"/>
          <a:chExt cx="0" cy="0"/>
        </a:xfrm>
      </p:grpSpPr>
      <p:sp>
        <p:nvSpPr>
          <p:cNvPr id="93" name="Rectangle 92">
            <a:extLst>
              <a:ext uri="{FF2B5EF4-FFF2-40B4-BE49-F238E27FC236}">
                <a16:creationId xmlns:a16="http://schemas.microsoft.com/office/drawing/2014/main" id="{2348BA8A-9E10-4BDA-92EB-6C1021EBD8BB}"/>
              </a:ext>
            </a:extLst>
          </p:cNvPr>
          <p:cNvSpPr/>
          <p:nvPr userDrawn="1"/>
        </p:nvSpPr>
        <p:spPr>
          <a:xfrm>
            <a:off x="7583424" y="628192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4DD1FBBA-C4C1-423C-8D85-CC2FA3147C8D}"/>
              </a:ext>
            </a:extLst>
          </p:cNvPr>
          <p:cNvSpPr/>
          <p:nvPr userDrawn="1"/>
        </p:nvSpPr>
        <p:spPr>
          <a:xfrm>
            <a:off x="7007352" y="6281928"/>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Picture Placeholder 106">
            <a:extLst>
              <a:ext uri="{FF2B5EF4-FFF2-40B4-BE49-F238E27FC236}">
                <a16:creationId xmlns:a16="http://schemas.microsoft.com/office/drawing/2014/main" id="{C1039393-3B8E-4456-97AA-ADBC18010074}"/>
              </a:ext>
            </a:extLst>
          </p:cNvPr>
          <p:cNvSpPr>
            <a:spLocks noGrp="1"/>
          </p:cNvSpPr>
          <p:nvPr>
            <p:ph type="pic" sz="quarter" idx="10"/>
          </p:nvPr>
        </p:nvSpPr>
        <p:spPr>
          <a:xfrm>
            <a:off x="7007351" y="572886"/>
            <a:ext cx="4608577" cy="5709042"/>
          </a:xfrm>
        </p:spPr>
        <p:txBody>
          <a:bodyPr/>
          <a:lstStyle/>
          <a:p>
            <a:endParaRPr lang="en-US"/>
          </a:p>
        </p:txBody>
      </p:sp>
      <p:sp>
        <p:nvSpPr>
          <p:cNvPr id="2" name="Title 1">
            <a:extLst>
              <a:ext uri="{FF2B5EF4-FFF2-40B4-BE49-F238E27FC236}">
                <a16:creationId xmlns:a16="http://schemas.microsoft.com/office/drawing/2014/main" id="{9DE3D039-0A18-4031-8A63-D83666B066F6}"/>
              </a:ext>
            </a:extLst>
          </p:cNvPr>
          <p:cNvSpPr>
            <a:spLocks noGrp="1"/>
          </p:cNvSpPr>
          <p:nvPr>
            <p:ph type="title"/>
          </p:nvPr>
        </p:nvSpPr>
        <p:spPr>
          <a:xfrm>
            <a:off x="962786" y="1047146"/>
            <a:ext cx="4603750" cy="955826"/>
          </a:xfrm>
        </p:spPr>
        <p:txBody>
          <a:bodyPr lIns="0" anchor="t">
            <a:noAutofit/>
          </a:bodyPr>
          <a:lstStyle>
            <a:lvl1pPr algn="ctr">
              <a:defRPr lang="en-US" sz="3800" b="1" kern="1200" dirty="0">
                <a:solidFill>
                  <a:schemeClr val="bg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77438815-B9AF-4BA5-B8D6-3311C4949FAD}"/>
              </a:ext>
            </a:extLst>
          </p:cNvPr>
          <p:cNvSpPr>
            <a:spLocks noGrp="1"/>
          </p:cNvSpPr>
          <p:nvPr>
            <p:ph type="body" idx="1"/>
          </p:nvPr>
        </p:nvSpPr>
        <p:spPr>
          <a:xfrm>
            <a:off x="811301" y="3202442"/>
            <a:ext cx="2001667" cy="747216"/>
          </a:xfrm>
        </p:spPr>
        <p:txBody>
          <a:bodyPr lIns="0">
            <a:normAutofit/>
          </a:bodyPr>
          <a:lstStyle>
            <a:lvl1pPr marL="0" indent="0" algn="ctr">
              <a:lnSpc>
                <a:spcPct val="100000"/>
              </a:lnSpc>
              <a:buNone/>
              <a:defRPr lang="en-US" sz="16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Rectangle 8">
            <a:extLst>
              <a:ext uri="{FF2B5EF4-FFF2-40B4-BE49-F238E27FC236}">
                <a16:creationId xmlns:a16="http://schemas.microsoft.com/office/drawing/2014/main" id="{2BB87F0D-3BAB-446D-B8D9-08B2C2BB3BD7}"/>
              </a:ext>
            </a:extLst>
          </p:cNvPr>
          <p:cNvSpPr/>
          <p:nvPr userDrawn="1"/>
        </p:nvSpPr>
        <p:spPr>
          <a:xfrm>
            <a:off x="6431280" y="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F04AEEB-DA23-4423-A0A2-D2E04125C4A7}"/>
              </a:ext>
            </a:extLst>
          </p:cNvPr>
          <p:cNvSpPr/>
          <p:nvPr userDrawn="1"/>
        </p:nvSpPr>
        <p:spPr>
          <a:xfrm>
            <a:off x="6431280" y="572886"/>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2058B74-EF5C-4574-9B30-072FA59B9B21}"/>
              </a:ext>
            </a:extLst>
          </p:cNvPr>
          <p:cNvSpPr/>
          <p:nvPr userDrawn="1"/>
        </p:nvSpPr>
        <p:spPr>
          <a:xfrm>
            <a:off x="6431280" y="1145772"/>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AE24787-0FCF-4199-AB93-6593FE032C55}"/>
              </a:ext>
            </a:extLst>
          </p:cNvPr>
          <p:cNvSpPr/>
          <p:nvPr userDrawn="1"/>
        </p:nvSpPr>
        <p:spPr>
          <a:xfrm>
            <a:off x="6431280" y="1718658"/>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F44E538-795F-4C68-9305-B6955DBC7F5D}"/>
              </a:ext>
            </a:extLst>
          </p:cNvPr>
          <p:cNvSpPr/>
          <p:nvPr userDrawn="1"/>
        </p:nvSpPr>
        <p:spPr>
          <a:xfrm>
            <a:off x="6431280" y="2291544"/>
            <a:ext cx="576072" cy="576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C1A0463E-1142-44E9-8CB3-9F22F5DF78A8}"/>
              </a:ext>
            </a:extLst>
          </p:cNvPr>
          <p:cNvSpPr/>
          <p:nvPr userDrawn="1"/>
        </p:nvSpPr>
        <p:spPr>
          <a:xfrm>
            <a:off x="6431280" y="2864430"/>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7898DBE-884D-4A00-AF2F-4295EAF41E13}"/>
              </a:ext>
            </a:extLst>
          </p:cNvPr>
          <p:cNvSpPr/>
          <p:nvPr userDrawn="1"/>
        </p:nvSpPr>
        <p:spPr>
          <a:xfrm>
            <a:off x="6431280" y="3437316"/>
            <a:ext cx="576072" cy="576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A3AB5AC4-C502-4D78-A602-3027D20AB33A}"/>
              </a:ext>
            </a:extLst>
          </p:cNvPr>
          <p:cNvSpPr/>
          <p:nvPr userDrawn="1"/>
        </p:nvSpPr>
        <p:spPr>
          <a:xfrm>
            <a:off x="6431280" y="4010202"/>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5DF81845-E621-4070-9AD6-1F40FFDD82E2}"/>
              </a:ext>
            </a:extLst>
          </p:cNvPr>
          <p:cNvSpPr/>
          <p:nvPr userDrawn="1"/>
        </p:nvSpPr>
        <p:spPr>
          <a:xfrm>
            <a:off x="6431280" y="458308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A9190B9C-4A97-4EDC-9CBD-A68122AE2419}"/>
              </a:ext>
            </a:extLst>
          </p:cNvPr>
          <p:cNvSpPr/>
          <p:nvPr userDrawn="1"/>
        </p:nvSpPr>
        <p:spPr>
          <a:xfrm>
            <a:off x="6431280" y="5155974"/>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790346E6-78BF-48E9-8EF6-B77BAA49AADA}"/>
              </a:ext>
            </a:extLst>
          </p:cNvPr>
          <p:cNvSpPr/>
          <p:nvPr userDrawn="1"/>
        </p:nvSpPr>
        <p:spPr>
          <a:xfrm>
            <a:off x="6431280" y="572886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42A3902D-54BA-48ED-8547-8856B4F50D2D}"/>
              </a:ext>
            </a:extLst>
          </p:cNvPr>
          <p:cNvSpPr/>
          <p:nvPr userDrawn="1"/>
        </p:nvSpPr>
        <p:spPr>
          <a:xfrm>
            <a:off x="6431280" y="6281928"/>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985555D5-968D-4715-BA22-C95642914BC2}"/>
              </a:ext>
            </a:extLst>
          </p:cNvPr>
          <p:cNvSpPr/>
          <p:nvPr userDrawn="1"/>
        </p:nvSpPr>
        <p:spPr>
          <a:xfrm>
            <a:off x="7007352" y="0"/>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9F24F0F4-135E-4625-9A8E-38755078B5E7}"/>
              </a:ext>
            </a:extLst>
          </p:cNvPr>
          <p:cNvSpPr/>
          <p:nvPr userDrawn="1"/>
        </p:nvSpPr>
        <p:spPr>
          <a:xfrm>
            <a:off x="7583424" y="0"/>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F1969E72-FA7B-4358-8C46-7F15CF01A747}"/>
              </a:ext>
            </a:extLst>
          </p:cNvPr>
          <p:cNvSpPr/>
          <p:nvPr userDrawn="1"/>
        </p:nvSpPr>
        <p:spPr>
          <a:xfrm>
            <a:off x="8159496" y="0"/>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12F9FDD1-1288-44CD-9C55-6CE3B2FB39F9}"/>
              </a:ext>
            </a:extLst>
          </p:cNvPr>
          <p:cNvSpPr/>
          <p:nvPr userDrawn="1"/>
        </p:nvSpPr>
        <p:spPr>
          <a:xfrm>
            <a:off x="8735568" y="0"/>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330AC56B-D539-45B3-AD66-457D7D874CD8}"/>
              </a:ext>
            </a:extLst>
          </p:cNvPr>
          <p:cNvSpPr/>
          <p:nvPr userDrawn="1"/>
        </p:nvSpPr>
        <p:spPr>
          <a:xfrm>
            <a:off x="9311640" y="0"/>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26434293-E220-465A-9EF3-FF90D0E0F19B}"/>
              </a:ext>
            </a:extLst>
          </p:cNvPr>
          <p:cNvSpPr/>
          <p:nvPr userDrawn="1"/>
        </p:nvSpPr>
        <p:spPr>
          <a:xfrm>
            <a:off x="9887712" y="0"/>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6751B4BA-EAD6-4F27-B051-F799EBBAAE12}"/>
              </a:ext>
            </a:extLst>
          </p:cNvPr>
          <p:cNvSpPr/>
          <p:nvPr userDrawn="1"/>
        </p:nvSpPr>
        <p:spPr>
          <a:xfrm>
            <a:off x="10463784" y="0"/>
            <a:ext cx="576072" cy="576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EF6A1809-5EEE-4801-A2B0-7350405CDEB5}"/>
              </a:ext>
            </a:extLst>
          </p:cNvPr>
          <p:cNvSpPr/>
          <p:nvPr userDrawn="1"/>
        </p:nvSpPr>
        <p:spPr>
          <a:xfrm>
            <a:off x="11039856" y="0"/>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E3B41004-5241-4ED8-8DBD-6D7345DFC934}"/>
              </a:ext>
            </a:extLst>
          </p:cNvPr>
          <p:cNvSpPr/>
          <p:nvPr userDrawn="1"/>
        </p:nvSpPr>
        <p:spPr>
          <a:xfrm>
            <a:off x="11615928" y="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72EC9AD5-87ED-4FC3-A142-A87EB8359263}"/>
              </a:ext>
            </a:extLst>
          </p:cNvPr>
          <p:cNvSpPr/>
          <p:nvPr userDrawn="1"/>
        </p:nvSpPr>
        <p:spPr>
          <a:xfrm>
            <a:off x="11615928" y="563966"/>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6BFD4027-F2BA-4F92-8229-FC2C25423B98}"/>
              </a:ext>
            </a:extLst>
          </p:cNvPr>
          <p:cNvSpPr/>
          <p:nvPr userDrawn="1"/>
        </p:nvSpPr>
        <p:spPr>
          <a:xfrm>
            <a:off x="11615928" y="1136852"/>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D5A0F8C7-1908-4500-B7D3-5BEDCCC233D8}"/>
              </a:ext>
            </a:extLst>
          </p:cNvPr>
          <p:cNvSpPr/>
          <p:nvPr userDrawn="1"/>
        </p:nvSpPr>
        <p:spPr>
          <a:xfrm>
            <a:off x="11615928" y="1709738"/>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4614BC4-1B39-4DE0-ACCE-6DDED4710BEF}"/>
              </a:ext>
            </a:extLst>
          </p:cNvPr>
          <p:cNvSpPr/>
          <p:nvPr userDrawn="1"/>
        </p:nvSpPr>
        <p:spPr>
          <a:xfrm>
            <a:off x="11615928" y="2282624"/>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CF20A7E0-34F3-480A-9BE6-79B88802E55B}"/>
              </a:ext>
            </a:extLst>
          </p:cNvPr>
          <p:cNvSpPr/>
          <p:nvPr userDrawn="1"/>
        </p:nvSpPr>
        <p:spPr>
          <a:xfrm>
            <a:off x="11615928" y="2855510"/>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C6A8074E-3117-4E9F-A0E2-53086DF7453D}"/>
              </a:ext>
            </a:extLst>
          </p:cNvPr>
          <p:cNvSpPr/>
          <p:nvPr userDrawn="1"/>
        </p:nvSpPr>
        <p:spPr>
          <a:xfrm>
            <a:off x="11615928" y="3428396"/>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67D0C6A1-221D-421D-9992-0F6CB576A685}"/>
              </a:ext>
            </a:extLst>
          </p:cNvPr>
          <p:cNvSpPr/>
          <p:nvPr userDrawn="1"/>
        </p:nvSpPr>
        <p:spPr>
          <a:xfrm>
            <a:off x="11615928" y="4001282"/>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F39E7BB0-5CBA-4258-A058-DD0BD25C2F8E}"/>
              </a:ext>
            </a:extLst>
          </p:cNvPr>
          <p:cNvSpPr/>
          <p:nvPr userDrawn="1"/>
        </p:nvSpPr>
        <p:spPr>
          <a:xfrm>
            <a:off x="11615928" y="457416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53B2A275-45FA-4398-8B2D-80B189135727}"/>
              </a:ext>
            </a:extLst>
          </p:cNvPr>
          <p:cNvSpPr/>
          <p:nvPr userDrawn="1"/>
        </p:nvSpPr>
        <p:spPr>
          <a:xfrm>
            <a:off x="11615928" y="5147054"/>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2D63E382-D846-4749-9843-91E603EB5230}"/>
              </a:ext>
            </a:extLst>
          </p:cNvPr>
          <p:cNvSpPr/>
          <p:nvPr userDrawn="1"/>
        </p:nvSpPr>
        <p:spPr>
          <a:xfrm>
            <a:off x="11615928" y="571994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D530F3E2-4C57-4A9F-BD15-4E34F155226A}"/>
              </a:ext>
            </a:extLst>
          </p:cNvPr>
          <p:cNvSpPr/>
          <p:nvPr userDrawn="1"/>
        </p:nvSpPr>
        <p:spPr>
          <a:xfrm>
            <a:off x="11615928" y="628192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0CF99AB6-B5E9-4BF1-A002-3ED17781E3B2}"/>
              </a:ext>
            </a:extLst>
          </p:cNvPr>
          <p:cNvSpPr/>
          <p:nvPr userDrawn="1"/>
        </p:nvSpPr>
        <p:spPr>
          <a:xfrm>
            <a:off x="8159496" y="6281928"/>
            <a:ext cx="576072" cy="576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FD504C16-D7B1-4B1A-BD29-5F63709EFBC0}"/>
              </a:ext>
            </a:extLst>
          </p:cNvPr>
          <p:cNvSpPr/>
          <p:nvPr userDrawn="1"/>
        </p:nvSpPr>
        <p:spPr>
          <a:xfrm>
            <a:off x="8735568" y="6281928"/>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97BFC63B-0BE4-439A-A676-C1171E900B0F}"/>
              </a:ext>
            </a:extLst>
          </p:cNvPr>
          <p:cNvSpPr/>
          <p:nvPr userDrawn="1"/>
        </p:nvSpPr>
        <p:spPr>
          <a:xfrm>
            <a:off x="9311640" y="6281928"/>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EBAB1FD7-5A5C-40DF-9C8E-6FCB53B52D50}"/>
              </a:ext>
            </a:extLst>
          </p:cNvPr>
          <p:cNvSpPr/>
          <p:nvPr userDrawn="1"/>
        </p:nvSpPr>
        <p:spPr>
          <a:xfrm>
            <a:off x="9887712" y="628192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9E54DCBE-7693-49E1-A5FF-9553046ADC6C}"/>
              </a:ext>
            </a:extLst>
          </p:cNvPr>
          <p:cNvSpPr/>
          <p:nvPr userDrawn="1"/>
        </p:nvSpPr>
        <p:spPr>
          <a:xfrm>
            <a:off x="10463784" y="6281928"/>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3CBA41F1-ED75-4F55-BA4B-F88B6BBAD51B}"/>
              </a:ext>
            </a:extLst>
          </p:cNvPr>
          <p:cNvSpPr/>
          <p:nvPr userDrawn="1"/>
        </p:nvSpPr>
        <p:spPr>
          <a:xfrm>
            <a:off x="11039856" y="6281928"/>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nline Image Placeholder 4">
            <a:extLst>
              <a:ext uri="{FF2B5EF4-FFF2-40B4-BE49-F238E27FC236}">
                <a16:creationId xmlns:a16="http://schemas.microsoft.com/office/drawing/2014/main" id="{3F93CAB0-49C3-4A79-B42E-9E1448EB8C16}"/>
              </a:ext>
            </a:extLst>
          </p:cNvPr>
          <p:cNvSpPr>
            <a:spLocks noGrp="1"/>
          </p:cNvSpPr>
          <p:nvPr>
            <p:ph type="clipArt" sz="quarter" idx="11"/>
          </p:nvPr>
        </p:nvSpPr>
        <p:spPr>
          <a:xfrm>
            <a:off x="1437001" y="2221535"/>
            <a:ext cx="747216" cy="747216"/>
          </a:xfrm>
        </p:spPr>
        <p:txBody>
          <a:bodyPr>
            <a:normAutofit/>
          </a:bodyPr>
          <a:lstStyle>
            <a:lvl1pPr>
              <a:defRPr sz="1000">
                <a:solidFill>
                  <a:schemeClr val="bg1"/>
                </a:solidFill>
              </a:defRPr>
            </a:lvl1pPr>
          </a:lstStyle>
          <a:p>
            <a:endParaRPr lang="en-US"/>
          </a:p>
        </p:txBody>
      </p:sp>
      <p:sp>
        <p:nvSpPr>
          <p:cNvPr id="48" name="Text Placeholder 2">
            <a:extLst>
              <a:ext uri="{FF2B5EF4-FFF2-40B4-BE49-F238E27FC236}">
                <a16:creationId xmlns:a16="http://schemas.microsoft.com/office/drawing/2014/main" id="{7F604C77-9D98-476E-94D5-E470DD4AF761}"/>
              </a:ext>
            </a:extLst>
          </p:cNvPr>
          <p:cNvSpPr>
            <a:spLocks noGrp="1"/>
          </p:cNvSpPr>
          <p:nvPr>
            <p:ph type="body" idx="12"/>
          </p:nvPr>
        </p:nvSpPr>
        <p:spPr>
          <a:xfrm>
            <a:off x="3741177" y="3202442"/>
            <a:ext cx="2001667" cy="747216"/>
          </a:xfrm>
        </p:spPr>
        <p:txBody>
          <a:bodyPr lIns="0">
            <a:normAutofit/>
          </a:bodyPr>
          <a:lstStyle>
            <a:lvl1pPr marL="0" indent="0" algn="ctr">
              <a:lnSpc>
                <a:spcPct val="100000"/>
              </a:lnSpc>
              <a:buNone/>
              <a:defRPr lang="en-US" sz="16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0" name="Online Image Placeholder 4">
            <a:extLst>
              <a:ext uri="{FF2B5EF4-FFF2-40B4-BE49-F238E27FC236}">
                <a16:creationId xmlns:a16="http://schemas.microsoft.com/office/drawing/2014/main" id="{9CF5CB34-93EF-4B2B-A1BE-32B6ED047CA5}"/>
              </a:ext>
            </a:extLst>
          </p:cNvPr>
          <p:cNvSpPr>
            <a:spLocks noGrp="1"/>
          </p:cNvSpPr>
          <p:nvPr>
            <p:ph type="clipArt" sz="quarter" idx="13"/>
          </p:nvPr>
        </p:nvSpPr>
        <p:spPr>
          <a:xfrm>
            <a:off x="4366877" y="2221535"/>
            <a:ext cx="747216" cy="747216"/>
          </a:xfrm>
        </p:spPr>
        <p:txBody>
          <a:bodyPr>
            <a:normAutofit/>
          </a:bodyPr>
          <a:lstStyle>
            <a:lvl1pPr>
              <a:defRPr sz="1000">
                <a:solidFill>
                  <a:schemeClr val="bg1"/>
                </a:solidFill>
              </a:defRPr>
            </a:lvl1pPr>
          </a:lstStyle>
          <a:p>
            <a:endParaRPr lang="en-US"/>
          </a:p>
        </p:txBody>
      </p:sp>
      <p:sp>
        <p:nvSpPr>
          <p:cNvPr id="52" name="Text Placeholder 2">
            <a:extLst>
              <a:ext uri="{FF2B5EF4-FFF2-40B4-BE49-F238E27FC236}">
                <a16:creationId xmlns:a16="http://schemas.microsoft.com/office/drawing/2014/main" id="{FC62B88D-998E-4BF7-848E-A2874E941CD7}"/>
              </a:ext>
            </a:extLst>
          </p:cNvPr>
          <p:cNvSpPr>
            <a:spLocks noGrp="1"/>
          </p:cNvSpPr>
          <p:nvPr>
            <p:ph type="body" idx="14"/>
          </p:nvPr>
        </p:nvSpPr>
        <p:spPr>
          <a:xfrm>
            <a:off x="811301" y="5143144"/>
            <a:ext cx="2001667" cy="747216"/>
          </a:xfrm>
        </p:spPr>
        <p:txBody>
          <a:bodyPr lIns="0">
            <a:normAutofit/>
          </a:bodyPr>
          <a:lstStyle>
            <a:lvl1pPr marL="0" indent="0" algn="ctr">
              <a:lnSpc>
                <a:spcPct val="100000"/>
              </a:lnSpc>
              <a:buNone/>
              <a:defRPr lang="en-US" sz="16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4" name="Online Image Placeholder 4">
            <a:extLst>
              <a:ext uri="{FF2B5EF4-FFF2-40B4-BE49-F238E27FC236}">
                <a16:creationId xmlns:a16="http://schemas.microsoft.com/office/drawing/2014/main" id="{5323F037-C84F-497F-BB92-7183D356BA26}"/>
              </a:ext>
            </a:extLst>
          </p:cNvPr>
          <p:cNvSpPr>
            <a:spLocks noGrp="1"/>
          </p:cNvSpPr>
          <p:nvPr>
            <p:ph type="clipArt" sz="quarter" idx="15"/>
          </p:nvPr>
        </p:nvSpPr>
        <p:spPr>
          <a:xfrm>
            <a:off x="1437001" y="4162237"/>
            <a:ext cx="747216" cy="747216"/>
          </a:xfrm>
        </p:spPr>
        <p:txBody>
          <a:bodyPr>
            <a:normAutofit/>
          </a:bodyPr>
          <a:lstStyle>
            <a:lvl1pPr>
              <a:defRPr sz="1000">
                <a:solidFill>
                  <a:schemeClr val="bg1"/>
                </a:solidFill>
              </a:defRPr>
            </a:lvl1pPr>
          </a:lstStyle>
          <a:p>
            <a:endParaRPr lang="en-US"/>
          </a:p>
        </p:txBody>
      </p:sp>
      <p:sp>
        <p:nvSpPr>
          <p:cNvPr id="56" name="Text Placeholder 2">
            <a:extLst>
              <a:ext uri="{FF2B5EF4-FFF2-40B4-BE49-F238E27FC236}">
                <a16:creationId xmlns:a16="http://schemas.microsoft.com/office/drawing/2014/main" id="{FF3F35AF-A5CD-4066-97B9-902126AD3935}"/>
              </a:ext>
            </a:extLst>
          </p:cNvPr>
          <p:cNvSpPr>
            <a:spLocks noGrp="1"/>
          </p:cNvSpPr>
          <p:nvPr>
            <p:ph type="body" idx="16"/>
          </p:nvPr>
        </p:nvSpPr>
        <p:spPr>
          <a:xfrm>
            <a:off x="3741177" y="5143144"/>
            <a:ext cx="2001667" cy="747216"/>
          </a:xfrm>
        </p:spPr>
        <p:txBody>
          <a:bodyPr lIns="0">
            <a:normAutofit/>
          </a:bodyPr>
          <a:lstStyle>
            <a:lvl1pPr marL="0" indent="0" algn="ctr">
              <a:lnSpc>
                <a:spcPct val="100000"/>
              </a:lnSpc>
              <a:buNone/>
              <a:defRPr lang="en-US" sz="16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8" name="Online Image Placeholder 4">
            <a:extLst>
              <a:ext uri="{FF2B5EF4-FFF2-40B4-BE49-F238E27FC236}">
                <a16:creationId xmlns:a16="http://schemas.microsoft.com/office/drawing/2014/main" id="{9A265732-BAC2-478A-92AE-23D502B7FF1A}"/>
              </a:ext>
            </a:extLst>
          </p:cNvPr>
          <p:cNvSpPr>
            <a:spLocks noGrp="1"/>
          </p:cNvSpPr>
          <p:nvPr>
            <p:ph type="clipArt" sz="quarter" idx="17"/>
          </p:nvPr>
        </p:nvSpPr>
        <p:spPr>
          <a:xfrm>
            <a:off x="4366877" y="4162237"/>
            <a:ext cx="747216" cy="747216"/>
          </a:xfrm>
        </p:spPr>
        <p:txBody>
          <a:bodyPr>
            <a:normAutofit/>
          </a:bodyPr>
          <a:lstStyle>
            <a:lvl1pPr>
              <a:defRPr sz="1000">
                <a:solidFill>
                  <a:schemeClr val="bg1"/>
                </a:solidFill>
              </a:defRPr>
            </a:lvl1pPr>
          </a:lstStyle>
          <a:p>
            <a:endParaRPr lang="en-US"/>
          </a:p>
        </p:txBody>
      </p:sp>
      <p:sp>
        <p:nvSpPr>
          <p:cNvPr id="62" name="Date Placeholder 3">
            <a:extLst>
              <a:ext uri="{FF2B5EF4-FFF2-40B4-BE49-F238E27FC236}">
                <a16:creationId xmlns:a16="http://schemas.microsoft.com/office/drawing/2014/main" id="{A156C4CF-5CE6-43DE-AA90-A75AB2BB67B7}"/>
              </a:ext>
            </a:extLst>
          </p:cNvPr>
          <p:cNvSpPr>
            <a:spLocks noGrp="1"/>
          </p:cNvSpPr>
          <p:nvPr>
            <p:ph type="dt" sz="half" idx="18"/>
          </p:nvPr>
        </p:nvSpPr>
        <p:spPr>
          <a:xfrm>
            <a:off x="835025" y="6356350"/>
            <a:ext cx="806416" cy="365125"/>
          </a:xfrm>
        </p:spPr>
        <p:txBody>
          <a:bodyPr/>
          <a:lstStyle>
            <a:lvl1pPr>
              <a:defRPr sz="900">
                <a:solidFill>
                  <a:schemeClr val="accent4">
                    <a:lumMod val="20000"/>
                    <a:lumOff val="80000"/>
                  </a:schemeClr>
                </a:solidFill>
              </a:defRPr>
            </a:lvl1pPr>
          </a:lstStyle>
          <a:p>
            <a:r>
              <a:rPr lang="en-US"/>
              <a:t>7/13/20XX</a:t>
            </a:r>
          </a:p>
        </p:txBody>
      </p:sp>
      <p:sp>
        <p:nvSpPr>
          <p:cNvPr id="64" name="Footer Placeholder 4">
            <a:extLst>
              <a:ext uri="{FF2B5EF4-FFF2-40B4-BE49-F238E27FC236}">
                <a16:creationId xmlns:a16="http://schemas.microsoft.com/office/drawing/2014/main" id="{4EA599FC-289F-4C20-9865-DAA03F574EC5}"/>
              </a:ext>
            </a:extLst>
          </p:cNvPr>
          <p:cNvSpPr>
            <a:spLocks noGrp="1"/>
          </p:cNvSpPr>
          <p:nvPr>
            <p:ph type="ftr" sz="quarter" idx="19"/>
          </p:nvPr>
        </p:nvSpPr>
        <p:spPr>
          <a:xfrm>
            <a:off x="1771956" y="6356350"/>
            <a:ext cx="3028643" cy="365125"/>
          </a:xfrm>
        </p:spPr>
        <p:txBody>
          <a:bodyPr/>
          <a:lstStyle>
            <a:lvl1pPr>
              <a:defRPr sz="900">
                <a:solidFill>
                  <a:schemeClr val="accent4">
                    <a:lumMod val="20000"/>
                    <a:lumOff val="80000"/>
                  </a:schemeClr>
                </a:solidFill>
              </a:defRPr>
            </a:lvl1pPr>
          </a:lstStyle>
          <a:p>
            <a:r>
              <a:rPr lang="en-US"/>
              <a:t>Conference presentation</a:t>
            </a:r>
          </a:p>
        </p:txBody>
      </p:sp>
      <p:sp>
        <p:nvSpPr>
          <p:cNvPr id="66" name="Slide Number Placeholder 5">
            <a:extLst>
              <a:ext uri="{FF2B5EF4-FFF2-40B4-BE49-F238E27FC236}">
                <a16:creationId xmlns:a16="http://schemas.microsoft.com/office/drawing/2014/main" id="{D18BF7DD-991C-4210-9977-3CCAFDB578A7}"/>
              </a:ext>
            </a:extLst>
          </p:cNvPr>
          <p:cNvSpPr>
            <a:spLocks noGrp="1"/>
          </p:cNvSpPr>
          <p:nvPr>
            <p:ph type="sldNum" sz="quarter" idx="20"/>
          </p:nvPr>
        </p:nvSpPr>
        <p:spPr>
          <a:xfrm>
            <a:off x="4951850" y="6356350"/>
            <a:ext cx="809507" cy="365125"/>
          </a:xfrm>
        </p:spPr>
        <p:txBody>
          <a:bodyPr/>
          <a:lstStyle>
            <a:lvl1pPr>
              <a:defRPr sz="900">
                <a:solidFill>
                  <a:schemeClr val="accent4">
                    <a:lumMod val="20000"/>
                    <a:lumOff val="80000"/>
                  </a:schemeClr>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3751744839"/>
      </p:ext>
    </p:extLst>
  </p:cSld>
  <p:clrMapOvr>
    <a:masterClrMapping/>
  </p:clrMapOvr>
  <p:extLst>
    <p:ext uri="{DCECCB84-F9BA-43D5-87BE-67443E8EF086}">
      <p15:sldGuideLst xmlns:p15="http://schemas.microsoft.com/office/powerpoint/2012/main">
        <p15:guide id="1" pos="600">
          <p15:clr>
            <a:srgbClr val="FBAE40"/>
          </p15:clr>
        </p15:guide>
        <p15:guide id="2" pos="352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Content, and framed picture">
    <p:bg>
      <p:bgPr>
        <a:solidFill>
          <a:schemeClr val="accent3"/>
        </a:solidFill>
        <a:effectLst/>
      </p:bgPr>
    </p:bg>
    <p:spTree>
      <p:nvGrpSpPr>
        <p:cNvPr id="1" name=""/>
        <p:cNvGrpSpPr/>
        <p:nvPr/>
      </p:nvGrpSpPr>
      <p:grpSpPr>
        <a:xfrm>
          <a:off x="0" y="0"/>
          <a:ext cx="0" cy="0"/>
          <a:chOff x="0" y="0"/>
          <a:chExt cx="0" cy="0"/>
        </a:xfrm>
      </p:grpSpPr>
      <p:sp>
        <p:nvSpPr>
          <p:cNvPr id="107" name="Picture Placeholder 106">
            <a:extLst>
              <a:ext uri="{FF2B5EF4-FFF2-40B4-BE49-F238E27FC236}">
                <a16:creationId xmlns:a16="http://schemas.microsoft.com/office/drawing/2014/main" id="{C1039393-3B8E-4456-97AA-ADBC18010074}"/>
              </a:ext>
            </a:extLst>
          </p:cNvPr>
          <p:cNvSpPr>
            <a:spLocks noGrp="1"/>
          </p:cNvSpPr>
          <p:nvPr>
            <p:ph type="pic" sz="quarter" idx="10"/>
          </p:nvPr>
        </p:nvSpPr>
        <p:spPr>
          <a:xfrm>
            <a:off x="571944" y="553068"/>
            <a:ext cx="4608576" cy="5748673"/>
          </a:xfrm>
        </p:spPr>
        <p:txBody>
          <a:bodyPr/>
          <a:lstStyle/>
          <a:p>
            <a:endParaRPr lang="en-US"/>
          </a:p>
        </p:txBody>
      </p:sp>
      <p:sp>
        <p:nvSpPr>
          <p:cNvPr id="2" name="Title 1">
            <a:extLst>
              <a:ext uri="{FF2B5EF4-FFF2-40B4-BE49-F238E27FC236}">
                <a16:creationId xmlns:a16="http://schemas.microsoft.com/office/drawing/2014/main" id="{9DE3D039-0A18-4031-8A63-D83666B066F6}"/>
              </a:ext>
            </a:extLst>
          </p:cNvPr>
          <p:cNvSpPr>
            <a:spLocks noGrp="1"/>
          </p:cNvSpPr>
          <p:nvPr>
            <p:ph type="title"/>
          </p:nvPr>
        </p:nvSpPr>
        <p:spPr>
          <a:xfrm>
            <a:off x="6743700" y="3219450"/>
            <a:ext cx="4603750" cy="1343025"/>
          </a:xfrm>
        </p:spPr>
        <p:txBody>
          <a:bodyPr lIns="0" anchor="t">
            <a:normAutofit/>
          </a:bodyPr>
          <a:lstStyle>
            <a:lvl1pPr>
              <a:defRPr lang="en-US" sz="3800" b="1" kern="1200" dirty="0">
                <a:solidFill>
                  <a:schemeClr val="bg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77438815-B9AF-4BA5-B8D6-3311C4949FAD}"/>
              </a:ext>
            </a:extLst>
          </p:cNvPr>
          <p:cNvSpPr>
            <a:spLocks noGrp="1"/>
          </p:cNvSpPr>
          <p:nvPr>
            <p:ph type="body" idx="1"/>
          </p:nvPr>
        </p:nvSpPr>
        <p:spPr>
          <a:xfrm>
            <a:off x="6743700" y="4589463"/>
            <a:ext cx="4603750" cy="1500187"/>
          </a:xfrm>
        </p:spPr>
        <p:txBody>
          <a:bodyPr lIns="0">
            <a:normAutofit/>
          </a:bodyPr>
          <a:lstStyle>
            <a:lvl1pPr marL="0" indent="0">
              <a:lnSpc>
                <a:spcPct val="100000"/>
              </a:lnSpc>
              <a:buNone/>
              <a:defRPr lang="en-US" sz="16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Rectangle 8">
            <a:extLst>
              <a:ext uri="{FF2B5EF4-FFF2-40B4-BE49-F238E27FC236}">
                <a16:creationId xmlns:a16="http://schemas.microsoft.com/office/drawing/2014/main" id="{2BB87F0D-3BAB-446D-B8D9-08B2C2BB3BD7}"/>
              </a:ext>
            </a:extLst>
          </p:cNvPr>
          <p:cNvSpPr/>
          <p:nvPr userDrawn="1"/>
        </p:nvSpPr>
        <p:spPr>
          <a:xfrm>
            <a:off x="0" y="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F04AEEB-DA23-4423-A0A2-D2E04125C4A7}"/>
              </a:ext>
            </a:extLst>
          </p:cNvPr>
          <p:cNvSpPr/>
          <p:nvPr userDrawn="1"/>
        </p:nvSpPr>
        <p:spPr>
          <a:xfrm>
            <a:off x="0" y="572886"/>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2058B74-EF5C-4574-9B30-072FA59B9B21}"/>
              </a:ext>
            </a:extLst>
          </p:cNvPr>
          <p:cNvSpPr/>
          <p:nvPr userDrawn="1"/>
        </p:nvSpPr>
        <p:spPr>
          <a:xfrm>
            <a:off x="0" y="1145772"/>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AE24787-0FCF-4199-AB93-6593FE032C55}"/>
              </a:ext>
            </a:extLst>
          </p:cNvPr>
          <p:cNvSpPr/>
          <p:nvPr userDrawn="1"/>
        </p:nvSpPr>
        <p:spPr>
          <a:xfrm>
            <a:off x="0" y="1718658"/>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F44E538-795F-4C68-9305-B6955DBC7F5D}"/>
              </a:ext>
            </a:extLst>
          </p:cNvPr>
          <p:cNvSpPr/>
          <p:nvPr userDrawn="1"/>
        </p:nvSpPr>
        <p:spPr>
          <a:xfrm>
            <a:off x="0" y="2291544"/>
            <a:ext cx="576072" cy="576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C1A0463E-1142-44E9-8CB3-9F22F5DF78A8}"/>
              </a:ext>
            </a:extLst>
          </p:cNvPr>
          <p:cNvSpPr/>
          <p:nvPr userDrawn="1"/>
        </p:nvSpPr>
        <p:spPr>
          <a:xfrm>
            <a:off x="0" y="2864430"/>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7898DBE-884D-4A00-AF2F-4295EAF41E13}"/>
              </a:ext>
            </a:extLst>
          </p:cNvPr>
          <p:cNvSpPr/>
          <p:nvPr userDrawn="1"/>
        </p:nvSpPr>
        <p:spPr>
          <a:xfrm>
            <a:off x="0" y="3437316"/>
            <a:ext cx="576072" cy="576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A3AB5AC4-C502-4D78-A602-3027D20AB33A}"/>
              </a:ext>
            </a:extLst>
          </p:cNvPr>
          <p:cNvSpPr/>
          <p:nvPr userDrawn="1"/>
        </p:nvSpPr>
        <p:spPr>
          <a:xfrm>
            <a:off x="0" y="4010202"/>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5DF81845-E621-4070-9AD6-1F40FFDD82E2}"/>
              </a:ext>
            </a:extLst>
          </p:cNvPr>
          <p:cNvSpPr/>
          <p:nvPr userDrawn="1"/>
        </p:nvSpPr>
        <p:spPr>
          <a:xfrm>
            <a:off x="0" y="458308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A9190B9C-4A97-4EDC-9CBD-A68122AE2419}"/>
              </a:ext>
            </a:extLst>
          </p:cNvPr>
          <p:cNvSpPr/>
          <p:nvPr userDrawn="1"/>
        </p:nvSpPr>
        <p:spPr>
          <a:xfrm>
            <a:off x="0" y="5155974"/>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790346E6-78BF-48E9-8EF6-B77BAA49AADA}"/>
              </a:ext>
            </a:extLst>
          </p:cNvPr>
          <p:cNvSpPr/>
          <p:nvPr userDrawn="1"/>
        </p:nvSpPr>
        <p:spPr>
          <a:xfrm>
            <a:off x="0" y="572886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42A3902D-54BA-48ED-8547-8856B4F50D2D}"/>
              </a:ext>
            </a:extLst>
          </p:cNvPr>
          <p:cNvSpPr/>
          <p:nvPr userDrawn="1"/>
        </p:nvSpPr>
        <p:spPr>
          <a:xfrm>
            <a:off x="0" y="6281928"/>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985555D5-968D-4715-BA22-C95642914BC2}"/>
              </a:ext>
            </a:extLst>
          </p:cNvPr>
          <p:cNvSpPr/>
          <p:nvPr userDrawn="1"/>
        </p:nvSpPr>
        <p:spPr>
          <a:xfrm>
            <a:off x="571944" y="0"/>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9F24F0F4-135E-4625-9A8E-38755078B5E7}"/>
              </a:ext>
            </a:extLst>
          </p:cNvPr>
          <p:cNvSpPr/>
          <p:nvPr userDrawn="1"/>
        </p:nvSpPr>
        <p:spPr>
          <a:xfrm>
            <a:off x="1148016" y="0"/>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F1969E72-FA7B-4358-8C46-7F15CF01A747}"/>
              </a:ext>
            </a:extLst>
          </p:cNvPr>
          <p:cNvSpPr/>
          <p:nvPr userDrawn="1"/>
        </p:nvSpPr>
        <p:spPr>
          <a:xfrm>
            <a:off x="1724088" y="0"/>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12F9FDD1-1288-44CD-9C55-6CE3B2FB39F9}"/>
              </a:ext>
            </a:extLst>
          </p:cNvPr>
          <p:cNvSpPr/>
          <p:nvPr userDrawn="1"/>
        </p:nvSpPr>
        <p:spPr>
          <a:xfrm>
            <a:off x="2300160" y="0"/>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330AC56B-D539-45B3-AD66-457D7D874CD8}"/>
              </a:ext>
            </a:extLst>
          </p:cNvPr>
          <p:cNvSpPr/>
          <p:nvPr userDrawn="1"/>
        </p:nvSpPr>
        <p:spPr>
          <a:xfrm>
            <a:off x="2876232" y="0"/>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26434293-E220-465A-9EF3-FF90D0E0F19B}"/>
              </a:ext>
            </a:extLst>
          </p:cNvPr>
          <p:cNvSpPr/>
          <p:nvPr userDrawn="1"/>
        </p:nvSpPr>
        <p:spPr>
          <a:xfrm>
            <a:off x="3452304" y="0"/>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6751B4BA-EAD6-4F27-B051-F799EBBAAE12}"/>
              </a:ext>
            </a:extLst>
          </p:cNvPr>
          <p:cNvSpPr/>
          <p:nvPr userDrawn="1"/>
        </p:nvSpPr>
        <p:spPr>
          <a:xfrm>
            <a:off x="4028376" y="0"/>
            <a:ext cx="576072" cy="576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EF6A1809-5EEE-4801-A2B0-7350405CDEB5}"/>
              </a:ext>
            </a:extLst>
          </p:cNvPr>
          <p:cNvSpPr/>
          <p:nvPr userDrawn="1"/>
        </p:nvSpPr>
        <p:spPr>
          <a:xfrm>
            <a:off x="4604448" y="0"/>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E3B41004-5241-4ED8-8DBD-6D7345DFC934}"/>
              </a:ext>
            </a:extLst>
          </p:cNvPr>
          <p:cNvSpPr/>
          <p:nvPr userDrawn="1"/>
        </p:nvSpPr>
        <p:spPr>
          <a:xfrm>
            <a:off x="5180520" y="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72EC9AD5-87ED-4FC3-A142-A87EB8359263}"/>
              </a:ext>
            </a:extLst>
          </p:cNvPr>
          <p:cNvSpPr/>
          <p:nvPr userDrawn="1"/>
        </p:nvSpPr>
        <p:spPr>
          <a:xfrm>
            <a:off x="5180520" y="563966"/>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6BFD4027-F2BA-4F92-8229-FC2C25423B98}"/>
              </a:ext>
            </a:extLst>
          </p:cNvPr>
          <p:cNvSpPr/>
          <p:nvPr userDrawn="1"/>
        </p:nvSpPr>
        <p:spPr>
          <a:xfrm>
            <a:off x="5180520" y="1136852"/>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D5A0F8C7-1908-4500-B7D3-5BEDCCC233D8}"/>
              </a:ext>
            </a:extLst>
          </p:cNvPr>
          <p:cNvSpPr/>
          <p:nvPr userDrawn="1"/>
        </p:nvSpPr>
        <p:spPr>
          <a:xfrm>
            <a:off x="5180520" y="1709738"/>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4614BC4-1B39-4DE0-ACCE-6DDED4710BEF}"/>
              </a:ext>
            </a:extLst>
          </p:cNvPr>
          <p:cNvSpPr/>
          <p:nvPr userDrawn="1"/>
        </p:nvSpPr>
        <p:spPr>
          <a:xfrm>
            <a:off x="5180520" y="2282624"/>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CF20A7E0-34F3-480A-9BE6-79B88802E55B}"/>
              </a:ext>
            </a:extLst>
          </p:cNvPr>
          <p:cNvSpPr/>
          <p:nvPr userDrawn="1"/>
        </p:nvSpPr>
        <p:spPr>
          <a:xfrm>
            <a:off x="5180520" y="2855510"/>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C6A8074E-3117-4E9F-A0E2-53086DF7453D}"/>
              </a:ext>
            </a:extLst>
          </p:cNvPr>
          <p:cNvSpPr/>
          <p:nvPr userDrawn="1"/>
        </p:nvSpPr>
        <p:spPr>
          <a:xfrm>
            <a:off x="5180520" y="3428396"/>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67D0C6A1-221D-421D-9992-0F6CB576A685}"/>
              </a:ext>
            </a:extLst>
          </p:cNvPr>
          <p:cNvSpPr/>
          <p:nvPr userDrawn="1"/>
        </p:nvSpPr>
        <p:spPr>
          <a:xfrm>
            <a:off x="5180520" y="4001282"/>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F39E7BB0-5CBA-4258-A058-DD0BD25C2F8E}"/>
              </a:ext>
            </a:extLst>
          </p:cNvPr>
          <p:cNvSpPr/>
          <p:nvPr userDrawn="1"/>
        </p:nvSpPr>
        <p:spPr>
          <a:xfrm>
            <a:off x="5180520" y="457416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53B2A275-45FA-4398-8B2D-80B189135727}"/>
              </a:ext>
            </a:extLst>
          </p:cNvPr>
          <p:cNvSpPr/>
          <p:nvPr userDrawn="1"/>
        </p:nvSpPr>
        <p:spPr>
          <a:xfrm>
            <a:off x="5180520" y="5147054"/>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2D63E382-D846-4749-9843-91E603EB5230}"/>
              </a:ext>
            </a:extLst>
          </p:cNvPr>
          <p:cNvSpPr/>
          <p:nvPr userDrawn="1"/>
        </p:nvSpPr>
        <p:spPr>
          <a:xfrm>
            <a:off x="5180520" y="571994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D530F3E2-4C57-4A9F-BD15-4E34F155226A}"/>
              </a:ext>
            </a:extLst>
          </p:cNvPr>
          <p:cNvSpPr/>
          <p:nvPr userDrawn="1"/>
        </p:nvSpPr>
        <p:spPr>
          <a:xfrm>
            <a:off x="5180520" y="628192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4DD1FBBA-C4C1-423C-8D85-CC2FA3147C8D}"/>
              </a:ext>
            </a:extLst>
          </p:cNvPr>
          <p:cNvSpPr/>
          <p:nvPr userDrawn="1"/>
        </p:nvSpPr>
        <p:spPr>
          <a:xfrm>
            <a:off x="571944" y="6281928"/>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2348BA8A-9E10-4BDA-92EB-6C1021EBD8BB}"/>
              </a:ext>
            </a:extLst>
          </p:cNvPr>
          <p:cNvSpPr/>
          <p:nvPr userDrawn="1"/>
        </p:nvSpPr>
        <p:spPr>
          <a:xfrm>
            <a:off x="1148016" y="628192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0CF99AB6-B5E9-4BF1-A002-3ED17781E3B2}"/>
              </a:ext>
            </a:extLst>
          </p:cNvPr>
          <p:cNvSpPr/>
          <p:nvPr userDrawn="1"/>
        </p:nvSpPr>
        <p:spPr>
          <a:xfrm>
            <a:off x="1724088" y="6281928"/>
            <a:ext cx="576072" cy="576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FD504C16-D7B1-4B1A-BD29-5F63709EFBC0}"/>
              </a:ext>
            </a:extLst>
          </p:cNvPr>
          <p:cNvSpPr/>
          <p:nvPr userDrawn="1"/>
        </p:nvSpPr>
        <p:spPr>
          <a:xfrm>
            <a:off x="2300160" y="6281928"/>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97BFC63B-0BE4-439A-A676-C1171E900B0F}"/>
              </a:ext>
            </a:extLst>
          </p:cNvPr>
          <p:cNvSpPr/>
          <p:nvPr userDrawn="1"/>
        </p:nvSpPr>
        <p:spPr>
          <a:xfrm>
            <a:off x="2876232" y="6281928"/>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EBAB1FD7-5A5C-40DF-9C8E-6FCB53B52D50}"/>
              </a:ext>
            </a:extLst>
          </p:cNvPr>
          <p:cNvSpPr/>
          <p:nvPr userDrawn="1"/>
        </p:nvSpPr>
        <p:spPr>
          <a:xfrm>
            <a:off x="3452304" y="628192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9E54DCBE-7693-49E1-A5FF-9553046ADC6C}"/>
              </a:ext>
            </a:extLst>
          </p:cNvPr>
          <p:cNvSpPr/>
          <p:nvPr userDrawn="1"/>
        </p:nvSpPr>
        <p:spPr>
          <a:xfrm>
            <a:off x="4028376" y="6281928"/>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3CBA41F1-ED75-4F55-BA4B-F88B6BBAD51B}"/>
              </a:ext>
            </a:extLst>
          </p:cNvPr>
          <p:cNvSpPr/>
          <p:nvPr userDrawn="1"/>
        </p:nvSpPr>
        <p:spPr>
          <a:xfrm>
            <a:off x="4604448" y="6281928"/>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4292027F-AAE9-4110-9FB9-9485D82493DC}"/>
              </a:ext>
            </a:extLst>
          </p:cNvPr>
          <p:cNvSpPr/>
          <p:nvPr userDrawn="1"/>
        </p:nvSpPr>
        <p:spPr>
          <a:xfrm>
            <a:off x="6743700" y="2837549"/>
            <a:ext cx="628650" cy="1822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112" name="Date Placeholder 3">
            <a:extLst>
              <a:ext uri="{FF2B5EF4-FFF2-40B4-BE49-F238E27FC236}">
                <a16:creationId xmlns:a16="http://schemas.microsoft.com/office/drawing/2014/main" id="{2D66ED17-6A8B-4750-B089-A49B6B7F23C4}"/>
              </a:ext>
            </a:extLst>
          </p:cNvPr>
          <p:cNvSpPr>
            <a:spLocks noGrp="1"/>
          </p:cNvSpPr>
          <p:nvPr>
            <p:ph type="dt" sz="half" idx="11"/>
          </p:nvPr>
        </p:nvSpPr>
        <p:spPr>
          <a:xfrm>
            <a:off x="6743700" y="6356350"/>
            <a:ext cx="1005116" cy="365125"/>
          </a:xfrm>
        </p:spPr>
        <p:txBody>
          <a:bodyPr lIns="0"/>
          <a:lstStyle>
            <a:lvl1pPr>
              <a:defRPr sz="900">
                <a:solidFill>
                  <a:schemeClr val="accent3">
                    <a:lumMod val="20000"/>
                    <a:lumOff val="80000"/>
                  </a:schemeClr>
                </a:solidFill>
              </a:defRPr>
            </a:lvl1pPr>
          </a:lstStyle>
          <a:p>
            <a:r>
              <a:rPr lang="en-US"/>
              <a:t>7/13/20XX</a:t>
            </a:r>
          </a:p>
        </p:txBody>
      </p:sp>
      <p:sp>
        <p:nvSpPr>
          <p:cNvPr id="113" name="Footer Placeholder 4">
            <a:extLst>
              <a:ext uri="{FF2B5EF4-FFF2-40B4-BE49-F238E27FC236}">
                <a16:creationId xmlns:a16="http://schemas.microsoft.com/office/drawing/2014/main" id="{E0A74137-35DA-43A9-A740-435B3099BE75}"/>
              </a:ext>
            </a:extLst>
          </p:cNvPr>
          <p:cNvSpPr>
            <a:spLocks noGrp="1"/>
          </p:cNvSpPr>
          <p:nvPr>
            <p:ph type="ftr" sz="quarter" idx="12"/>
          </p:nvPr>
        </p:nvSpPr>
        <p:spPr>
          <a:xfrm>
            <a:off x="7903029" y="6356350"/>
            <a:ext cx="2667000" cy="365125"/>
          </a:xfrm>
        </p:spPr>
        <p:txBody>
          <a:bodyPr/>
          <a:lstStyle>
            <a:lvl1pPr>
              <a:defRPr sz="900">
                <a:solidFill>
                  <a:schemeClr val="accent3">
                    <a:lumMod val="20000"/>
                    <a:lumOff val="80000"/>
                  </a:schemeClr>
                </a:solidFill>
              </a:defRPr>
            </a:lvl1pPr>
          </a:lstStyle>
          <a:p>
            <a:r>
              <a:rPr lang="en-US"/>
              <a:t>Conference presentation</a:t>
            </a:r>
          </a:p>
        </p:txBody>
      </p:sp>
      <p:sp>
        <p:nvSpPr>
          <p:cNvPr id="114" name="Slide Number Placeholder 5">
            <a:extLst>
              <a:ext uri="{FF2B5EF4-FFF2-40B4-BE49-F238E27FC236}">
                <a16:creationId xmlns:a16="http://schemas.microsoft.com/office/drawing/2014/main" id="{B68A6459-3B6F-442B-914B-5A5522D3279E}"/>
              </a:ext>
            </a:extLst>
          </p:cNvPr>
          <p:cNvSpPr>
            <a:spLocks noGrp="1"/>
          </p:cNvSpPr>
          <p:nvPr>
            <p:ph type="sldNum" sz="quarter" idx="13"/>
          </p:nvPr>
        </p:nvSpPr>
        <p:spPr>
          <a:xfrm>
            <a:off x="10711542" y="6356350"/>
            <a:ext cx="642257" cy="365125"/>
          </a:xfrm>
        </p:spPr>
        <p:txBody>
          <a:bodyPr/>
          <a:lstStyle>
            <a:lvl1pPr>
              <a:defRPr sz="900">
                <a:solidFill>
                  <a:schemeClr val="accent3">
                    <a:lumMod val="20000"/>
                    <a:lumOff val="80000"/>
                  </a:schemeClr>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12275337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Content, and 2 pictures">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7442200" y="1599882"/>
            <a:ext cx="3911600" cy="928688"/>
          </a:xfrm>
        </p:spPr>
        <p:txBody>
          <a:bodyPr lIns="0" anchor="t">
            <a:normAutofit/>
          </a:bodyPr>
          <a:lstStyle>
            <a:lvl1pPr>
              <a:defRPr sz="3800" b="1">
                <a:solidFill>
                  <a:schemeClr val="bg1"/>
                </a:solidFill>
              </a:defRPr>
            </a:lvl1pPr>
          </a:lstStyle>
          <a:p>
            <a:r>
              <a:rPr lang="en-US"/>
              <a:t>Click to edit</a:t>
            </a:r>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p:nvPr>
        </p:nvSpPr>
        <p:spPr>
          <a:xfrm>
            <a:off x="7442200" y="2667000"/>
            <a:ext cx="3911600" cy="3438144"/>
          </a:xfrm>
        </p:spPr>
        <p:txBody>
          <a:bodyPr lIns="0" numCol="1">
            <a:normAutofit/>
          </a:bodyPr>
          <a:lstStyle>
            <a:lvl1pPr marL="0" indent="0">
              <a:lnSpc>
                <a:spcPct val="100000"/>
              </a:lnSpc>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a:xfrm>
            <a:off x="7442200" y="6356350"/>
            <a:ext cx="1005116" cy="365125"/>
          </a:xfrm>
        </p:spPr>
        <p:txBody>
          <a:bodyPr lIns="0"/>
          <a:lstStyle>
            <a:lvl1pPr>
              <a:defRPr sz="900">
                <a:solidFill>
                  <a:schemeClr val="accent1">
                    <a:lumMod val="20000"/>
                    <a:lumOff val="80000"/>
                  </a:schemeClr>
                </a:solidFill>
              </a:defRPr>
            </a:lvl1pPr>
          </a:lstStyle>
          <a:p>
            <a:r>
              <a:rPr lang="en-US"/>
              <a:t>7/13/20XX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a:xfrm>
            <a:off x="8588829" y="6356350"/>
            <a:ext cx="1981200" cy="365125"/>
          </a:xfrm>
        </p:spPr>
        <p:txBody>
          <a:bodyPr/>
          <a:lstStyle>
            <a:lvl1pPr>
              <a:defRPr sz="900">
                <a:solidFill>
                  <a:schemeClr val="accent1">
                    <a:lumMod val="20000"/>
                    <a:lumOff val="80000"/>
                  </a:schemeClr>
                </a:solidFill>
              </a:defRPr>
            </a:lvl1pPr>
          </a:lstStyle>
          <a:p>
            <a:r>
              <a:rPr lang="en-US"/>
              <a:t>Conference presentation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a:xfrm>
            <a:off x="10711542" y="6356350"/>
            <a:ext cx="642257" cy="365125"/>
          </a:xfrm>
        </p:spPr>
        <p:txBody>
          <a:bodyPr/>
          <a:lstStyle>
            <a:lvl1pPr>
              <a:defRPr sz="900">
                <a:solidFill>
                  <a:schemeClr val="accent1">
                    <a:lumMod val="20000"/>
                    <a:lumOff val="80000"/>
                  </a:schemeClr>
                </a:solidFill>
              </a:defRPr>
            </a:lvl1pPr>
          </a:lstStyle>
          <a:p>
            <a:fld id="{B5CEABB6-07DC-46E8-9B57-56EC44A396E5}" type="slidenum">
              <a:rPr lang="en-US" smtClean="0"/>
              <a:pPr/>
              <a:t>‹#›</a:t>
            </a:fld>
            <a:endParaRPr lang="en-US"/>
          </a:p>
        </p:txBody>
      </p:sp>
      <p:sp>
        <p:nvSpPr>
          <p:cNvPr id="9" name="Rectangle 8">
            <a:extLst>
              <a:ext uri="{FF2B5EF4-FFF2-40B4-BE49-F238E27FC236}">
                <a16:creationId xmlns:a16="http://schemas.microsoft.com/office/drawing/2014/main" id="{A17ADB92-0B1B-4197-89C6-501F17064283}"/>
              </a:ext>
            </a:extLst>
          </p:cNvPr>
          <p:cNvSpPr>
            <a:spLocks noChangeAspect="1"/>
          </p:cNvSpPr>
          <p:nvPr userDrawn="1"/>
        </p:nvSpPr>
        <p:spPr>
          <a:xfrm>
            <a:off x="0" y="3435096"/>
            <a:ext cx="3438144" cy="343814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A6E6F19-D213-4BFC-8D80-D66C9D2BD837}"/>
              </a:ext>
            </a:extLst>
          </p:cNvPr>
          <p:cNvSpPr>
            <a:spLocks noChangeAspect="1"/>
          </p:cNvSpPr>
          <p:nvPr userDrawn="1"/>
        </p:nvSpPr>
        <p:spPr>
          <a:xfrm>
            <a:off x="3429000" y="0"/>
            <a:ext cx="3438144" cy="3455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17">
            <a:extLst>
              <a:ext uri="{FF2B5EF4-FFF2-40B4-BE49-F238E27FC236}">
                <a16:creationId xmlns:a16="http://schemas.microsoft.com/office/drawing/2014/main" id="{2B2F89B6-A8D2-4031-8B1F-E4A466C20276}"/>
              </a:ext>
            </a:extLst>
          </p:cNvPr>
          <p:cNvSpPr>
            <a:spLocks noGrp="1"/>
          </p:cNvSpPr>
          <p:nvPr>
            <p:ph type="pic" sz="quarter" idx="13"/>
          </p:nvPr>
        </p:nvSpPr>
        <p:spPr>
          <a:xfrm>
            <a:off x="-4572" y="0"/>
            <a:ext cx="3438144" cy="3438144"/>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wrap="square">
            <a:noAutofit/>
          </a:bodyPr>
          <a:lstStyle/>
          <a:p>
            <a:endParaRPr lang="en-US"/>
          </a:p>
        </p:txBody>
      </p:sp>
      <p:sp>
        <p:nvSpPr>
          <p:cNvPr id="21" name="Picture Placeholder 20">
            <a:extLst>
              <a:ext uri="{FF2B5EF4-FFF2-40B4-BE49-F238E27FC236}">
                <a16:creationId xmlns:a16="http://schemas.microsoft.com/office/drawing/2014/main" id="{73B27F20-1796-4DA8-9840-EFA1E9ABA07E}"/>
              </a:ext>
            </a:extLst>
          </p:cNvPr>
          <p:cNvSpPr>
            <a:spLocks noGrp="1"/>
          </p:cNvSpPr>
          <p:nvPr>
            <p:ph type="pic" sz="quarter" idx="14"/>
          </p:nvPr>
        </p:nvSpPr>
        <p:spPr>
          <a:xfrm>
            <a:off x="3433572" y="3443974"/>
            <a:ext cx="3429000" cy="3422904"/>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wrap="square">
            <a:noAutofit/>
          </a:bodyPr>
          <a:lstStyle/>
          <a:p>
            <a:endParaRPr lang="en-US"/>
          </a:p>
        </p:txBody>
      </p:sp>
      <p:sp>
        <p:nvSpPr>
          <p:cNvPr id="23" name="Rectangle 22">
            <a:extLst>
              <a:ext uri="{FF2B5EF4-FFF2-40B4-BE49-F238E27FC236}">
                <a16:creationId xmlns:a16="http://schemas.microsoft.com/office/drawing/2014/main" id="{D52BCC36-E2CF-410A-AD2C-722D76849BDC}"/>
              </a:ext>
            </a:extLst>
          </p:cNvPr>
          <p:cNvSpPr/>
          <p:nvPr userDrawn="1"/>
        </p:nvSpPr>
        <p:spPr>
          <a:xfrm>
            <a:off x="7442200" y="1134423"/>
            <a:ext cx="628650" cy="1822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28017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3"/>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961596BB-AB96-498E-9FC6-5A2AB545015E}"/>
              </a:ext>
            </a:extLst>
          </p:cNvPr>
          <p:cNvSpPr/>
          <p:nvPr userDrawn="1"/>
        </p:nvSpPr>
        <p:spPr>
          <a:xfrm>
            <a:off x="0" y="0"/>
            <a:ext cx="21336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C9118C8-2BD4-4A40-BC58-4FE44DEC7363}"/>
              </a:ext>
            </a:extLst>
          </p:cNvPr>
          <p:cNvSpPr/>
          <p:nvPr userDrawn="1"/>
        </p:nvSpPr>
        <p:spPr>
          <a:xfrm>
            <a:off x="2118360" y="13716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4AD9616-1E71-41BB-8C88-7A8B2E678B19}"/>
              </a:ext>
            </a:extLst>
          </p:cNvPr>
          <p:cNvSpPr/>
          <p:nvPr userDrawn="1"/>
        </p:nvSpPr>
        <p:spPr>
          <a:xfrm>
            <a:off x="2118360" y="24003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3C0C635-E6DB-4926-AB50-27C9523BA6D9}"/>
              </a:ext>
            </a:extLst>
          </p:cNvPr>
          <p:cNvSpPr/>
          <p:nvPr userDrawn="1"/>
        </p:nvSpPr>
        <p:spPr>
          <a:xfrm>
            <a:off x="2118360" y="27432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8C2E78C-B45B-4FC7-8BA2-B26C3B4C1B7B}"/>
              </a:ext>
            </a:extLst>
          </p:cNvPr>
          <p:cNvSpPr/>
          <p:nvPr userDrawn="1"/>
        </p:nvSpPr>
        <p:spPr>
          <a:xfrm>
            <a:off x="2118360" y="30861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E27586E-6CC4-43CF-85A4-5F1DEBF538EE}"/>
              </a:ext>
            </a:extLst>
          </p:cNvPr>
          <p:cNvSpPr/>
          <p:nvPr userDrawn="1"/>
        </p:nvSpPr>
        <p:spPr>
          <a:xfrm>
            <a:off x="2118360" y="34290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A87086-44EB-4B15-9068-C89D4316CCC4}"/>
              </a:ext>
            </a:extLst>
          </p:cNvPr>
          <p:cNvSpPr/>
          <p:nvPr userDrawn="1"/>
        </p:nvSpPr>
        <p:spPr>
          <a:xfrm>
            <a:off x="2118360" y="37719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2DBA141-4D66-475C-A7A4-24D56F66EA01}"/>
              </a:ext>
            </a:extLst>
          </p:cNvPr>
          <p:cNvSpPr/>
          <p:nvPr userDrawn="1"/>
        </p:nvSpPr>
        <p:spPr>
          <a:xfrm>
            <a:off x="2118360" y="41148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236208B-40F2-466D-94DD-475C48CC33F1}"/>
              </a:ext>
            </a:extLst>
          </p:cNvPr>
          <p:cNvSpPr/>
          <p:nvPr userDrawn="1"/>
        </p:nvSpPr>
        <p:spPr>
          <a:xfrm>
            <a:off x="2118360" y="44577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5A7F399-568C-49DE-BEA4-F1693AC34329}"/>
              </a:ext>
            </a:extLst>
          </p:cNvPr>
          <p:cNvSpPr/>
          <p:nvPr userDrawn="1"/>
        </p:nvSpPr>
        <p:spPr>
          <a:xfrm>
            <a:off x="2118360" y="48006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004A9B4-FE61-456D-821E-17BBAF611724}"/>
              </a:ext>
            </a:extLst>
          </p:cNvPr>
          <p:cNvSpPr/>
          <p:nvPr userDrawn="1"/>
        </p:nvSpPr>
        <p:spPr>
          <a:xfrm>
            <a:off x="2118360" y="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E9149E0-1DA5-4D13-B672-D5D022B66892}"/>
              </a:ext>
            </a:extLst>
          </p:cNvPr>
          <p:cNvSpPr/>
          <p:nvPr userDrawn="1"/>
        </p:nvSpPr>
        <p:spPr>
          <a:xfrm>
            <a:off x="2118360" y="65151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34998EA-58DB-4394-B448-32D5476A0416}"/>
              </a:ext>
            </a:extLst>
          </p:cNvPr>
          <p:cNvSpPr/>
          <p:nvPr userDrawn="1"/>
        </p:nvSpPr>
        <p:spPr>
          <a:xfrm>
            <a:off x="2118360" y="3429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D0B7785-DD94-4481-9BE0-30321A1E5D4F}"/>
              </a:ext>
            </a:extLst>
          </p:cNvPr>
          <p:cNvSpPr/>
          <p:nvPr userDrawn="1"/>
        </p:nvSpPr>
        <p:spPr>
          <a:xfrm>
            <a:off x="2118360" y="51435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C5CA73DF-3F6B-4A8B-BC96-5F0E8816759D}"/>
              </a:ext>
            </a:extLst>
          </p:cNvPr>
          <p:cNvSpPr/>
          <p:nvPr userDrawn="1"/>
        </p:nvSpPr>
        <p:spPr>
          <a:xfrm>
            <a:off x="2118360" y="54864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256AF0A-DC14-4B8A-B41C-950B659F5248}"/>
              </a:ext>
            </a:extLst>
          </p:cNvPr>
          <p:cNvSpPr/>
          <p:nvPr userDrawn="1"/>
        </p:nvSpPr>
        <p:spPr>
          <a:xfrm>
            <a:off x="2118360" y="58293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35D68D2-7542-4F1E-923A-0C6C255A8566}"/>
              </a:ext>
            </a:extLst>
          </p:cNvPr>
          <p:cNvSpPr/>
          <p:nvPr userDrawn="1"/>
        </p:nvSpPr>
        <p:spPr>
          <a:xfrm>
            <a:off x="2118360" y="61722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E0DD9ED3-7DCD-4E23-94F2-51C26D610A2B}"/>
              </a:ext>
            </a:extLst>
          </p:cNvPr>
          <p:cNvSpPr/>
          <p:nvPr userDrawn="1"/>
        </p:nvSpPr>
        <p:spPr>
          <a:xfrm>
            <a:off x="2118360" y="6858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07ED83BD-EB0D-46BD-A015-91554B991642}"/>
              </a:ext>
            </a:extLst>
          </p:cNvPr>
          <p:cNvSpPr/>
          <p:nvPr userDrawn="1"/>
        </p:nvSpPr>
        <p:spPr>
          <a:xfrm>
            <a:off x="2118360" y="10287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69C2404-050F-4EF9-B5FD-333059A9D6FA}"/>
              </a:ext>
            </a:extLst>
          </p:cNvPr>
          <p:cNvSpPr/>
          <p:nvPr userDrawn="1"/>
        </p:nvSpPr>
        <p:spPr>
          <a:xfrm>
            <a:off x="2118360" y="17145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34710FF2-3868-4BB0-AA0F-85DAD4623984}"/>
              </a:ext>
            </a:extLst>
          </p:cNvPr>
          <p:cNvSpPr/>
          <p:nvPr userDrawn="1"/>
        </p:nvSpPr>
        <p:spPr>
          <a:xfrm>
            <a:off x="2118360" y="20574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rot="16200000">
            <a:off x="-2374585" y="2766221"/>
            <a:ext cx="6858002" cy="1325563"/>
          </a:xfrm>
        </p:spPr>
        <p:txBody>
          <a:bodyPr>
            <a:normAutofit/>
          </a:bodyPr>
          <a:lstStyle>
            <a:lvl1pPr algn="ctr">
              <a:defRPr lang="en-US" sz="3800" b="1" kern="1200" dirty="0">
                <a:solidFill>
                  <a:schemeClr val="bg1"/>
                </a:solidFill>
                <a:latin typeface="+mj-lt"/>
                <a:ea typeface="+mj-ea"/>
                <a:cs typeface="+mj-cs"/>
              </a:defRPr>
            </a:lvl1pPr>
          </a:lstStyle>
          <a:p>
            <a:r>
              <a:rPr lang="en-US"/>
              <a:t>Click to edit Master title</a:t>
            </a:r>
          </a:p>
        </p:txBody>
      </p:sp>
      <p:sp>
        <p:nvSpPr>
          <p:cNvPr id="57" name="Date Placeholder 3">
            <a:extLst>
              <a:ext uri="{FF2B5EF4-FFF2-40B4-BE49-F238E27FC236}">
                <a16:creationId xmlns:a16="http://schemas.microsoft.com/office/drawing/2014/main" id="{4B58E98B-B927-46C1-8ED3-11D1917EF0FE}"/>
              </a:ext>
            </a:extLst>
          </p:cNvPr>
          <p:cNvSpPr>
            <a:spLocks noGrp="1"/>
          </p:cNvSpPr>
          <p:nvPr>
            <p:ph type="dt" sz="half" idx="2"/>
          </p:nvPr>
        </p:nvSpPr>
        <p:spPr>
          <a:xfrm>
            <a:off x="3299460" y="6356350"/>
            <a:ext cx="2709454" cy="365125"/>
          </a:xfrm>
          <a:prstGeom prst="rect">
            <a:avLst/>
          </a:prstGeom>
        </p:spPr>
        <p:txBody>
          <a:bodyPr vert="horz" lIns="91440" tIns="45720" rIns="91440" bIns="45720" rtlCol="0" anchor="ctr"/>
          <a:lstStyle>
            <a:lvl1pPr algn="l">
              <a:defRPr sz="900">
                <a:solidFill>
                  <a:schemeClr val="accent3">
                    <a:lumMod val="20000"/>
                    <a:lumOff val="80000"/>
                  </a:schemeClr>
                </a:solidFill>
              </a:defRPr>
            </a:lvl1pPr>
          </a:lstStyle>
          <a:p>
            <a:r>
              <a:rPr lang="en-US"/>
              <a:t>7/13/20XX</a:t>
            </a:r>
          </a:p>
        </p:txBody>
      </p:sp>
      <p:sp>
        <p:nvSpPr>
          <p:cNvPr id="58" name="Footer Placeholder 4">
            <a:extLst>
              <a:ext uri="{FF2B5EF4-FFF2-40B4-BE49-F238E27FC236}">
                <a16:creationId xmlns:a16="http://schemas.microsoft.com/office/drawing/2014/main" id="{6CCE00AF-3769-40CD-9667-5C865AF0011C}"/>
              </a:ext>
            </a:extLst>
          </p:cNvPr>
          <p:cNvSpPr>
            <a:spLocks noGrp="1"/>
          </p:cNvSpPr>
          <p:nvPr>
            <p:ph type="ftr" sz="quarter" idx="3"/>
          </p:nvPr>
        </p:nvSpPr>
        <p:spPr>
          <a:xfrm>
            <a:off x="6183089" y="6356350"/>
            <a:ext cx="2253340" cy="365125"/>
          </a:xfrm>
          <a:prstGeom prst="rect">
            <a:avLst/>
          </a:prstGeom>
        </p:spPr>
        <p:txBody>
          <a:bodyPr vert="horz" lIns="91440" tIns="45720" rIns="91440" bIns="45720" rtlCol="0" anchor="ctr"/>
          <a:lstStyle>
            <a:lvl1pPr algn="ctr">
              <a:defRPr sz="900">
                <a:solidFill>
                  <a:schemeClr val="accent3">
                    <a:lumMod val="20000"/>
                    <a:lumOff val="80000"/>
                  </a:schemeClr>
                </a:solidFill>
              </a:defRPr>
            </a:lvl1pPr>
          </a:lstStyle>
          <a:p>
            <a:r>
              <a:rPr lang="en-US"/>
              <a:t>Conference presentation</a:t>
            </a:r>
          </a:p>
        </p:txBody>
      </p:sp>
      <p:sp>
        <p:nvSpPr>
          <p:cNvPr id="59" name="Slide Number Placeholder 5">
            <a:extLst>
              <a:ext uri="{FF2B5EF4-FFF2-40B4-BE49-F238E27FC236}">
                <a16:creationId xmlns:a16="http://schemas.microsoft.com/office/drawing/2014/main" id="{D8C19DE6-07C2-43A2-A5EE-D0967E1F9C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accent3">
                    <a:lumMod val="20000"/>
                    <a:lumOff val="80000"/>
                  </a:schemeClr>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2820962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break">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4A94B9-9E00-4DD6-BCD4-604645044CAD}"/>
              </a:ext>
            </a:extLst>
          </p:cNvPr>
          <p:cNvSpPr/>
          <p:nvPr userDrawn="1"/>
        </p:nvSpPr>
        <p:spPr>
          <a:xfrm>
            <a:off x="5017194"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839AA0F-90FD-444F-B618-EE6F4C1F122A}"/>
              </a:ext>
            </a:extLst>
          </p:cNvPr>
          <p:cNvSpPr/>
          <p:nvPr userDrawn="1"/>
        </p:nvSpPr>
        <p:spPr>
          <a:xfrm>
            <a:off x="4300452"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F35D740-BF58-4DAE-A85B-5EF9B6EE3615}"/>
              </a:ext>
            </a:extLst>
          </p:cNvPr>
          <p:cNvSpPr/>
          <p:nvPr userDrawn="1"/>
        </p:nvSpPr>
        <p:spPr>
          <a:xfrm>
            <a:off x="5375565"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7B3B2E1-FF09-40A7-993A-BFF59632C25C}"/>
              </a:ext>
            </a:extLst>
          </p:cNvPr>
          <p:cNvSpPr/>
          <p:nvPr userDrawn="1"/>
        </p:nvSpPr>
        <p:spPr>
          <a:xfrm>
            <a:off x="3583710"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109981C2-BC8B-44CC-9A8B-A5B381264380}"/>
              </a:ext>
            </a:extLst>
          </p:cNvPr>
          <p:cNvSpPr/>
          <p:nvPr userDrawn="1"/>
        </p:nvSpPr>
        <p:spPr>
          <a:xfrm>
            <a:off x="2866968"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0FFAAD0A-E8F9-47F8-874E-433E4C9A92AC}"/>
              </a:ext>
            </a:extLst>
          </p:cNvPr>
          <p:cNvSpPr/>
          <p:nvPr userDrawn="1"/>
        </p:nvSpPr>
        <p:spPr>
          <a:xfrm>
            <a:off x="2150226"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B871ABB2-3607-4850-A2E7-141BF30EA1E4}"/>
              </a:ext>
            </a:extLst>
          </p:cNvPr>
          <p:cNvSpPr/>
          <p:nvPr userDrawn="1"/>
        </p:nvSpPr>
        <p:spPr>
          <a:xfrm>
            <a:off x="3225339" y="0"/>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BAFBB6AA-DB66-48A4-BBD2-9B36C02E5371}"/>
              </a:ext>
            </a:extLst>
          </p:cNvPr>
          <p:cNvSpPr/>
          <p:nvPr userDrawn="1"/>
        </p:nvSpPr>
        <p:spPr>
          <a:xfrm>
            <a:off x="1791855"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D09AC868-5C63-419B-8791-593862E707C6}"/>
              </a:ext>
            </a:extLst>
          </p:cNvPr>
          <p:cNvSpPr/>
          <p:nvPr userDrawn="1"/>
        </p:nvSpPr>
        <p:spPr>
          <a:xfrm>
            <a:off x="1433484"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C136AF71-D03B-4190-8590-1688288FB9F2}"/>
              </a:ext>
            </a:extLst>
          </p:cNvPr>
          <p:cNvSpPr/>
          <p:nvPr userDrawn="1"/>
        </p:nvSpPr>
        <p:spPr>
          <a:xfrm>
            <a:off x="6092307"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2DA6CEDE-A238-4C3A-B315-B3D3081EC7CC}"/>
              </a:ext>
            </a:extLst>
          </p:cNvPr>
          <p:cNvSpPr/>
          <p:nvPr userDrawn="1"/>
        </p:nvSpPr>
        <p:spPr>
          <a:xfrm>
            <a:off x="358371" y="0"/>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24ACE100-6140-4208-8CE9-DFE45B35007E}"/>
              </a:ext>
            </a:extLst>
          </p:cNvPr>
          <p:cNvSpPr/>
          <p:nvPr userDrawn="1"/>
        </p:nvSpPr>
        <p:spPr>
          <a:xfrm>
            <a:off x="4658823"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F675F84B-6DC9-4492-A492-95E4ABEF1B78}"/>
              </a:ext>
            </a:extLst>
          </p:cNvPr>
          <p:cNvSpPr/>
          <p:nvPr userDrawn="1"/>
        </p:nvSpPr>
        <p:spPr>
          <a:xfrm>
            <a:off x="1075113"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DA788D4C-E960-45E8-ABC4-72FC2128647B}"/>
              </a:ext>
            </a:extLst>
          </p:cNvPr>
          <p:cNvSpPr/>
          <p:nvPr userDrawn="1"/>
        </p:nvSpPr>
        <p:spPr>
          <a:xfrm>
            <a:off x="2508597"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728D71AB-A26E-43A9-B413-A59CFBCDD9B1}"/>
              </a:ext>
            </a:extLst>
          </p:cNvPr>
          <p:cNvSpPr/>
          <p:nvPr userDrawn="1"/>
        </p:nvSpPr>
        <p:spPr>
          <a:xfrm>
            <a:off x="716742" y="0"/>
            <a:ext cx="365760" cy="3657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171E9C91-A1C1-432A-9523-A511B304162F}"/>
              </a:ext>
            </a:extLst>
          </p:cNvPr>
          <p:cNvSpPr/>
          <p:nvPr userDrawn="1"/>
        </p:nvSpPr>
        <p:spPr>
          <a:xfrm>
            <a:off x="0"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A1D3C8E1-8F58-4916-9097-718454DAC9FC}"/>
              </a:ext>
            </a:extLst>
          </p:cNvPr>
          <p:cNvSpPr/>
          <p:nvPr userDrawn="1"/>
        </p:nvSpPr>
        <p:spPr>
          <a:xfrm>
            <a:off x="5733936" y="0"/>
            <a:ext cx="36576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F1465436-7CD8-4713-84B2-BE392283D713}"/>
              </a:ext>
            </a:extLst>
          </p:cNvPr>
          <p:cNvSpPr/>
          <p:nvPr userDrawn="1"/>
        </p:nvSpPr>
        <p:spPr>
          <a:xfrm>
            <a:off x="3942081" y="0"/>
            <a:ext cx="365760" cy="3657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054BFDB3-CC2F-4666-9557-90812A8E5147}"/>
              </a:ext>
            </a:extLst>
          </p:cNvPr>
          <p:cNvSpPr/>
          <p:nvPr userDrawn="1"/>
        </p:nvSpPr>
        <p:spPr>
          <a:xfrm>
            <a:off x="11467872"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6DD356C3-53D1-4AF1-B3FD-AEEFF75FDB5C}"/>
              </a:ext>
            </a:extLst>
          </p:cNvPr>
          <p:cNvSpPr/>
          <p:nvPr userDrawn="1"/>
        </p:nvSpPr>
        <p:spPr>
          <a:xfrm>
            <a:off x="10751130"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08C89E7C-AF7A-4E82-B01B-1A945C7BBF79}"/>
              </a:ext>
            </a:extLst>
          </p:cNvPr>
          <p:cNvSpPr/>
          <p:nvPr userDrawn="1"/>
        </p:nvSpPr>
        <p:spPr>
          <a:xfrm>
            <a:off x="11826240"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4605B19F-DE4A-4705-A964-0579015AED0E}"/>
              </a:ext>
            </a:extLst>
          </p:cNvPr>
          <p:cNvSpPr/>
          <p:nvPr userDrawn="1"/>
        </p:nvSpPr>
        <p:spPr>
          <a:xfrm>
            <a:off x="10034388"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4D299157-3482-4535-BECD-566EFFF308AD}"/>
              </a:ext>
            </a:extLst>
          </p:cNvPr>
          <p:cNvSpPr/>
          <p:nvPr userDrawn="1"/>
        </p:nvSpPr>
        <p:spPr>
          <a:xfrm>
            <a:off x="9317646"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EC8CCBF5-CCDC-43C9-B57D-B9DAE23B58BE}"/>
              </a:ext>
            </a:extLst>
          </p:cNvPr>
          <p:cNvSpPr/>
          <p:nvPr userDrawn="1"/>
        </p:nvSpPr>
        <p:spPr>
          <a:xfrm>
            <a:off x="8600904"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F412D896-790A-420A-BBFB-AFDB7BD9B603}"/>
              </a:ext>
            </a:extLst>
          </p:cNvPr>
          <p:cNvSpPr/>
          <p:nvPr userDrawn="1"/>
        </p:nvSpPr>
        <p:spPr>
          <a:xfrm>
            <a:off x="9676017"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95941E70-EE67-4F80-B753-2F6426D0A9DA}"/>
              </a:ext>
            </a:extLst>
          </p:cNvPr>
          <p:cNvSpPr/>
          <p:nvPr userDrawn="1"/>
        </p:nvSpPr>
        <p:spPr>
          <a:xfrm>
            <a:off x="8242533"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6751E552-2222-4200-8E39-4DF2BEB677FD}"/>
              </a:ext>
            </a:extLst>
          </p:cNvPr>
          <p:cNvSpPr/>
          <p:nvPr userDrawn="1"/>
        </p:nvSpPr>
        <p:spPr>
          <a:xfrm>
            <a:off x="7884162"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B43002CA-9883-43A9-B000-00F9F7A14D27}"/>
              </a:ext>
            </a:extLst>
          </p:cNvPr>
          <p:cNvSpPr/>
          <p:nvPr userDrawn="1"/>
        </p:nvSpPr>
        <p:spPr>
          <a:xfrm>
            <a:off x="6809049" y="0"/>
            <a:ext cx="36576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861A1E0B-5D8C-42BB-8493-4A6E267A7C73}"/>
              </a:ext>
            </a:extLst>
          </p:cNvPr>
          <p:cNvSpPr/>
          <p:nvPr userDrawn="1"/>
        </p:nvSpPr>
        <p:spPr>
          <a:xfrm>
            <a:off x="11109501"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51E86EA3-C77E-4F5B-B2D8-06ACD07DECA4}"/>
              </a:ext>
            </a:extLst>
          </p:cNvPr>
          <p:cNvSpPr/>
          <p:nvPr userDrawn="1"/>
        </p:nvSpPr>
        <p:spPr>
          <a:xfrm>
            <a:off x="7525791"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5DD0E5EA-DA68-48FA-984B-26F2185EF431}"/>
              </a:ext>
            </a:extLst>
          </p:cNvPr>
          <p:cNvSpPr/>
          <p:nvPr userDrawn="1"/>
        </p:nvSpPr>
        <p:spPr>
          <a:xfrm>
            <a:off x="8959275" y="0"/>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B1E5F851-80EC-44A1-B97A-D40F00A63A11}"/>
              </a:ext>
            </a:extLst>
          </p:cNvPr>
          <p:cNvSpPr/>
          <p:nvPr userDrawn="1"/>
        </p:nvSpPr>
        <p:spPr>
          <a:xfrm>
            <a:off x="7167420"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006D6FCB-D2DE-4100-B034-4F158AA21763}"/>
              </a:ext>
            </a:extLst>
          </p:cNvPr>
          <p:cNvSpPr/>
          <p:nvPr userDrawn="1"/>
        </p:nvSpPr>
        <p:spPr>
          <a:xfrm>
            <a:off x="6450678"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293C2CDE-BD78-4521-A433-7332BF3D57FA}"/>
              </a:ext>
            </a:extLst>
          </p:cNvPr>
          <p:cNvSpPr/>
          <p:nvPr userDrawn="1"/>
        </p:nvSpPr>
        <p:spPr>
          <a:xfrm>
            <a:off x="10392759" y="0"/>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Title 1">
            <a:extLst>
              <a:ext uri="{FF2B5EF4-FFF2-40B4-BE49-F238E27FC236}">
                <a16:creationId xmlns:a16="http://schemas.microsoft.com/office/drawing/2014/main" id="{9FDBCD91-EE94-4107-8814-059FE0E8F29A}"/>
              </a:ext>
            </a:extLst>
          </p:cNvPr>
          <p:cNvSpPr>
            <a:spLocks noGrp="1"/>
          </p:cNvSpPr>
          <p:nvPr>
            <p:ph type="title"/>
          </p:nvPr>
        </p:nvSpPr>
        <p:spPr>
          <a:xfrm>
            <a:off x="1097280" y="822960"/>
            <a:ext cx="5029200" cy="3474720"/>
          </a:xfrm>
        </p:spPr>
        <p:txBody>
          <a:bodyPr anchor="b">
            <a:normAutofit/>
          </a:bodyPr>
          <a:lstStyle>
            <a:lvl1pPr marL="0" algn="l" defTabSz="914400" rtl="0" eaLnBrk="1" latinLnBrk="0" hangingPunct="1">
              <a:lnSpc>
                <a:spcPct val="80000"/>
              </a:lnSpc>
              <a:spcBef>
                <a:spcPct val="0"/>
              </a:spcBef>
              <a:buNone/>
              <a:defRPr lang="en-US" sz="5400" b="1" kern="1200" dirty="0">
                <a:solidFill>
                  <a:schemeClr val="bg1"/>
                </a:solidFill>
                <a:latin typeface="+mj-lt"/>
                <a:ea typeface="+mj-ea"/>
                <a:cs typeface="+mj-cs"/>
              </a:defRPr>
            </a:lvl1pPr>
          </a:lstStyle>
          <a:p>
            <a:r>
              <a:rPr lang="en-US"/>
              <a:t>Click to edit Master title </a:t>
            </a:r>
          </a:p>
        </p:txBody>
      </p:sp>
      <p:sp>
        <p:nvSpPr>
          <p:cNvPr id="74" name="Rectangle 73">
            <a:extLst>
              <a:ext uri="{FF2B5EF4-FFF2-40B4-BE49-F238E27FC236}">
                <a16:creationId xmlns:a16="http://schemas.microsoft.com/office/drawing/2014/main" id="{EAA378BB-A5C4-B488-66D0-67352E9656D0}"/>
              </a:ext>
              <a:ext uri="{C183D7F6-B498-43B3-948B-1728B52AA6E4}">
                <adec:decorative xmlns:adec="http://schemas.microsoft.com/office/drawing/2017/decorative" val="1"/>
              </a:ext>
            </a:extLst>
          </p:cNvPr>
          <p:cNvSpPr/>
          <p:nvPr userDrawn="1"/>
        </p:nvSpPr>
        <p:spPr>
          <a:xfrm>
            <a:off x="1097280" y="5138928"/>
            <a:ext cx="628650" cy="1822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2" name="Subtitle 2">
            <a:extLst>
              <a:ext uri="{FF2B5EF4-FFF2-40B4-BE49-F238E27FC236}">
                <a16:creationId xmlns:a16="http://schemas.microsoft.com/office/drawing/2014/main" id="{88210B3D-B146-5C61-9C02-6F9BC9B1FE40}"/>
              </a:ext>
            </a:extLst>
          </p:cNvPr>
          <p:cNvSpPr>
            <a:spLocks noGrp="1"/>
          </p:cNvSpPr>
          <p:nvPr>
            <p:ph type="subTitle" idx="1"/>
          </p:nvPr>
        </p:nvSpPr>
        <p:spPr>
          <a:xfrm>
            <a:off x="1097280" y="5577840"/>
            <a:ext cx="5029200" cy="457200"/>
          </a:xfrm>
        </p:spPr>
        <p:txBody>
          <a:bodyPr lIns="0">
            <a:normAutofit/>
          </a:bodyPr>
          <a:lstStyle>
            <a:lvl1pPr marL="0" indent="0" algn="l">
              <a:lnSpc>
                <a:spcPct val="100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88813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801717-EC04-4D9F-BE50-E726ECAC1136}"/>
              </a:ext>
            </a:extLst>
          </p:cNvPr>
          <p:cNvSpPr/>
          <p:nvPr userDrawn="1"/>
        </p:nvSpPr>
        <p:spPr>
          <a:xfrm>
            <a:off x="0" y="13716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F1841E8-8EE7-488E-B7DD-D1F23F79128D}"/>
              </a:ext>
            </a:extLst>
          </p:cNvPr>
          <p:cNvSpPr/>
          <p:nvPr userDrawn="1"/>
        </p:nvSpPr>
        <p:spPr>
          <a:xfrm>
            <a:off x="0" y="24003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44AEF00F-18B6-43AC-BF54-3B4939890FE1}"/>
              </a:ext>
            </a:extLst>
          </p:cNvPr>
          <p:cNvSpPr/>
          <p:nvPr userDrawn="1"/>
        </p:nvSpPr>
        <p:spPr>
          <a:xfrm>
            <a:off x="0" y="27432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BC54B6B-8A0E-422F-B2FF-A68441C16904}"/>
              </a:ext>
            </a:extLst>
          </p:cNvPr>
          <p:cNvSpPr/>
          <p:nvPr userDrawn="1"/>
        </p:nvSpPr>
        <p:spPr>
          <a:xfrm>
            <a:off x="0" y="30861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1602B99D-D623-4FE2-BDFD-A23B43BEBBDD}"/>
              </a:ext>
            </a:extLst>
          </p:cNvPr>
          <p:cNvSpPr/>
          <p:nvPr userDrawn="1"/>
        </p:nvSpPr>
        <p:spPr>
          <a:xfrm>
            <a:off x="0" y="34290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F4892CE3-43B8-4AF7-8E2E-1E5C2045F89A}"/>
              </a:ext>
            </a:extLst>
          </p:cNvPr>
          <p:cNvSpPr/>
          <p:nvPr userDrawn="1"/>
        </p:nvSpPr>
        <p:spPr>
          <a:xfrm>
            <a:off x="0" y="37719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53C5002F-39B4-49E5-B179-A5F9A322772D}"/>
              </a:ext>
            </a:extLst>
          </p:cNvPr>
          <p:cNvSpPr/>
          <p:nvPr userDrawn="1"/>
        </p:nvSpPr>
        <p:spPr>
          <a:xfrm>
            <a:off x="0" y="41148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847AC63-E8C8-47EF-BDEA-DF587155527B}"/>
              </a:ext>
            </a:extLst>
          </p:cNvPr>
          <p:cNvSpPr/>
          <p:nvPr userDrawn="1"/>
        </p:nvSpPr>
        <p:spPr>
          <a:xfrm>
            <a:off x="0" y="44577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EAD15DF-3882-4D15-8A5D-B08B7A32A9B0}"/>
              </a:ext>
            </a:extLst>
          </p:cNvPr>
          <p:cNvSpPr/>
          <p:nvPr userDrawn="1"/>
        </p:nvSpPr>
        <p:spPr>
          <a:xfrm>
            <a:off x="0" y="48006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73A3B466-F022-4299-8575-4347D62E5ADB}"/>
              </a:ext>
            </a:extLst>
          </p:cNvPr>
          <p:cNvSpPr/>
          <p:nvPr userDrawn="1"/>
        </p:nvSpPr>
        <p:spPr>
          <a:xfrm>
            <a:off x="0" y="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7103BE58-6B70-49F5-8283-BF3B0B35E1D7}"/>
              </a:ext>
            </a:extLst>
          </p:cNvPr>
          <p:cNvSpPr/>
          <p:nvPr userDrawn="1"/>
        </p:nvSpPr>
        <p:spPr>
          <a:xfrm>
            <a:off x="0" y="6515100"/>
            <a:ext cx="3429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865F4154-50AA-4593-A86B-2A7A582D30AA}"/>
              </a:ext>
            </a:extLst>
          </p:cNvPr>
          <p:cNvSpPr/>
          <p:nvPr userDrawn="1"/>
        </p:nvSpPr>
        <p:spPr>
          <a:xfrm>
            <a:off x="0" y="3429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F635667C-FE54-4C6C-81D2-C117F6848A7C}"/>
              </a:ext>
            </a:extLst>
          </p:cNvPr>
          <p:cNvSpPr/>
          <p:nvPr userDrawn="1"/>
        </p:nvSpPr>
        <p:spPr>
          <a:xfrm>
            <a:off x="0" y="51435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2B327EE7-DDE6-4725-9791-0909802594D4}"/>
              </a:ext>
            </a:extLst>
          </p:cNvPr>
          <p:cNvSpPr/>
          <p:nvPr userDrawn="1"/>
        </p:nvSpPr>
        <p:spPr>
          <a:xfrm>
            <a:off x="0" y="54864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E880683C-A1F9-41B4-92B6-6690A542A9CA}"/>
              </a:ext>
            </a:extLst>
          </p:cNvPr>
          <p:cNvSpPr/>
          <p:nvPr userDrawn="1"/>
        </p:nvSpPr>
        <p:spPr>
          <a:xfrm>
            <a:off x="0" y="58293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0BF012F1-D588-4F57-88B5-6F5532BADA92}"/>
              </a:ext>
            </a:extLst>
          </p:cNvPr>
          <p:cNvSpPr/>
          <p:nvPr userDrawn="1"/>
        </p:nvSpPr>
        <p:spPr>
          <a:xfrm>
            <a:off x="0" y="61722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F8FFED0C-C9D9-439B-8A01-3C4181694F90}"/>
              </a:ext>
            </a:extLst>
          </p:cNvPr>
          <p:cNvSpPr/>
          <p:nvPr userDrawn="1"/>
        </p:nvSpPr>
        <p:spPr>
          <a:xfrm>
            <a:off x="0" y="685800"/>
            <a:ext cx="3429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503FFB96-6B81-475C-995F-610FEC231FEE}"/>
              </a:ext>
            </a:extLst>
          </p:cNvPr>
          <p:cNvSpPr/>
          <p:nvPr userDrawn="1"/>
        </p:nvSpPr>
        <p:spPr>
          <a:xfrm>
            <a:off x="0" y="10287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DE12DC0D-3BAD-4A09-83DE-A880AF5D71CB}"/>
              </a:ext>
            </a:extLst>
          </p:cNvPr>
          <p:cNvSpPr/>
          <p:nvPr userDrawn="1"/>
        </p:nvSpPr>
        <p:spPr>
          <a:xfrm>
            <a:off x="0" y="17145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3069B2B0-3E3B-4E71-8023-5CEF05BF4DF3}"/>
              </a:ext>
            </a:extLst>
          </p:cNvPr>
          <p:cNvSpPr/>
          <p:nvPr userDrawn="1"/>
        </p:nvSpPr>
        <p:spPr>
          <a:xfrm>
            <a:off x="0" y="2057400"/>
            <a:ext cx="3429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1097280" y="2560320"/>
            <a:ext cx="4645152" cy="3566160"/>
          </a:xfrm>
        </p:spPr>
        <p:txBody>
          <a:bodyPr lIns="0" anchor="t">
            <a:normAutofit/>
          </a:bodyPr>
          <a:lstStyle>
            <a:lvl1pPr marL="0" algn="l" defTabSz="914400" rtl="0" eaLnBrk="1" latinLnBrk="0" hangingPunct="1">
              <a:lnSpc>
                <a:spcPct val="80000"/>
              </a:lnSpc>
              <a:spcBef>
                <a:spcPct val="0"/>
              </a:spcBef>
              <a:buNone/>
              <a:defRPr lang="en-US" sz="3600" b="1" kern="1200" dirty="0">
                <a:solidFill>
                  <a:schemeClr val="bg1"/>
                </a:solidFill>
                <a:latin typeface="+mj-lt"/>
                <a:ea typeface="+mj-ea"/>
                <a:cs typeface="+mj-cs"/>
              </a:defRPr>
            </a:lvl1pPr>
          </a:lstStyle>
          <a:p>
            <a:r>
              <a:rPr lang="en-US"/>
              <a:t>Click to edit Master title </a:t>
            </a:r>
          </a:p>
        </p:txBody>
      </p:sp>
      <p:sp>
        <p:nvSpPr>
          <p:cNvPr id="5" name="Content Placeholder 4">
            <a:extLst>
              <a:ext uri="{FF2B5EF4-FFF2-40B4-BE49-F238E27FC236}">
                <a16:creationId xmlns:a16="http://schemas.microsoft.com/office/drawing/2014/main" id="{3FA1B7E8-2CFA-29DD-500E-429274984C26}"/>
              </a:ext>
            </a:extLst>
          </p:cNvPr>
          <p:cNvSpPr>
            <a:spLocks noGrp="1"/>
          </p:cNvSpPr>
          <p:nvPr>
            <p:ph sz="quarter" idx="10"/>
          </p:nvPr>
        </p:nvSpPr>
        <p:spPr>
          <a:xfrm>
            <a:off x="6096000" y="2560320"/>
            <a:ext cx="5257800" cy="3565525"/>
          </a:xfrm>
        </p:spPr>
        <p:txBody>
          <a:bodyPr>
            <a:normAutofit/>
          </a:bodyPr>
          <a:lstStyle>
            <a:lvl1pPr>
              <a:spcBef>
                <a:spcPts val="1600"/>
              </a:spcBef>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Date Placeholder 3">
            <a:extLst>
              <a:ext uri="{FF2B5EF4-FFF2-40B4-BE49-F238E27FC236}">
                <a16:creationId xmlns:a16="http://schemas.microsoft.com/office/drawing/2014/main" id="{88E0B9BB-DE60-45D5-BB83-F9309D54AD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accent3">
                    <a:lumMod val="20000"/>
                    <a:lumOff val="80000"/>
                  </a:schemeClr>
                </a:solidFill>
              </a:defRPr>
            </a:lvl1pPr>
          </a:lstStyle>
          <a:p>
            <a:r>
              <a:rPr lang="en-US" dirty="0"/>
              <a:t>7/13/20XX</a:t>
            </a:r>
          </a:p>
        </p:txBody>
      </p:sp>
      <p:sp>
        <p:nvSpPr>
          <p:cNvPr id="28" name="Footer Placeholder 4">
            <a:extLst>
              <a:ext uri="{FF2B5EF4-FFF2-40B4-BE49-F238E27FC236}">
                <a16:creationId xmlns:a16="http://schemas.microsoft.com/office/drawing/2014/main" id="{C1814D13-F502-4AE1-80E4-7479F5797A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accent3">
                    <a:lumMod val="20000"/>
                    <a:lumOff val="80000"/>
                  </a:schemeClr>
                </a:solidFill>
              </a:defRPr>
            </a:lvl1pPr>
          </a:lstStyle>
          <a:p>
            <a:endParaRPr lang="en-US" dirty="0"/>
          </a:p>
        </p:txBody>
      </p:sp>
      <p:sp>
        <p:nvSpPr>
          <p:cNvPr id="30" name="Slide Number Placeholder 5">
            <a:extLst>
              <a:ext uri="{FF2B5EF4-FFF2-40B4-BE49-F238E27FC236}">
                <a16:creationId xmlns:a16="http://schemas.microsoft.com/office/drawing/2014/main" id="{D4AA35C5-6F41-4930-94A5-EE0C651150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accent3">
                    <a:lumMod val="20000"/>
                    <a:lumOff val="80000"/>
                  </a:schemeClr>
                </a:solidFill>
              </a:defRPr>
            </a:lvl1pPr>
          </a:lstStyle>
          <a:p>
            <a:fld id="{B5CEABB6-07DC-46E8-9B57-56EC44A396E5}" type="slidenum">
              <a:rPr lang="en-US" smtClean="0"/>
              <a:pPr/>
              <a:t>‹#›</a:t>
            </a:fld>
            <a:endParaRPr lang="en-US" dirty="0"/>
          </a:p>
        </p:txBody>
      </p:sp>
      <p:sp>
        <p:nvSpPr>
          <p:cNvPr id="6" name="Rectangle 5">
            <a:extLst>
              <a:ext uri="{FF2B5EF4-FFF2-40B4-BE49-F238E27FC236}">
                <a16:creationId xmlns:a16="http://schemas.microsoft.com/office/drawing/2014/main" id="{C78E699F-5AAB-313F-E7C1-1C2F2A9D7743}"/>
              </a:ext>
              <a:ext uri="{C183D7F6-B498-43B3-948B-1728B52AA6E4}">
                <adec:decorative xmlns:adec="http://schemas.microsoft.com/office/drawing/2017/decorative" val="1"/>
              </a:ext>
            </a:extLst>
          </p:cNvPr>
          <p:cNvSpPr/>
          <p:nvPr userDrawn="1"/>
        </p:nvSpPr>
        <p:spPr>
          <a:xfrm>
            <a:off x="1097280" y="1941820"/>
            <a:ext cx="628650" cy="18225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61696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framed picture left">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3D039-0A18-4031-8A63-D83666B066F6}"/>
              </a:ext>
            </a:extLst>
          </p:cNvPr>
          <p:cNvSpPr>
            <a:spLocks noGrp="1"/>
          </p:cNvSpPr>
          <p:nvPr>
            <p:ph type="title"/>
          </p:nvPr>
        </p:nvSpPr>
        <p:spPr>
          <a:xfrm>
            <a:off x="6327648" y="1517904"/>
            <a:ext cx="5029200" cy="3931920"/>
          </a:xfrm>
        </p:spPr>
        <p:txBody>
          <a:bodyPr lIns="0" anchor="b">
            <a:normAutofit/>
          </a:bodyPr>
          <a:lstStyle>
            <a:lvl1pPr>
              <a:lnSpc>
                <a:spcPct val="80000"/>
              </a:lnSpc>
              <a:defRPr lang="en-US" sz="5400" b="1" kern="1200" dirty="0">
                <a:solidFill>
                  <a:schemeClr val="bg1"/>
                </a:solidFill>
                <a:latin typeface="+mj-lt"/>
                <a:ea typeface="+mj-ea"/>
                <a:cs typeface="+mj-cs"/>
              </a:defRPr>
            </a:lvl1pPr>
          </a:lstStyle>
          <a:p>
            <a:r>
              <a:rPr lang="en-US"/>
              <a:t>Click to edit Master title style</a:t>
            </a:r>
          </a:p>
        </p:txBody>
      </p:sp>
      <p:sp>
        <p:nvSpPr>
          <p:cNvPr id="107" name="Picture Placeholder 106">
            <a:extLst>
              <a:ext uri="{FF2B5EF4-FFF2-40B4-BE49-F238E27FC236}">
                <a16:creationId xmlns:a16="http://schemas.microsoft.com/office/drawing/2014/main" id="{C1039393-3B8E-4456-97AA-ADBC18010074}"/>
              </a:ext>
            </a:extLst>
          </p:cNvPr>
          <p:cNvSpPr>
            <a:spLocks noGrp="1"/>
          </p:cNvSpPr>
          <p:nvPr>
            <p:ph type="pic" sz="quarter" idx="10"/>
          </p:nvPr>
        </p:nvSpPr>
        <p:spPr>
          <a:xfrm>
            <a:off x="571944" y="553068"/>
            <a:ext cx="4608576" cy="5748673"/>
          </a:xfrm>
        </p:spPr>
        <p:txBody>
          <a:bodyPr>
            <a:normAutofit/>
          </a:bodyPr>
          <a:lstStyle>
            <a:lvl1pPr marL="0" indent="0" algn="ctr">
              <a:buNone/>
              <a:defRPr sz="1600">
                <a:solidFill>
                  <a:schemeClr val="bg1"/>
                </a:solidFill>
              </a:defRPr>
            </a:lvl1pPr>
          </a:lstStyle>
          <a:p>
            <a:endParaRPr lang="en-US" dirty="0"/>
          </a:p>
        </p:txBody>
      </p:sp>
      <p:sp>
        <p:nvSpPr>
          <p:cNvPr id="3" name="Text Placeholder 2">
            <a:extLst>
              <a:ext uri="{FF2B5EF4-FFF2-40B4-BE49-F238E27FC236}">
                <a16:creationId xmlns:a16="http://schemas.microsoft.com/office/drawing/2014/main" id="{77438815-B9AF-4BA5-B8D6-3311C4949FAD}"/>
              </a:ext>
            </a:extLst>
          </p:cNvPr>
          <p:cNvSpPr>
            <a:spLocks noGrp="1"/>
          </p:cNvSpPr>
          <p:nvPr>
            <p:ph type="body" idx="1"/>
          </p:nvPr>
        </p:nvSpPr>
        <p:spPr>
          <a:xfrm>
            <a:off x="6327648" y="5577840"/>
            <a:ext cx="5029200" cy="727092"/>
          </a:xfrm>
        </p:spPr>
        <p:txBody>
          <a:bodyPr lIns="0">
            <a:normAutofit/>
          </a:bodyPr>
          <a:lstStyle>
            <a:lvl1pPr marL="0" indent="0">
              <a:lnSpc>
                <a:spcPct val="100000"/>
              </a:lnSpc>
              <a:buNone/>
              <a:defRPr lang="en-US" sz="20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dirty="0"/>
          </a:p>
        </p:txBody>
      </p:sp>
      <p:sp>
        <p:nvSpPr>
          <p:cNvPr id="9" name="Rectangle 8">
            <a:extLst>
              <a:ext uri="{FF2B5EF4-FFF2-40B4-BE49-F238E27FC236}">
                <a16:creationId xmlns:a16="http://schemas.microsoft.com/office/drawing/2014/main" id="{2BB87F0D-3BAB-446D-B8D9-08B2C2BB3BD7}"/>
              </a:ext>
            </a:extLst>
          </p:cNvPr>
          <p:cNvSpPr/>
          <p:nvPr userDrawn="1"/>
        </p:nvSpPr>
        <p:spPr>
          <a:xfrm>
            <a:off x="0" y="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3F04AEEB-DA23-4423-A0A2-D2E04125C4A7}"/>
              </a:ext>
            </a:extLst>
          </p:cNvPr>
          <p:cNvSpPr/>
          <p:nvPr userDrawn="1"/>
        </p:nvSpPr>
        <p:spPr>
          <a:xfrm>
            <a:off x="0" y="572886"/>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2058B74-EF5C-4574-9B30-072FA59B9B21}"/>
              </a:ext>
            </a:extLst>
          </p:cNvPr>
          <p:cNvSpPr/>
          <p:nvPr userDrawn="1"/>
        </p:nvSpPr>
        <p:spPr>
          <a:xfrm>
            <a:off x="0" y="1145772"/>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8AE24787-0FCF-4199-AB93-6593FE032C55}"/>
              </a:ext>
            </a:extLst>
          </p:cNvPr>
          <p:cNvSpPr/>
          <p:nvPr userDrawn="1"/>
        </p:nvSpPr>
        <p:spPr>
          <a:xfrm>
            <a:off x="0" y="1718658"/>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9F44E538-795F-4C68-9305-B6955DBC7F5D}"/>
              </a:ext>
            </a:extLst>
          </p:cNvPr>
          <p:cNvSpPr/>
          <p:nvPr userDrawn="1"/>
        </p:nvSpPr>
        <p:spPr>
          <a:xfrm>
            <a:off x="0" y="2291544"/>
            <a:ext cx="576072" cy="576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1A0463E-1142-44E9-8CB3-9F22F5DF78A8}"/>
              </a:ext>
            </a:extLst>
          </p:cNvPr>
          <p:cNvSpPr/>
          <p:nvPr userDrawn="1"/>
        </p:nvSpPr>
        <p:spPr>
          <a:xfrm>
            <a:off x="0" y="2864430"/>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17898DBE-884D-4A00-AF2F-4295EAF41E13}"/>
              </a:ext>
            </a:extLst>
          </p:cNvPr>
          <p:cNvSpPr/>
          <p:nvPr userDrawn="1"/>
        </p:nvSpPr>
        <p:spPr>
          <a:xfrm>
            <a:off x="0" y="3437316"/>
            <a:ext cx="576072" cy="576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A3AB5AC4-C502-4D78-A602-3027D20AB33A}"/>
              </a:ext>
            </a:extLst>
          </p:cNvPr>
          <p:cNvSpPr/>
          <p:nvPr userDrawn="1"/>
        </p:nvSpPr>
        <p:spPr>
          <a:xfrm>
            <a:off x="0" y="4010202"/>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5DF81845-E621-4070-9AD6-1F40FFDD82E2}"/>
              </a:ext>
            </a:extLst>
          </p:cNvPr>
          <p:cNvSpPr/>
          <p:nvPr userDrawn="1"/>
        </p:nvSpPr>
        <p:spPr>
          <a:xfrm>
            <a:off x="0" y="458308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A9190B9C-4A97-4EDC-9CBD-A68122AE2419}"/>
              </a:ext>
            </a:extLst>
          </p:cNvPr>
          <p:cNvSpPr/>
          <p:nvPr userDrawn="1"/>
        </p:nvSpPr>
        <p:spPr>
          <a:xfrm>
            <a:off x="0" y="5155974"/>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790346E6-78BF-48E9-8EF6-B77BAA49AADA}"/>
              </a:ext>
            </a:extLst>
          </p:cNvPr>
          <p:cNvSpPr/>
          <p:nvPr userDrawn="1"/>
        </p:nvSpPr>
        <p:spPr>
          <a:xfrm>
            <a:off x="0" y="572886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42A3902D-54BA-48ED-8547-8856B4F50D2D}"/>
              </a:ext>
            </a:extLst>
          </p:cNvPr>
          <p:cNvSpPr/>
          <p:nvPr userDrawn="1"/>
        </p:nvSpPr>
        <p:spPr>
          <a:xfrm>
            <a:off x="0" y="6281928"/>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985555D5-968D-4715-BA22-C95642914BC2}"/>
              </a:ext>
            </a:extLst>
          </p:cNvPr>
          <p:cNvSpPr/>
          <p:nvPr userDrawn="1"/>
        </p:nvSpPr>
        <p:spPr>
          <a:xfrm>
            <a:off x="571944" y="0"/>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9F24F0F4-135E-4625-9A8E-38755078B5E7}"/>
              </a:ext>
            </a:extLst>
          </p:cNvPr>
          <p:cNvSpPr/>
          <p:nvPr userDrawn="1"/>
        </p:nvSpPr>
        <p:spPr>
          <a:xfrm>
            <a:off x="1148016" y="0"/>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F1969E72-FA7B-4358-8C46-7F15CF01A747}"/>
              </a:ext>
            </a:extLst>
          </p:cNvPr>
          <p:cNvSpPr/>
          <p:nvPr userDrawn="1"/>
        </p:nvSpPr>
        <p:spPr>
          <a:xfrm>
            <a:off x="1724088" y="0"/>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12F9FDD1-1288-44CD-9C55-6CE3B2FB39F9}"/>
              </a:ext>
            </a:extLst>
          </p:cNvPr>
          <p:cNvSpPr/>
          <p:nvPr userDrawn="1"/>
        </p:nvSpPr>
        <p:spPr>
          <a:xfrm>
            <a:off x="2300160" y="0"/>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330AC56B-D539-45B3-AD66-457D7D874CD8}"/>
              </a:ext>
            </a:extLst>
          </p:cNvPr>
          <p:cNvSpPr/>
          <p:nvPr userDrawn="1"/>
        </p:nvSpPr>
        <p:spPr>
          <a:xfrm>
            <a:off x="2876232" y="0"/>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26434293-E220-465A-9EF3-FF90D0E0F19B}"/>
              </a:ext>
            </a:extLst>
          </p:cNvPr>
          <p:cNvSpPr/>
          <p:nvPr userDrawn="1"/>
        </p:nvSpPr>
        <p:spPr>
          <a:xfrm>
            <a:off x="3452304" y="0"/>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6751B4BA-EAD6-4F27-B051-F799EBBAAE12}"/>
              </a:ext>
            </a:extLst>
          </p:cNvPr>
          <p:cNvSpPr/>
          <p:nvPr userDrawn="1"/>
        </p:nvSpPr>
        <p:spPr>
          <a:xfrm>
            <a:off x="4028376" y="0"/>
            <a:ext cx="576072" cy="576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EF6A1809-5EEE-4801-A2B0-7350405CDEB5}"/>
              </a:ext>
            </a:extLst>
          </p:cNvPr>
          <p:cNvSpPr/>
          <p:nvPr userDrawn="1"/>
        </p:nvSpPr>
        <p:spPr>
          <a:xfrm>
            <a:off x="4604448" y="0"/>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E3B41004-5241-4ED8-8DBD-6D7345DFC934}"/>
              </a:ext>
            </a:extLst>
          </p:cNvPr>
          <p:cNvSpPr/>
          <p:nvPr userDrawn="1"/>
        </p:nvSpPr>
        <p:spPr>
          <a:xfrm>
            <a:off x="5180520" y="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72EC9AD5-87ED-4FC3-A142-A87EB8359263}"/>
              </a:ext>
            </a:extLst>
          </p:cNvPr>
          <p:cNvSpPr/>
          <p:nvPr userDrawn="1"/>
        </p:nvSpPr>
        <p:spPr>
          <a:xfrm>
            <a:off x="5180520" y="563966"/>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6BFD4027-F2BA-4F92-8229-FC2C25423B98}"/>
              </a:ext>
            </a:extLst>
          </p:cNvPr>
          <p:cNvSpPr/>
          <p:nvPr userDrawn="1"/>
        </p:nvSpPr>
        <p:spPr>
          <a:xfrm>
            <a:off x="5180520" y="1136852"/>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D5A0F8C7-1908-4500-B7D3-5BEDCCC233D8}"/>
              </a:ext>
            </a:extLst>
          </p:cNvPr>
          <p:cNvSpPr/>
          <p:nvPr userDrawn="1"/>
        </p:nvSpPr>
        <p:spPr>
          <a:xfrm>
            <a:off x="5180520" y="1709738"/>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34614BC4-1B39-4DE0-ACCE-6DDED4710BEF}"/>
              </a:ext>
            </a:extLst>
          </p:cNvPr>
          <p:cNvSpPr/>
          <p:nvPr userDrawn="1"/>
        </p:nvSpPr>
        <p:spPr>
          <a:xfrm>
            <a:off x="5180520" y="2282624"/>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CF20A7E0-34F3-480A-9BE6-79B88802E55B}"/>
              </a:ext>
            </a:extLst>
          </p:cNvPr>
          <p:cNvSpPr/>
          <p:nvPr userDrawn="1"/>
        </p:nvSpPr>
        <p:spPr>
          <a:xfrm>
            <a:off x="5180520" y="2855510"/>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a:extLst>
              <a:ext uri="{FF2B5EF4-FFF2-40B4-BE49-F238E27FC236}">
                <a16:creationId xmlns:a16="http://schemas.microsoft.com/office/drawing/2014/main" id="{C6A8074E-3117-4E9F-A0E2-53086DF7453D}"/>
              </a:ext>
            </a:extLst>
          </p:cNvPr>
          <p:cNvSpPr/>
          <p:nvPr userDrawn="1"/>
        </p:nvSpPr>
        <p:spPr>
          <a:xfrm>
            <a:off x="5180520" y="3428396"/>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67D0C6A1-221D-421D-9992-0F6CB576A685}"/>
              </a:ext>
            </a:extLst>
          </p:cNvPr>
          <p:cNvSpPr/>
          <p:nvPr userDrawn="1"/>
        </p:nvSpPr>
        <p:spPr>
          <a:xfrm>
            <a:off x="5180520" y="4001282"/>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F39E7BB0-5CBA-4258-A058-DD0BD25C2F8E}"/>
              </a:ext>
            </a:extLst>
          </p:cNvPr>
          <p:cNvSpPr/>
          <p:nvPr userDrawn="1"/>
        </p:nvSpPr>
        <p:spPr>
          <a:xfrm>
            <a:off x="5180520" y="457416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a:extLst>
              <a:ext uri="{FF2B5EF4-FFF2-40B4-BE49-F238E27FC236}">
                <a16:creationId xmlns:a16="http://schemas.microsoft.com/office/drawing/2014/main" id="{53B2A275-45FA-4398-8B2D-80B189135727}"/>
              </a:ext>
            </a:extLst>
          </p:cNvPr>
          <p:cNvSpPr/>
          <p:nvPr userDrawn="1"/>
        </p:nvSpPr>
        <p:spPr>
          <a:xfrm>
            <a:off x="5180520" y="5147054"/>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ectangle 86">
            <a:extLst>
              <a:ext uri="{FF2B5EF4-FFF2-40B4-BE49-F238E27FC236}">
                <a16:creationId xmlns:a16="http://schemas.microsoft.com/office/drawing/2014/main" id="{2D63E382-D846-4749-9843-91E603EB5230}"/>
              </a:ext>
            </a:extLst>
          </p:cNvPr>
          <p:cNvSpPr/>
          <p:nvPr userDrawn="1"/>
        </p:nvSpPr>
        <p:spPr>
          <a:xfrm>
            <a:off x="5180520" y="571994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88">
            <a:extLst>
              <a:ext uri="{FF2B5EF4-FFF2-40B4-BE49-F238E27FC236}">
                <a16:creationId xmlns:a16="http://schemas.microsoft.com/office/drawing/2014/main" id="{D530F3E2-4C57-4A9F-BD15-4E34F155226A}"/>
              </a:ext>
            </a:extLst>
          </p:cNvPr>
          <p:cNvSpPr/>
          <p:nvPr userDrawn="1"/>
        </p:nvSpPr>
        <p:spPr>
          <a:xfrm>
            <a:off x="5180520" y="628192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90">
            <a:extLst>
              <a:ext uri="{FF2B5EF4-FFF2-40B4-BE49-F238E27FC236}">
                <a16:creationId xmlns:a16="http://schemas.microsoft.com/office/drawing/2014/main" id="{4DD1FBBA-C4C1-423C-8D85-CC2FA3147C8D}"/>
              </a:ext>
            </a:extLst>
          </p:cNvPr>
          <p:cNvSpPr/>
          <p:nvPr userDrawn="1"/>
        </p:nvSpPr>
        <p:spPr>
          <a:xfrm>
            <a:off x="571944" y="6281928"/>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Rectangle 92">
            <a:extLst>
              <a:ext uri="{FF2B5EF4-FFF2-40B4-BE49-F238E27FC236}">
                <a16:creationId xmlns:a16="http://schemas.microsoft.com/office/drawing/2014/main" id="{2348BA8A-9E10-4BDA-92EB-6C1021EBD8BB}"/>
              </a:ext>
            </a:extLst>
          </p:cNvPr>
          <p:cNvSpPr/>
          <p:nvPr userDrawn="1"/>
        </p:nvSpPr>
        <p:spPr>
          <a:xfrm>
            <a:off x="1148016" y="628192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ectangle 94">
            <a:extLst>
              <a:ext uri="{FF2B5EF4-FFF2-40B4-BE49-F238E27FC236}">
                <a16:creationId xmlns:a16="http://schemas.microsoft.com/office/drawing/2014/main" id="{0CF99AB6-B5E9-4BF1-A002-3ED17781E3B2}"/>
              </a:ext>
            </a:extLst>
          </p:cNvPr>
          <p:cNvSpPr/>
          <p:nvPr userDrawn="1"/>
        </p:nvSpPr>
        <p:spPr>
          <a:xfrm>
            <a:off x="1724088" y="6281928"/>
            <a:ext cx="576072" cy="576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Rectangle 96">
            <a:extLst>
              <a:ext uri="{FF2B5EF4-FFF2-40B4-BE49-F238E27FC236}">
                <a16:creationId xmlns:a16="http://schemas.microsoft.com/office/drawing/2014/main" id="{FD504C16-D7B1-4B1A-BD29-5F63709EFBC0}"/>
              </a:ext>
            </a:extLst>
          </p:cNvPr>
          <p:cNvSpPr/>
          <p:nvPr userDrawn="1"/>
        </p:nvSpPr>
        <p:spPr>
          <a:xfrm>
            <a:off x="2300160" y="6281928"/>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Rectangle 98">
            <a:extLst>
              <a:ext uri="{FF2B5EF4-FFF2-40B4-BE49-F238E27FC236}">
                <a16:creationId xmlns:a16="http://schemas.microsoft.com/office/drawing/2014/main" id="{97BFC63B-0BE4-439A-A676-C1171E900B0F}"/>
              </a:ext>
            </a:extLst>
          </p:cNvPr>
          <p:cNvSpPr/>
          <p:nvPr userDrawn="1"/>
        </p:nvSpPr>
        <p:spPr>
          <a:xfrm>
            <a:off x="2876232" y="6281928"/>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a:extLst>
              <a:ext uri="{FF2B5EF4-FFF2-40B4-BE49-F238E27FC236}">
                <a16:creationId xmlns:a16="http://schemas.microsoft.com/office/drawing/2014/main" id="{EBAB1FD7-5A5C-40DF-9C8E-6FCB53B52D50}"/>
              </a:ext>
            </a:extLst>
          </p:cNvPr>
          <p:cNvSpPr/>
          <p:nvPr userDrawn="1"/>
        </p:nvSpPr>
        <p:spPr>
          <a:xfrm>
            <a:off x="3452304" y="628192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Rectangle 102">
            <a:extLst>
              <a:ext uri="{FF2B5EF4-FFF2-40B4-BE49-F238E27FC236}">
                <a16:creationId xmlns:a16="http://schemas.microsoft.com/office/drawing/2014/main" id="{9E54DCBE-7693-49E1-A5FF-9553046ADC6C}"/>
              </a:ext>
            </a:extLst>
          </p:cNvPr>
          <p:cNvSpPr/>
          <p:nvPr userDrawn="1"/>
        </p:nvSpPr>
        <p:spPr>
          <a:xfrm>
            <a:off x="4028376" y="6281928"/>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a:extLst>
              <a:ext uri="{FF2B5EF4-FFF2-40B4-BE49-F238E27FC236}">
                <a16:creationId xmlns:a16="http://schemas.microsoft.com/office/drawing/2014/main" id="{3CBA41F1-ED75-4F55-BA4B-F88B6BBAD51B}"/>
              </a:ext>
            </a:extLst>
          </p:cNvPr>
          <p:cNvSpPr/>
          <p:nvPr userDrawn="1"/>
        </p:nvSpPr>
        <p:spPr>
          <a:xfrm>
            <a:off x="4604448" y="6281928"/>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ectangle 108">
            <a:extLst>
              <a:ext uri="{FF2B5EF4-FFF2-40B4-BE49-F238E27FC236}">
                <a16:creationId xmlns:a16="http://schemas.microsoft.com/office/drawing/2014/main" id="{4292027F-AAE9-4110-9FB9-9485D82493DC}"/>
              </a:ext>
            </a:extLst>
          </p:cNvPr>
          <p:cNvSpPr/>
          <p:nvPr userDrawn="1"/>
        </p:nvSpPr>
        <p:spPr>
          <a:xfrm>
            <a:off x="6327648" y="1133856"/>
            <a:ext cx="628650" cy="1822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Tree>
    <p:extLst>
      <p:ext uri="{BB962C8B-B14F-4D97-AF65-F5344CB8AC3E}">
        <p14:creationId xmlns:p14="http://schemas.microsoft.com/office/powerpoint/2010/main" val="729120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wo content">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801717-EC04-4D9F-BE50-E726ECAC1136}"/>
              </a:ext>
            </a:extLst>
          </p:cNvPr>
          <p:cNvSpPr/>
          <p:nvPr userDrawn="1"/>
        </p:nvSpPr>
        <p:spPr>
          <a:xfrm>
            <a:off x="0" y="13716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F1841E8-8EE7-488E-B7DD-D1F23F79128D}"/>
              </a:ext>
            </a:extLst>
          </p:cNvPr>
          <p:cNvSpPr/>
          <p:nvPr userDrawn="1"/>
        </p:nvSpPr>
        <p:spPr>
          <a:xfrm>
            <a:off x="0" y="24003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44AEF00F-18B6-43AC-BF54-3B4939890FE1}"/>
              </a:ext>
            </a:extLst>
          </p:cNvPr>
          <p:cNvSpPr/>
          <p:nvPr userDrawn="1"/>
        </p:nvSpPr>
        <p:spPr>
          <a:xfrm>
            <a:off x="0" y="27432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BC54B6B-8A0E-422F-B2FF-A68441C16904}"/>
              </a:ext>
            </a:extLst>
          </p:cNvPr>
          <p:cNvSpPr/>
          <p:nvPr userDrawn="1"/>
        </p:nvSpPr>
        <p:spPr>
          <a:xfrm>
            <a:off x="0" y="30861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1602B99D-D623-4FE2-BDFD-A23B43BEBBDD}"/>
              </a:ext>
            </a:extLst>
          </p:cNvPr>
          <p:cNvSpPr/>
          <p:nvPr userDrawn="1"/>
        </p:nvSpPr>
        <p:spPr>
          <a:xfrm>
            <a:off x="0" y="34290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F4892CE3-43B8-4AF7-8E2E-1E5C2045F89A}"/>
              </a:ext>
            </a:extLst>
          </p:cNvPr>
          <p:cNvSpPr/>
          <p:nvPr userDrawn="1"/>
        </p:nvSpPr>
        <p:spPr>
          <a:xfrm>
            <a:off x="0" y="37719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53C5002F-39B4-49E5-B179-A5F9A322772D}"/>
              </a:ext>
            </a:extLst>
          </p:cNvPr>
          <p:cNvSpPr/>
          <p:nvPr userDrawn="1"/>
        </p:nvSpPr>
        <p:spPr>
          <a:xfrm>
            <a:off x="0" y="41148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847AC63-E8C8-47EF-BDEA-DF587155527B}"/>
              </a:ext>
            </a:extLst>
          </p:cNvPr>
          <p:cNvSpPr/>
          <p:nvPr userDrawn="1"/>
        </p:nvSpPr>
        <p:spPr>
          <a:xfrm>
            <a:off x="0" y="44577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EAD15DF-3882-4D15-8A5D-B08B7A32A9B0}"/>
              </a:ext>
            </a:extLst>
          </p:cNvPr>
          <p:cNvSpPr/>
          <p:nvPr userDrawn="1"/>
        </p:nvSpPr>
        <p:spPr>
          <a:xfrm>
            <a:off x="0" y="48006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73A3B466-F022-4299-8575-4347D62E5ADB}"/>
              </a:ext>
            </a:extLst>
          </p:cNvPr>
          <p:cNvSpPr/>
          <p:nvPr userDrawn="1"/>
        </p:nvSpPr>
        <p:spPr>
          <a:xfrm>
            <a:off x="0" y="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7103BE58-6B70-49F5-8283-BF3B0B35E1D7}"/>
              </a:ext>
            </a:extLst>
          </p:cNvPr>
          <p:cNvSpPr/>
          <p:nvPr userDrawn="1"/>
        </p:nvSpPr>
        <p:spPr>
          <a:xfrm>
            <a:off x="0" y="6515100"/>
            <a:ext cx="3429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865F4154-50AA-4593-A86B-2A7A582D30AA}"/>
              </a:ext>
            </a:extLst>
          </p:cNvPr>
          <p:cNvSpPr/>
          <p:nvPr userDrawn="1"/>
        </p:nvSpPr>
        <p:spPr>
          <a:xfrm>
            <a:off x="0" y="3429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F635667C-FE54-4C6C-81D2-C117F6848A7C}"/>
              </a:ext>
            </a:extLst>
          </p:cNvPr>
          <p:cNvSpPr/>
          <p:nvPr userDrawn="1"/>
        </p:nvSpPr>
        <p:spPr>
          <a:xfrm>
            <a:off x="0" y="51435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2B327EE7-DDE6-4725-9791-0909802594D4}"/>
              </a:ext>
            </a:extLst>
          </p:cNvPr>
          <p:cNvSpPr/>
          <p:nvPr userDrawn="1"/>
        </p:nvSpPr>
        <p:spPr>
          <a:xfrm>
            <a:off x="0" y="54864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E880683C-A1F9-41B4-92B6-6690A542A9CA}"/>
              </a:ext>
            </a:extLst>
          </p:cNvPr>
          <p:cNvSpPr/>
          <p:nvPr userDrawn="1"/>
        </p:nvSpPr>
        <p:spPr>
          <a:xfrm>
            <a:off x="0" y="58293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0BF012F1-D588-4F57-88B5-6F5532BADA92}"/>
              </a:ext>
            </a:extLst>
          </p:cNvPr>
          <p:cNvSpPr/>
          <p:nvPr userDrawn="1"/>
        </p:nvSpPr>
        <p:spPr>
          <a:xfrm>
            <a:off x="0" y="61722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F8FFED0C-C9D9-439B-8A01-3C4181694F90}"/>
              </a:ext>
            </a:extLst>
          </p:cNvPr>
          <p:cNvSpPr/>
          <p:nvPr userDrawn="1"/>
        </p:nvSpPr>
        <p:spPr>
          <a:xfrm>
            <a:off x="0" y="685800"/>
            <a:ext cx="3429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503FFB96-6B81-475C-995F-610FEC231FEE}"/>
              </a:ext>
            </a:extLst>
          </p:cNvPr>
          <p:cNvSpPr/>
          <p:nvPr userDrawn="1"/>
        </p:nvSpPr>
        <p:spPr>
          <a:xfrm>
            <a:off x="0" y="10287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DE12DC0D-3BAD-4A09-83DE-A880AF5D71CB}"/>
              </a:ext>
            </a:extLst>
          </p:cNvPr>
          <p:cNvSpPr/>
          <p:nvPr userDrawn="1"/>
        </p:nvSpPr>
        <p:spPr>
          <a:xfrm>
            <a:off x="0" y="17145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3069B2B0-3E3B-4E71-8023-5CEF05BF4DF3}"/>
              </a:ext>
            </a:extLst>
          </p:cNvPr>
          <p:cNvSpPr/>
          <p:nvPr userDrawn="1"/>
        </p:nvSpPr>
        <p:spPr>
          <a:xfrm>
            <a:off x="0" y="2057400"/>
            <a:ext cx="3429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7443216" y="1600200"/>
            <a:ext cx="3931920" cy="2468880"/>
          </a:xfrm>
        </p:spPr>
        <p:txBody>
          <a:bodyPr lIns="0" anchor="t">
            <a:normAutofit/>
          </a:bodyPr>
          <a:lstStyle>
            <a:lvl1pPr marL="0" algn="l" defTabSz="914400" rtl="0" eaLnBrk="1" latinLnBrk="0" hangingPunct="1">
              <a:lnSpc>
                <a:spcPct val="80000"/>
              </a:lnSpc>
              <a:spcBef>
                <a:spcPct val="0"/>
              </a:spcBef>
              <a:buNone/>
              <a:defRPr lang="en-US" sz="3600" b="1" kern="1200" dirty="0">
                <a:solidFill>
                  <a:schemeClr val="bg1"/>
                </a:solidFill>
                <a:latin typeface="+mj-lt"/>
                <a:ea typeface="+mj-ea"/>
                <a:cs typeface="+mj-cs"/>
              </a:defRPr>
            </a:lvl1pPr>
          </a:lstStyle>
          <a:p>
            <a:r>
              <a:rPr lang="en-US"/>
              <a:t>Click to edit Master title </a:t>
            </a:r>
          </a:p>
        </p:txBody>
      </p:sp>
      <p:sp>
        <p:nvSpPr>
          <p:cNvPr id="3" name="Content Placeholder 4">
            <a:extLst>
              <a:ext uri="{FF2B5EF4-FFF2-40B4-BE49-F238E27FC236}">
                <a16:creationId xmlns:a16="http://schemas.microsoft.com/office/drawing/2014/main" id="{A81336A6-FDB1-681C-EC4F-5339DD8CCF37}"/>
              </a:ext>
            </a:extLst>
          </p:cNvPr>
          <p:cNvSpPr>
            <a:spLocks noGrp="1"/>
          </p:cNvSpPr>
          <p:nvPr>
            <p:ph sz="quarter" idx="11"/>
          </p:nvPr>
        </p:nvSpPr>
        <p:spPr>
          <a:xfrm>
            <a:off x="1161288" y="292608"/>
            <a:ext cx="5358384" cy="6172200"/>
          </a:xfrm>
        </p:spPr>
        <p:txBody>
          <a:bodyPr anchor="ctr">
            <a:normAutofit/>
          </a:bodyPr>
          <a:lstStyle>
            <a:lvl1pPr>
              <a:spcBef>
                <a:spcPts val="1600"/>
              </a:spcBef>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a:extLst>
              <a:ext uri="{FF2B5EF4-FFF2-40B4-BE49-F238E27FC236}">
                <a16:creationId xmlns:a16="http://schemas.microsoft.com/office/drawing/2014/main" id="{3FA1B7E8-2CFA-29DD-500E-429274984C26}"/>
              </a:ext>
            </a:extLst>
          </p:cNvPr>
          <p:cNvSpPr>
            <a:spLocks noGrp="1"/>
          </p:cNvSpPr>
          <p:nvPr>
            <p:ph sz="quarter" idx="10"/>
          </p:nvPr>
        </p:nvSpPr>
        <p:spPr>
          <a:xfrm>
            <a:off x="7443216" y="4206240"/>
            <a:ext cx="3931920" cy="2011680"/>
          </a:xfrm>
        </p:spPr>
        <p:txBody>
          <a:bodyPr>
            <a:normAutofit/>
          </a:bodyPr>
          <a:lstStyle>
            <a:lvl1pPr>
              <a:spcBef>
                <a:spcPts val="1600"/>
              </a:spcBef>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Date Placeholder 3">
            <a:extLst>
              <a:ext uri="{FF2B5EF4-FFF2-40B4-BE49-F238E27FC236}">
                <a16:creationId xmlns:a16="http://schemas.microsoft.com/office/drawing/2014/main" id="{88E0B9BB-DE60-45D5-BB83-F9309D54AD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accent3">
                    <a:lumMod val="20000"/>
                    <a:lumOff val="80000"/>
                  </a:schemeClr>
                </a:solidFill>
              </a:defRPr>
            </a:lvl1pPr>
          </a:lstStyle>
          <a:p>
            <a:r>
              <a:rPr lang="en-US" dirty="0"/>
              <a:t>7/13/20XX</a:t>
            </a:r>
          </a:p>
        </p:txBody>
      </p:sp>
      <p:sp>
        <p:nvSpPr>
          <p:cNvPr id="28" name="Footer Placeholder 4">
            <a:extLst>
              <a:ext uri="{FF2B5EF4-FFF2-40B4-BE49-F238E27FC236}">
                <a16:creationId xmlns:a16="http://schemas.microsoft.com/office/drawing/2014/main" id="{C1814D13-F502-4AE1-80E4-7479F5797A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accent3">
                    <a:lumMod val="20000"/>
                    <a:lumOff val="80000"/>
                  </a:schemeClr>
                </a:solidFill>
              </a:defRPr>
            </a:lvl1pPr>
          </a:lstStyle>
          <a:p>
            <a:endParaRPr lang="en-US" dirty="0"/>
          </a:p>
        </p:txBody>
      </p:sp>
      <p:sp>
        <p:nvSpPr>
          <p:cNvPr id="30" name="Slide Number Placeholder 5">
            <a:extLst>
              <a:ext uri="{FF2B5EF4-FFF2-40B4-BE49-F238E27FC236}">
                <a16:creationId xmlns:a16="http://schemas.microsoft.com/office/drawing/2014/main" id="{D4AA35C5-6F41-4930-94A5-EE0C651150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accent3">
                    <a:lumMod val="20000"/>
                    <a:lumOff val="80000"/>
                  </a:schemeClr>
                </a:solidFill>
              </a:defRPr>
            </a:lvl1pPr>
          </a:lstStyle>
          <a:p>
            <a:fld id="{B5CEABB6-07DC-46E8-9B57-56EC44A396E5}" type="slidenum">
              <a:rPr lang="en-US" smtClean="0"/>
              <a:pPr/>
              <a:t>‹#›</a:t>
            </a:fld>
            <a:endParaRPr lang="en-US" dirty="0"/>
          </a:p>
        </p:txBody>
      </p:sp>
      <p:sp>
        <p:nvSpPr>
          <p:cNvPr id="6" name="Rectangle 5">
            <a:extLst>
              <a:ext uri="{FF2B5EF4-FFF2-40B4-BE49-F238E27FC236}">
                <a16:creationId xmlns:a16="http://schemas.microsoft.com/office/drawing/2014/main" id="{C78E699F-5AAB-313F-E7C1-1C2F2A9D7743}"/>
              </a:ext>
              <a:ext uri="{C183D7F6-B498-43B3-948B-1728B52AA6E4}">
                <adec:decorative xmlns:adec="http://schemas.microsoft.com/office/drawing/2017/decorative" val="1"/>
              </a:ext>
            </a:extLst>
          </p:cNvPr>
          <p:cNvSpPr/>
          <p:nvPr userDrawn="1"/>
        </p:nvSpPr>
        <p:spPr>
          <a:xfrm>
            <a:off x="7443216" y="1133856"/>
            <a:ext cx="628650" cy="1822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15784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ontent, and picture 2">
    <p:bg>
      <p:bgPr>
        <a:solidFill>
          <a:schemeClr val="accent4"/>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3C3D54C-F4F9-4FBF-80F6-F45EFD6A2CFF}"/>
              </a:ext>
            </a:extLst>
          </p:cNvPr>
          <p:cNvSpPr/>
          <p:nvPr userDrawn="1"/>
        </p:nvSpPr>
        <p:spPr>
          <a:xfrm>
            <a:off x="0" y="0"/>
            <a:ext cx="607060" cy="607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4A70E28C-9E20-435C-99D0-48CF2909019B}"/>
              </a:ext>
            </a:extLst>
          </p:cNvPr>
          <p:cNvSpPr/>
          <p:nvPr userDrawn="1"/>
        </p:nvSpPr>
        <p:spPr>
          <a:xfrm>
            <a:off x="1213390" y="0"/>
            <a:ext cx="607060" cy="6070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706EA5A-9289-4E46-9AB8-457FE7AD1491}"/>
              </a:ext>
            </a:extLst>
          </p:cNvPr>
          <p:cNvSpPr/>
          <p:nvPr userDrawn="1"/>
        </p:nvSpPr>
        <p:spPr>
          <a:xfrm>
            <a:off x="1820085" y="0"/>
            <a:ext cx="607060" cy="6070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2425AF3-AF4E-4334-8EF6-9C9C36BFF6E9}"/>
              </a:ext>
            </a:extLst>
          </p:cNvPr>
          <p:cNvSpPr/>
          <p:nvPr userDrawn="1"/>
        </p:nvSpPr>
        <p:spPr>
          <a:xfrm>
            <a:off x="2426780" y="0"/>
            <a:ext cx="607060" cy="607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844959B-5FB7-4710-8EB4-C6F2E27C47D4}"/>
              </a:ext>
            </a:extLst>
          </p:cNvPr>
          <p:cNvSpPr/>
          <p:nvPr userDrawn="1"/>
        </p:nvSpPr>
        <p:spPr>
          <a:xfrm>
            <a:off x="3033475" y="0"/>
            <a:ext cx="607060" cy="607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8E72CBB0-055F-4C86-A198-4CCA83E0D07C}"/>
              </a:ext>
            </a:extLst>
          </p:cNvPr>
          <p:cNvSpPr/>
          <p:nvPr userDrawn="1"/>
        </p:nvSpPr>
        <p:spPr>
          <a:xfrm>
            <a:off x="3640170" y="0"/>
            <a:ext cx="607060" cy="6070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1507067-9434-4548-88C1-96187DB5A02A}"/>
              </a:ext>
            </a:extLst>
          </p:cNvPr>
          <p:cNvSpPr/>
          <p:nvPr userDrawn="1"/>
        </p:nvSpPr>
        <p:spPr>
          <a:xfrm>
            <a:off x="4246865" y="0"/>
            <a:ext cx="607060" cy="6070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34ACD849-640F-48CE-8342-1AE774134F52}"/>
              </a:ext>
            </a:extLst>
          </p:cNvPr>
          <p:cNvSpPr/>
          <p:nvPr userDrawn="1"/>
        </p:nvSpPr>
        <p:spPr>
          <a:xfrm>
            <a:off x="4853560" y="0"/>
            <a:ext cx="607060" cy="607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ED195952-CF8E-4D15-9CC8-CA4743A73453}"/>
              </a:ext>
            </a:extLst>
          </p:cNvPr>
          <p:cNvSpPr/>
          <p:nvPr userDrawn="1"/>
        </p:nvSpPr>
        <p:spPr>
          <a:xfrm>
            <a:off x="5460256" y="0"/>
            <a:ext cx="607060" cy="6070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FA1A4A50-99ED-4ED2-8288-09A681E55857}"/>
              </a:ext>
            </a:extLst>
          </p:cNvPr>
          <p:cNvSpPr/>
          <p:nvPr userDrawn="1"/>
        </p:nvSpPr>
        <p:spPr>
          <a:xfrm>
            <a:off x="606695" y="0"/>
            <a:ext cx="607060" cy="6070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itle 1">
            <a:extLst>
              <a:ext uri="{FF2B5EF4-FFF2-40B4-BE49-F238E27FC236}">
                <a16:creationId xmlns:a16="http://schemas.microsoft.com/office/drawing/2014/main" id="{B5E24E4D-15D7-4BF5-9092-BD4E86DB78E4}"/>
              </a:ext>
            </a:extLst>
          </p:cNvPr>
          <p:cNvSpPr>
            <a:spLocks noGrp="1"/>
          </p:cNvSpPr>
          <p:nvPr>
            <p:ph type="title"/>
          </p:nvPr>
        </p:nvSpPr>
        <p:spPr>
          <a:xfrm>
            <a:off x="6675120" y="548640"/>
            <a:ext cx="4572000" cy="2103120"/>
          </a:xfrm>
        </p:spPr>
        <p:txBody>
          <a:bodyPr lIns="0" anchor="b">
            <a:normAutofit/>
          </a:bodyPr>
          <a:lstStyle>
            <a:lvl1pPr>
              <a:lnSpc>
                <a:spcPct val="80000"/>
              </a:lnSpc>
              <a:defRPr lang="en-US" sz="3600" b="1" kern="1200" dirty="0">
                <a:solidFill>
                  <a:schemeClr val="bg1"/>
                </a:solidFill>
                <a:latin typeface="+mj-lt"/>
                <a:ea typeface="+mj-ea"/>
                <a:cs typeface="+mj-cs"/>
              </a:defRPr>
            </a:lvl1pPr>
          </a:lstStyle>
          <a:p>
            <a:r>
              <a:rPr lang="en-US"/>
              <a:t>Click to edit Master title style</a:t>
            </a:r>
          </a:p>
        </p:txBody>
      </p:sp>
      <p:sp>
        <p:nvSpPr>
          <p:cNvPr id="10" name="Picture Placeholder 28">
            <a:extLst>
              <a:ext uri="{FF2B5EF4-FFF2-40B4-BE49-F238E27FC236}">
                <a16:creationId xmlns:a16="http://schemas.microsoft.com/office/drawing/2014/main" id="{F5B0F680-047E-4915-A8F5-EFB05A62D55D}"/>
              </a:ext>
            </a:extLst>
          </p:cNvPr>
          <p:cNvSpPr>
            <a:spLocks noGrp="1"/>
          </p:cNvSpPr>
          <p:nvPr>
            <p:ph type="pic" sz="quarter" idx="13"/>
          </p:nvPr>
        </p:nvSpPr>
        <p:spPr>
          <a:xfrm>
            <a:off x="0" y="607060"/>
            <a:ext cx="6071616" cy="6254745"/>
          </a:xfrm>
        </p:spPr>
        <p:txBody>
          <a:bodyPr>
            <a:normAutofit/>
          </a:bodyPr>
          <a:lstStyle>
            <a:lvl1pPr marL="0" indent="0" algn="ctr">
              <a:buNone/>
              <a:defRPr sz="1600">
                <a:solidFill>
                  <a:schemeClr val="bg1"/>
                </a:solidFill>
              </a:defRPr>
            </a:lvl1pPr>
          </a:lstStyle>
          <a:p>
            <a:endParaRPr lang="en-US" dirty="0"/>
          </a:p>
        </p:txBody>
      </p:sp>
      <p:sp>
        <p:nvSpPr>
          <p:cNvPr id="2" name="Content Placeholder 4">
            <a:extLst>
              <a:ext uri="{FF2B5EF4-FFF2-40B4-BE49-F238E27FC236}">
                <a16:creationId xmlns:a16="http://schemas.microsoft.com/office/drawing/2014/main" id="{9B083665-5C4D-5D9C-5068-E7DF81B599E4}"/>
              </a:ext>
            </a:extLst>
          </p:cNvPr>
          <p:cNvSpPr>
            <a:spLocks noGrp="1"/>
          </p:cNvSpPr>
          <p:nvPr>
            <p:ph sz="quarter" idx="14"/>
          </p:nvPr>
        </p:nvSpPr>
        <p:spPr>
          <a:xfrm>
            <a:off x="6675120" y="3429000"/>
            <a:ext cx="4572000" cy="2514600"/>
          </a:xfrm>
        </p:spPr>
        <p:txBody>
          <a:bodyPr>
            <a:normAutofit/>
          </a:bodyPr>
          <a:lstStyle>
            <a:lvl1pPr>
              <a:spcBef>
                <a:spcPts val="1600"/>
              </a:spcBef>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Rectangle 22">
            <a:extLst>
              <a:ext uri="{FF2B5EF4-FFF2-40B4-BE49-F238E27FC236}">
                <a16:creationId xmlns:a16="http://schemas.microsoft.com/office/drawing/2014/main" id="{9693E355-5671-4FE4-8958-99FC40EF5B1D}"/>
              </a:ext>
            </a:extLst>
          </p:cNvPr>
          <p:cNvSpPr/>
          <p:nvPr userDrawn="1"/>
        </p:nvSpPr>
        <p:spPr>
          <a:xfrm>
            <a:off x="6743700" y="2850249"/>
            <a:ext cx="628650" cy="1822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a:xfrm>
            <a:off x="6749138" y="6356350"/>
            <a:ext cx="783776" cy="365125"/>
          </a:xfrm>
        </p:spPr>
        <p:txBody>
          <a:bodyPr lIns="0"/>
          <a:lstStyle>
            <a:lvl1pPr>
              <a:defRPr>
                <a:solidFill>
                  <a:schemeClr val="accent4">
                    <a:lumMod val="20000"/>
                    <a:lumOff val="80000"/>
                  </a:schemeClr>
                </a:solidFill>
              </a:defRPr>
            </a:lvl1pPr>
          </a:lstStyle>
          <a:p>
            <a:r>
              <a:rPr lang="en-US" dirty="0"/>
              <a:t>7/13/20XX</a:t>
            </a:r>
          </a:p>
        </p:txBody>
      </p:sp>
      <p:sp>
        <p:nvSpPr>
          <p:cNvPr id="26" name="Footer Placeholder 4">
            <a:extLst>
              <a:ext uri="{FF2B5EF4-FFF2-40B4-BE49-F238E27FC236}">
                <a16:creationId xmlns:a16="http://schemas.microsoft.com/office/drawing/2014/main" id="{F3D699E8-339D-4753-8032-13F328CF9F05}"/>
              </a:ext>
            </a:extLst>
          </p:cNvPr>
          <p:cNvSpPr>
            <a:spLocks noGrp="1"/>
          </p:cNvSpPr>
          <p:nvPr>
            <p:ph type="ftr" sz="quarter" idx="11"/>
          </p:nvPr>
        </p:nvSpPr>
        <p:spPr>
          <a:xfrm>
            <a:off x="7647214" y="6356350"/>
            <a:ext cx="2808515" cy="365125"/>
          </a:xfrm>
          <a:prstGeom prst="rect">
            <a:avLst/>
          </a:prstGeom>
        </p:spPr>
        <p:txBody>
          <a:bodyPr/>
          <a:lstStyle>
            <a:lvl1pPr>
              <a:defRPr sz="900">
                <a:solidFill>
                  <a:schemeClr val="accent4">
                    <a:lumMod val="20000"/>
                    <a:lumOff val="80000"/>
                  </a:schemeClr>
                </a:solidFill>
              </a:defRPr>
            </a:lvl1pPr>
          </a:lstStyle>
          <a:p>
            <a:endParaRPr lang="en-US" dirty="0"/>
          </a:p>
        </p:txBody>
      </p:sp>
      <p:sp>
        <p:nvSpPr>
          <p:cNvPr id="27" name="Slide Number Placeholder 5">
            <a:extLst>
              <a:ext uri="{FF2B5EF4-FFF2-40B4-BE49-F238E27FC236}">
                <a16:creationId xmlns:a16="http://schemas.microsoft.com/office/drawing/2014/main" id="{C24FE381-D866-4C7F-95D5-4CF34B3AD521}"/>
              </a:ext>
            </a:extLst>
          </p:cNvPr>
          <p:cNvSpPr>
            <a:spLocks noGrp="1"/>
          </p:cNvSpPr>
          <p:nvPr>
            <p:ph type="sldNum" sz="quarter" idx="12"/>
          </p:nvPr>
        </p:nvSpPr>
        <p:spPr>
          <a:xfrm>
            <a:off x="10570030" y="6356350"/>
            <a:ext cx="783770" cy="365125"/>
          </a:xfrm>
        </p:spPr>
        <p:txBody>
          <a:bodyPr/>
          <a:lstStyle>
            <a:lvl1pPr>
              <a:defRPr sz="900">
                <a:solidFill>
                  <a:schemeClr val="accent4">
                    <a:lumMod val="20000"/>
                    <a:lumOff val="8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875829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wo content 2">
    <p:bg>
      <p:bgPr>
        <a:solidFill>
          <a:schemeClr val="accent3"/>
        </a:solidFill>
        <a:effectLst/>
      </p:bgPr>
    </p:bg>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E1FA9687-5666-46AC-B2C5-FDA4A4EF6670}"/>
              </a:ext>
            </a:extLst>
          </p:cNvPr>
          <p:cNvSpPr/>
          <p:nvPr userDrawn="1"/>
        </p:nvSpPr>
        <p:spPr>
          <a:xfrm>
            <a:off x="6099048" y="2560320"/>
            <a:ext cx="6089904" cy="42976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3A0B6809-6EF5-4C1C-AE26-93D43D084EE4}"/>
              </a:ext>
            </a:extLst>
          </p:cNvPr>
          <p:cNvSpPr/>
          <p:nvPr userDrawn="1"/>
        </p:nvSpPr>
        <p:spPr>
          <a:xfrm>
            <a:off x="0" y="2560320"/>
            <a:ext cx="6099048" cy="4297680"/>
          </a:xfrm>
          <a:prstGeom prst="rect">
            <a:avLst/>
          </a:prstGeom>
          <a:solidFill>
            <a:schemeClr val="accent4"/>
          </a:solidFill>
          <a:ln w="349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9801717-EC04-4D9F-BE50-E726ECAC1136}"/>
              </a:ext>
            </a:extLst>
          </p:cNvPr>
          <p:cNvSpPr/>
          <p:nvPr userDrawn="1"/>
        </p:nvSpPr>
        <p:spPr>
          <a:xfrm>
            <a:off x="5017194"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F1841E8-8EE7-488E-B7DD-D1F23F79128D}"/>
              </a:ext>
            </a:extLst>
          </p:cNvPr>
          <p:cNvSpPr/>
          <p:nvPr userDrawn="1"/>
        </p:nvSpPr>
        <p:spPr>
          <a:xfrm>
            <a:off x="4300452"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44AEF00F-18B6-43AC-BF54-3B4939890FE1}"/>
              </a:ext>
            </a:extLst>
          </p:cNvPr>
          <p:cNvSpPr/>
          <p:nvPr userDrawn="1"/>
        </p:nvSpPr>
        <p:spPr>
          <a:xfrm>
            <a:off x="5375565"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BC54B6B-8A0E-422F-B2FF-A68441C16904}"/>
              </a:ext>
            </a:extLst>
          </p:cNvPr>
          <p:cNvSpPr/>
          <p:nvPr userDrawn="1"/>
        </p:nvSpPr>
        <p:spPr>
          <a:xfrm>
            <a:off x="3583710"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1602B99D-D623-4FE2-BDFD-A23B43BEBBDD}"/>
              </a:ext>
            </a:extLst>
          </p:cNvPr>
          <p:cNvSpPr/>
          <p:nvPr userDrawn="1"/>
        </p:nvSpPr>
        <p:spPr>
          <a:xfrm>
            <a:off x="2866968"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F4892CE3-43B8-4AF7-8E2E-1E5C2045F89A}"/>
              </a:ext>
            </a:extLst>
          </p:cNvPr>
          <p:cNvSpPr/>
          <p:nvPr userDrawn="1"/>
        </p:nvSpPr>
        <p:spPr>
          <a:xfrm>
            <a:off x="2150226"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53C5002F-39B4-49E5-B179-A5F9A322772D}"/>
              </a:ext>
            </a:extLst>
          </p:cNvPr>
          <p:cNvSpPr/>
          <p:nvPr userDrawn="1"/>
        </p:nvSpPr>
        <p:spPr>
          <a:xfrm>
            <a:off x="3225339" y="2467783"/>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847AC63-E8C8-47EF-BDEA-DF587155527B}"/>
              </a:ext>
            </a:extLst>
          </p:cNvPr>
          <p:cNvSpPr/>
          <p:nvPr userDrawn="1"/>
        </p:nvSpPr>
        <p:spPr>
          <a:xfrm>
            <a:off x="1791855"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EAD15DF-3882-4D15-8A5D-B08B7A32A9B0}"/>
              </a:ext>
            </a:extLst>
          </p:cNvPr>
          <p:cNvSpPr/>
          <p:nvPr userDrawn="1"/>
        </p:nvSpPr>
        <p:spPr>
          <a:xfrm>
            <a:off x="1433484" y="246778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73A3B466-F022-4299-8575-4347D62E5ADB}"/>
              </a:ext>
            </a:extLst>
          </p:cNvPr>
          <p:cNvSpPr/>
          <p:nvPr userDrawn="1"/>
        </p:nvSpPr>
        <p:spPr>
          <a:xfrm>
            <a:off x="6092307"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7103BE58-6B70-49F5-8283-BF3B0B35E1D7}"/>
              </a:ext>
            </a:extLst>
          </p:cNvPr>
          <p:cNvSpPr/>
          <p:nvPr userDrawn="1"/>
        </p:nvSpPr>
        <p:spPr>
          <a:xfrm>
            <a:off x="358371" y="2467783"/>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865F4154-50AA-4593-A86B-2A7A582D30AA}"/>
              </a:ext>
            </a:extLst>
          </p:cNvPr>
          <p:cNvSpPr/>
          <p:nvPr userDrawn="1"/>
        </p:nvSpPr>
        <p:spPr>
          <a:xfrm>
            <a:off x="4658823" y="246778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F635667C-FE54-4C6C-81D2-C117F6848A7C}"/>
              </a:ext>
            </a:extLst>
          </p:cNvPr>
          <p:cNvSpPr/>
          <p:nvPr userDrawn="1"/>
        </p:nvSpPr>
        <p:spPr>
          <a:xfrm>
            <a:off x="1075113"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2B327EE7-DDE6-4725-9791-0909802594D4}"/>
              </a:ext>
            </a:extLst>
          </p:cNvPr>
          <p:cNvSpPr/>
          <p:nvPr userDrawn="1"/>
        </p:nvSpPr>
        <p:spPr>
          <a:xfrm>
            <a:off x="2508597" y="246778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E880683C-A1F9-41B4-92B6-6690A542A9CA}"/>
              </a:ext>
            </a:extLst>
          </p:cNvPr>
          <p:cNvSpPr/>
          <p:nvPr userDrawn="1"/>
        </p:nvSpPr>
        <p:spPr>
          <a:xfrm>
            <a:off x="716742" y="2467783"/>
            <a:ext cx="365760" cy="3657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0BF012F1-D588-4F57-88B5-6F5532BADA92}"/>
              </a:ext>
            </a:extLst>
          </p:cNvPr>
          <p:cNvSpPr/>
          <p:nvPr userDrawn="1"/>
        </p:nvSpPr>
        <p:spPr>
          <a:xfrm>
            <a:off x="0"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503FFB96-6B81-475C-995F-610FEC231FEE}"/>
              </a:ext>
            </a:extLst>
          </p:cNvPr>
          <p:cNvSpPr/>
          <p:nvPr userDrawn="1"/>
        </p:nvSpPr>
        <p:spPr>
          <a:xfrm>
            <a:off x="5733936" y="2467783"/>
            <a:ext cx="36576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3069B2B0-3E3B-4E71-8023-5CEF05BF4DF3}"/>
              </a:ext>
            </a:extLst>
          </p:cNvPr>
          <p:cNvSpPr/>
          <p:nvPr userDrawn="1"/>
        </p:nvSpPr>
        <p:spPr>
          <a:xfrm>
            <a:off x="3942081" y="2467783"/>
            <a:ext cx="365760" cy="3657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8088EB2E-CD96-47B9-A63A-8D18CCA89512}"/>
              </a:ext>
            </a:extLst>
          </p:cNvPr>
          <p:cNvSpPr/>
          <p:nvPr userDrawn="1"/>
        </p:nvSpPr>
        <p:spPr>
          <a:xfrm>
            <a:off x="11467872"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9338708E-067F-4FA9-BA12-1C4EA2B37A63}"/>
              </a:ext>
            </a:extLst>
          </p:cNvPr>
          <p:cNvSpPr/>
          <p:nvPr userDrawn="1"/>
        </p:nvSpPr>
        <p:spPr>
          <a:xfrm>
            <a:off x="10751130"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6E35FFEA-E06D-408B-A778-0B32F03EFF9F}"/>
              </a:ext>
            </a:extLst>
          </p:cNvPr>
          <p:cNvSpPr/>
          <p:nvPr userDrawn="1"/>
        </p:nvSpPr>
        <p:spPr>
          <a:xfrm>
            <a:off x="11826240"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A48561E-6688-489C-BA9B-9C5D3AD90706}"/>
              </a:ext>
            </a:extLst>
          </p:cNvPr>
          <p:cNvSpPr/>
          <p:nvPr userDrawn="1"/>
        </p:nvSpPr>
        <p:spPr>
          <a:xfrm>
            <a:off x="10034388"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D6BE74A-DCDC-4736-A000-7680D880DF04}"/>
              </a:ext>
            </a:extLst>
          </p:cNvPr>
          <p:cNvSpPr/>
          <p:nvPr userDrawn="1"/>
        </p:nvSpPr>
        <p:spPr>
          <a:xfrm>
            <a:off x="9317646"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5030A29-CB1B-4217-961C-E14F3593D004}"/>
              </a:ext>
            </a:extLst>
          </p:cNvPr>
          <p:cNvSpPr/>
          <p:nvPr userDrawn="1"/>
        </p:nvSpPr>
        <p:spPr>
          <a:xfrm>
            <a:off x="8600904"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6D0C4995-9291-4EC8-9EE7-99138E697D86}"/>
              </a:ext>
            </a:extLst>
          </p:cNvPr>
          <p:cNvSpPr/>
          <p:nvPr userDrawn="1"/>
        </p:nvSpPr>
        <p:spPr>
          <a:xfrm>
            <a:off x="9676017" y="246778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F3F7B342-9394-4E5F-BE39-DC03310AD81F}"/>
              </a:ext>
            </a:extLst>
          </p:cNvPr>
          <p:cNvSpPr/>
          <p:nvPr userDrawn="1"/>
        </p:nvSpPr>
        <p:spPr>
          <a:xfrm>
            <a:off x="8242533"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9D4940C5-39A1-40E8-8A26-EDA81A5FF6E2}"/>
              </a:ext>
            </a:extLst>
          </p:cNvPr>
          <p:cNvSpPr/>
          <p:nvPr userDrawn="1"/>
        </p:nvSpPr>
        <p:spPr>
          <a:xfrm>
            <a:off x="7884162" y="246778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F268A38-2DB0-40ED-A3BD-7B0DBF3DC185}"/>
              </a:ext>
            </a:extLst>
          </p:cNvPr>
          <p:cNvSpPr/>
          <p:nvPr userDrawn="1"/>
        </p:nvSpPr>
        <p:spPr>
          <a:xfrm>
            <a:off x="6809049" y="2467783"/>
            <a:ext cx="36576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9222658B-4E93-40D4-8683-4BFDB7FD28AC}"/>
              </a:ext>
            </a:extLst>
          </p:cNvPr>
          <p:cNvSpPr/>
          <p:nvPr userDrawn="1"/>
        </p:nvSpPr>
        <p:spPr>
          <a:xfrm>
            <a:off x="11109501" y="246778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CE94E203-4D9D-4315-811B-6AEBDA949895}"/>
              </a:ext>
            </a:extLst>
          </p:cNvPr>
          <p:cNvSpPr/>
          <p:nvPr userDrawn="1"/>
        </p:nvSpPr>
        <p:spPr>
          <a:xfrm>
            <a:off x="7525791"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958DF5A4-693E-486D-BAB8-69D0BDAE74CE}"/>
              </a:ext>
            </a:extLst>
          </p:cNvPr>
          <p:cNvSpPr/>
          <p:nvPr userDrawn="1"/>
        </p:nvSpPr>
        <p:spPr>
          <a:xfrm>
            <a:off x="8959275" y="2467783"/>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2FBA4F83-ED0B-439D-983D-DBBFB23D2612}"/>
              </a:ext>
            </a:extLst>
          </p:cNvPr>
          <p:cNvSpPr/>
          <p:nvPr userDrawn="1"/>
        </p:nvSpPr>
        <p:spPr>
          <a:xfrm>
            <a:off x="7167420"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3EB3F76F-9FC5-454E-9B4F-C471289878CD}"/>
              </a:ext>
            </a:extLst>
          </p:cNvPr>
          <p:cNvSpPr/>
          <p:nvPr userDrawn="1"/>
        </p:nvSpPr>
        <p:spPr>
          <a:xfrm>
            <a:off x="6450678"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91B303D9-4182-4C78-A463-7ED50F26193B}"/>
              </a:ext>
            </a:extLst>
          </p:cNvPr>
          <p:cNvSpPr/>
          <p:nvPr userDrawn="1"/>
        </p:nvSpPr>
        <p:spPr>
          <a:xfrm>
            <a:off x="10392759" y="2467783"/>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841248" y="548640"/>
            <a:ext cx="10515600" cy="1463040"/>
          </a:xfrm>
        </p:spPr>
        <p:txBody>
          <a:bodyPr anchor="ctr">
            <a:normAutofit/>
          </a:bodyPr>
          <a:lstStyle>
            <a:lvl1pPr marL="0" algn="ctr" defTabSz="914400" rtl="0" eaLnBrk="1" latinLnBrk="0" hangingPunct="1">
              <a:lnSpc>
                <a:spcPct val="90000"/>
              </a:lnSpc>
              <a:spcBef>
                <a:spcPct val="0"/>
              </a:spcBef>
              <a:buNone/>
              <a:defRPr lang="en-US" sz="3600" b="1" kern="1200" dirty="0">
                <a:solidFill>
                  <a:schemeClr val="bg1"/>
                </a:solidFill>
                <a:latin typeface="+mj-lt"/>
                <a:ea typeface="+mj-ea"/>
                <a:cs typeface="+mj-cs"/>
              </a:defRPr>
            </a:lvl1pPr>
          </a:lstStyle>
          <a:p>
            <a:r>
              <a:rPr lang="en-US" dirty="0"/>
              <a:t>Click to edit Master title </a:t>
            </a:r>
          </a:p>
        </p:txBody>
      </p:sp>
      <p:sp>
        <p:nvSpPr>
          <p:cNvPr id="8" name="Content Placeholder 4">
            <a:extLst>
              <a:ext uri="{FF2B5EF4-FFF2-40B4-BE49-F238E27FC236}">
                <a16:creationId xmlns:a16="http://schemas.microsoft.com/office/drawing/2014/main" id="{F8AE114F-BA87-536C-036A-0DB6E0BE7D3D}"/>
              </a:ext>
            </a:extLst>
          </p:cNvPr>
          <p:cNvSpPr>
            <a:spLocks noGrp="1"/>
          </p:cNvSpPr>
          <p:nvPr>
            <p:ph sz="quarter" idx="11"/>
          </p:nvPr>
        </p:nvSpPr>
        <p:spPr>
          <a:xfrm>
            <a:off x="841248" y="3474720"/>
            <a:ext cx="4544568" cy="2514600"/>
          </a:xfrm>
        </p:spPr>
        <p:txBody>
          <a:bodyPr anchor="t">
            <a:normAutofit/>
          </a:bodyPr>
          <a:lstStyle>
            <a:lvl1pPr marL="0" indent="0">
              <a:spcBef>
                <a:spcPts val="1600"/>
              </a:spcBef>
              <a:buNone/>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4">
            <a:extLst>
              <a:ext uri="{FF2B5EF4-FFF2-40B4-BE49-F238E27FC236}">
                <a16:creationId xmlns:a16="http://schemas.microsoft.com/office/drawing/2014/main" id="{A6DAC790-B1F2-BF98-BA0C-C7E1773C47D9}"/>
              </a:ext>
            </a:extLst>
          </p:cNvPr>
          <p:cNvSpPr>
            <a:spLocks noGrp="1"/>
          </p:cNvSpPr>
          <p:nvPr>
            <p:ph sz="quarter" idx="10"/>
          </p:nvPr>
        </p:nvSpPr>
        <p:spPr>
          <a:xfrm>
            <a:off x="6675120" y="3474720"/>
            <a:ext cx="4544568" cy="2514600"/>
          </a:xfrm>
        </p:spPr>
        <p:txBody>
          <a:bodyPr>
            <a:normAutofit/>
          </a:bodyPr>
          <a:lstStyle>
            <a:lvl1pPr marL="0" indent="0">
              <a:spcBef>
                <a:spcPts val="1600"/>
              </a:spcBef>
              <a:buNone/>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4" name="Date Placeholder 3">
            <a:extLst>
              <a:ext uri="{FF2B5EF4-FFF2-40B4-BE49-F238E27FC236}">
                <a16:creationId xmlns:a16="http://schemas.microsoft.com/office/drawing/2014/main" id="{403A449B-E2DB-41B6-A150-A5C66BE78D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accent1">
                    <a:lumMod val="20000"/>
                    <a:lumOff val="80000"/>
                  </a:schemeClr>
                </a:solidFill>
              </a:defRPr>
            </a:lvl1pPr>
          </a:lstStyle>
          <a:p>
            <a:r>
              <a:rPr lang="en-US" dirty="0"/>
              <a:t>7/13/20XX</a:t>
            </a:r>
          </a:p>
        </p:txBody>
      </p:sp>
      <p:sp>
        <p:nvSpPr>
          <p:cNvPr id="75" name="Footer Placeholder 4">
            <a:extLst>
              <a:ext uri="{FF2B5EF4-FFF2-40B4-BE49-F238E27FC236}">
                <a16:creationId xmlns:a16="http://schemas.microsoft.com/office/drawing/2014/main" id="{1D45A931-0FDA-46B3-A78A-EDB46C29F3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accent4">
                    <a:lumMod val="20000"/>
                    <a:lumOff val="80000"/>
                  </a:schemeClr>
                </a:solidFill>
              </a:defRPr>
            </a:lvl1pPr>
          </a:lstStyle>
          <a:p>
            <a:endParaRPr lang="en-US" dirty="0"/>
          </a:p>
        </p:txBody>
      </p:sp>
      <p:sp>
        <p:nvSpPr>
          <p:cNvPr id="76" name="Slide Number Placeholder 5">
            <a:extLst>
              <a:ext uri="{FF2B5EF4-FFF2-40B4-BE49-F238E27FC236}">
                <a16:creationId xmlns:a16="http://schemas.microsoft.com/office/drawing/2014/main" id="{43592334-BF43-483B-9ED5-B96DF770B5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accent3">
                    <a:lumMod val="20000"/>
                    <a:lumOff val="8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910251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wo content 3">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822960" y="548640"/>
            <a:ext cx="4572000" cy="2103120"/>
          </a:xfrm>
        </p:spPr>
        <p:txBody>
          <a:bodyPr lIns="0" tIns="0" rIns="0" bIns="0" anchor="b">
            <a:normAutofit/>
          </a:bodyPr>
          <a:lstStyle>
            <a:lvl1pPr marL="0" algn="l" defTabSz="914400" rtl="0" eaLnBrk="1" latinLnBrk="0" hangingPunct="1">
              <a:lnSpc>
                <a:spcPct val="90000"/>
              </a:lnSpc>
              <a:spcBef>
                <a:spcPct val="0"/>
              </a:spcBef>
              <a:buNone/>
              <a:defRPr lang="en-US" sz="3600" b="1" kern="1200" dirty="0">
                <a:solidFill>
                  <a:schemeClr val="bg1"/>
                </a:solidFill>
                <a:latin typeface="+mj-lt"/>
                <a:ea typeface="+mj-ea"/>
                <a:cs typeface="+mj-cs"/>
              </a:defRPr>
            </a:lvl1pPr>
          </a:lstStyle>
          <a:p>
            <a:r>
              <a:rPr lang="en-US" dirty="0"/>
              <a:t>Click to edit Master title </a:t>
            </a:r>
          </a:p>
        </p:txBody>
      </p:sp>
      <p:sp>
        <p:nvSpPr>
          <p:cNvPr id="8" name="Content Placeholder 4">
            <a:extLst>
              <a:ext uri="{FF2B5EF4-FFF2-40B4-BE49-F238E27FC236}">
                <a16:creationId xmlns:a16="http://schemas.microsoft.com/office/drawing/2014/main" id="{F8AE114F-BA87-536C-036A-0DB6E0BE7D3D}"/>
              </a:ext>
            </a:extLst>
          </p:cNvPr>
          <p:cNvSpPr>
            <a:spLocks noGrp="1"/>
          </p:cNvSpPr>
          <p:nvPr>
            <p:ph sz="quarter" idx="11"/>
          </p:nvPr>
        </p:nvSpPr>
        <p:spPr>
          <a:xfrm>
            <a:off x="822960" y="3429000"/>
            <a:ext cx="4572000" cy="2743200"/>
          </a:xfrm>
        </p:spPr>
        <p:txBody>
          <a:bodyPr lIns="0" tIns="0" rIns="0" bIns="0" anchor="t">
            <a:normAutofit/>
          </a:bodyPr>
          <a:lstStyle>
            <a:lvl1pPr marL="228600" indent="-228600">
              <a:spcBef>
                <a:spcPts val="1600"/>
              </a:spcBef>
              <a:buFont typeface="Arial" panose="020B0604020202020204" pitchFamily="34" charset="0"/>
              <a:buChar cha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4">
            <a:extLst>
              <a:ext uri="{FF2B5EF4-FFF2-40B4-BE49-F238E27FC236}">
                <a16:creationId xmlns:a16="http://schemas.microsoft.com/office/drawing/2014/main" id="{A6DAC790-B1F2-BF98-BA0C-C7E1773C47D9}"/>
              </a:ext>
            </a:extLst>
          </p:cNvPr>
          <p:cNvSpPr>
            <a:spLocks noGrp="1"/>
          </p:cNvSpPr>
          <p:nvPr>
            <p:ph sz="quarter" idx="10"/>
          </p:nvPr>
        </p:nvSpPr>
        <p:spPr>
          <a:xfrm>
            <a:off x="5861304" y="795528"/>
            <a:ext cx="5495544" cy="5257800"/>
          </a:xfrm>
        </p:spPr>
        <p:txBody>
          <a:bodyPr>
            <a:normAutofit/>
          </a:bodyPr>
          <a:lstStyle>
            <a:lvl1pPr marL="0" indent="0">
              <a:spcBef>
                <a:spcPts val="1600"/>
              </a:spcBef>
              <a:buNone/>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4" name="Date Placeholder 3">
            <a:extLst>
              <a:ext uri="{FF2B5EF4-FFF2-40B4-BE49-F238E27FC236}">
                <a16:creationId xmlns:a16="http://schemas.microsoft.com/office/drawing/2014/main" id="{403A449B-E2DB-41B6-A150-A5C66BE78D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accent1">
                    <a:lumMod val="20000"/>
                    <a:lumOff val="80000"/>
                  </a:schemeClr>
                </a:solidFill>
              </a:defRPr>
            </a:lvl1pPr>
          </a:lstStyle>
          <a:p>
            <a:r>
              <a:rPr lang="en-US" dirty="0"/>
              <a:t>7/13/20XX</a:t>
            </a:r>
          </a:p>
        </p:txBody>
      </p:sp>
      <p:sp>
        <p:nvSpPr>
          <p:cNvPr id="75" name="Footer Placeholder 4">
            <a:extLst>
              <a:ext uri="{FF2B5EF4-FFF2-40B4-BE49-F238E27FC236}">
                <a16:creationId xmlns:a16="http://schemas.microsoft.com/office/drawing/2014/main" id="{1D45A931-0FDA-46B3-A78A-EDB46C29F3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accent4">
                    <a:lumMod val="20000"/>
                    <a:lumOff val="80000"/>
                  </a:schemeClr>
                </a:solidFill>
              </a:defRPr>
            </a:lvl1pPr>
          </a:lstStyle>
          <a:p>
            <a:endParaRPr lang="en-US" dirty="0"/>
          </a:p>
        </p:txBody>
      </p:sp>
      <p:sp>
        <p:nvSpPr>
          <p:cNvPr id="76" name="Slide Number Placeholder 5">
            <a:extLst>
              <a:ext uri="{FF2B5EF4-FFF2-40B4-BE49-F238E27FC236}">
                <a16:creationId xmlns:a16="http://schemas.microsoft.com/office/drawing/2014/main" id="{43592334-BF43-483B-9ED5-B96DF770B5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accent3">
                    <a:lumMod val="20000"/>
                    <a:lumOff val="80000"/>
                  </a:schemeClr>
                </a:solidFill>
              </a:defRPr>
            </a:lvl1pPr>
          </a:lstStyle>
          <a:p>
            <a:fld id="{B5CEABB6-07DC-46E8-9B57-56EC44A396E5}" type="slidenum">
              <a:rPr lang="en-US" smtClean="0"/>
              <a:pPr/>
              <a:t>‹#›</a:t>
            </a:fld>
            <a:endParaRPr lang="en-US" dirty="0"/>
          </a:p>
        </p:txBody>
      </p:sp>
      <p:sp>
        <p:nvSpPr>
          <p:cNvPr id="20" name="Rectangle 19">
            <a:extLst>
              <a:ext uri="{FF2B5EF4-FFF2-40B4-BE49-F238E27FC236}">
                <a16:creationId xmlns:a16="http://schemas.microsoft.com/office/drawing/2014/main" id="{276421C9-A6E7-D6F1-2797-6D59639AEF04}"/>
              </a:ext>
            </a:extLst>
          </p:cNvPr>
          <p:cNvSpPr/>
          <p:nvPr userDrawn="1"/>
        </p:nvSpPr>
        <p:spPr>
          <a:xfrm>
            <a:off x="822960" y="2850249"/>
            <a:ext cx="628650" cy="1822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Tree>
    <p:extLst>
      <p:ext uri="{BB962C8B-B14F-4D97-AF65-F5344CB8AC3E}">
        <p14:creationId xmlns:p14="http://schemas.microsoft.com/office/powerpoint/2010/main" val="3017561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1917CC-671D-47EA-B065-51E87EC27B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bg1"/>
                </a:solidFill>
              </a:defRPr>
            </a:lvl1pPr>
          </a:lstStyle>
          <a:p>
            <a:r>
              <a:rPr lang="en-US" dirty="0"/>
              <a:t>7/13/20XX</a:t>
            </a:r>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649" r:id="rId1"/>
    <p:sldLayoutId id="2147483674" r:id="rId2"/>
    <p:sldLayoutId id="2147483656" r:id="rId3"/>
    <p:sldLayoutId id="2147483675" r:id="rId4"/>
    <p:sldLayoutId id="2147483676" r:id="rId5"/>
    <p:sldLayoutId id="2147483691" r:id="rId6"/>
    <p:sldLayoutId id="2147483668" r:id="rId7"/>
    <p:sldLayoutId id="2147483679" r:id="rId8"/>
    <p:sldLayoutId id="2147483692" r:id="rId9"/>
    <p:sldLayoutId id="2147483693" r:id="rId10"/>
    <p:sldLayoutId id="2147483678" r:id="rId11"/>
    <p:sldLayoutId id="2147483673" r:id="rId12"/>
    <p:sldLayoutId id="2147483681"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52CD92-9D15-43B4-8516-073FCDAC90D4}" type="datetimeFigureOut">
              <a:rPr lang="en-US" smtClean="0"/>
              <a:t>2/11/2025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5E1560-7126-406C-A531-3A398E8D0EEA}" type="slidenum">
              <a:rPr lang="en-US" smtClean="0"/>
              <a:t>‹#›</a:t>
            </a:fld>
            <a:endParaRPr lang="en-US"/>
          </a:p>
        </p:txBody>
      </p:sp>
    </p:spTree>
    <p:extLst>
      <p:ext uri="{BB962C8B-B14F-4D97-AF65-F5344CB8AC3E}">
        <p14:creationId xmlns:p14="http://schemas.microsoft.com/office/powerpoint/2010/main" val="1410768101"/>
      </p:ext>
    </p:extLst>
  </p:cSld>
  <p:clrMap bg1="lt1" tx1="dk1" bg2="lt2" tx2="dk2" accent1="accent1" accent2="accent2" accent3="accent3" accent4="accent4" accent5="accent5" accent6="accent6" hlink="hlink" folHlink="folHlink"/>
  <p:sldLayoutIdLst>
    <p:sldLayoutId id="2147484186" r:id="rId1"/>
    <p:sldLayoutId id="2147484179" r:id="rId2"/>
    <p:sldLayoutId id="2147484204" r:id="rId3"/>
    <p:sldLayoutId id="2147484205" r:id="rId4"/>
    <p:sldLayoutId id="2147484206" r:id="rId5"/>
    <p:sldLayoutId id="2147484207" r:id="rId6"/>
    <p:sldLayoutId id="2147484210" r:id="rId7"/>
    <p:sldLayoutId id="2147483733" r:id="rId8"/>
    <p:sldLayoutId id="2147483697" r:id="rId9"/>
    <p:sldLayoutId id="214748368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8.jpeg"/><Relationship Id="rId7" Type="http://schemas.openxmlformats.org/officeDocument/2006/relationships/diagramColors" Target="../diagrams/colors2.xml"/><Relationship Id="rId2" Type="http://schemas.openxmlformats.org/officeDocument/2006/relationships/image" Target="../media/image27.png"/><Relationship Id="rId1" Type="http://schemas.openxmlformats.org/officeDocument/2006/relationships/slideLayout" Target="../slideLayouts/slideLayout1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12.xml"/><Relationship Id="rId4" Type="http://schemas.openxmlformats.org/officeDocument/2006/relationships/hyperlink" Target="https://www.pngall.com/battery-charging-png/download/13675"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Layout" Target="../diagrams/layout3.xml"/><Relationship Id="rId7" Type="http://schemas.openxmlformats.org/officeDocument/2006/relationships/image" Target="../media/image35.jpeg"/><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10" Type="http://schemas.openxmlformats.org/officeDocument/2006/relationships/hyperlink" Target="https://svgsilh.com/image/1300397.html" TargetMode="External"/><Relationship Id="rId4" Type="http://schemas.openxmlformats.org/officeDocument/2006/relationships/diagramQuickStyle" Target="../diagrams/quickStyle3.xml"/><Relationship Id="rId9" Type="http://schemas.openxmlformats.org/officeDocument/2006/relationships/image" Target="../media/image37.svg"/></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38.png"/><Relationship Id="rId2" Type="http://schemas.openxmlformats.org/officeDocument/2006/relationships/diagramData" Target="../diagrams/data4.xml"/><Relationship Id="rId1" Type="http://schemas.openxmlformats.org/officeDocument/2006/relationships/slideLayout" Target="../slideLayouts/slideLayout1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2.png"/><Relationship Id="rId7" Type="http://schemas.openxmlformats.org/officeDocument/2006/relationships/image" Target="../media/image43.png"/><Relationship Id="rId12" Type="http://schemas.openxmlformats.org/officeDocument/2006/relationships/hyperlink" Target="https://openclipart.org/detail/134833/6%20color%20heart" TargetMode="External"/><Relationship Id="rId2" Type="http://schemas.openxmlformats.org/officeDocument/2006/relationships/image" Target="../media/image40.jpeg"/><Relationship Id="rId1" Type="http://schemas.openxmlformats.org/officeDocument/2006/relationships/slideLayout" Target="../slideLayouts/slideLayout20.xml"/><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3.svg"/><Relationship Id="rId9"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hyperlink" Target="http://www.sunshinestatesarah.com/2012_08_01_archive.html" TargetMode="External"/><Relationship Id="rId2" Type="http://schemas.openxmlformats.org/officeDocument/2006/relationships/image" Target="../media/image8.jpe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8" Type="http://schemas.openxmlformats.org/officeDocument/2006/relationships/hyperlink" Target="https://www.pexels.com/photo/two-ice-cream-cups-1362534/" TargetMode="External"/><Relationship Id="rId3" Type="http://schemas.openxmlformats.org/officeDocument/2006/relationships/diagramLayout" Target="../diagrams/layout1.xml"/><Relationship Id="rId7" Type="http://schemas.openxmlformats.org/officeDocument/2006/relationships/image" Target="../media/image17.jp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15C6-3AD0-46E6-A74A-1967BD91AF50}"/>
              </a:ext>
            </a:extLst>
          </p:cNvPr>
          <p:cNvSpPr>
            <a:spLocks noGrp="1"/>
          </p:cNvSpPr>
          <p:nvPr>
            <p:ph type="title"/>
          </p:nvPr>
        </p:nvSpPr>
        <p:spPr>
          <a:xfrm>
            <a:off x="822960" y="1600200"/>
            <a:ext cx="4572000" cy="2103120"/>
          </a:xfrm>
        </p:spPr>
        <p:txBody>
          <a:bodyPr tIns="0" rIns="0" bIns="0" anchor="t">
            <a:normAutofit/>
          </a:bodyPr>
          <a:lstStyle/>
          <a:p>
            <a:r>
              <a:rPr lang="en-US" dirty="0">
                <a:latin typeface="Comic Sans MS" panose="030F0702030302020204" pitchFamily="66" charset="0"/>
              </a:rPr>
              <a:t>Being a Neurodivergent Parent</a:t>
            </a:r>
          </a:p>
        </p:txBody>
      </p:sp>
      <p:sp>
        <p:nvSpPr>
          <p:cNvPr id="3" name="Subtitle 2">
            <a:extLst>
              <a:ext uri="{FF2B5EF4-FFF2-40B4-BE49-F238E27FC236}">
                <a16:creationId xmlns:a16="http://schemas.microsoft.com/office/drawing/2014/main" id="{1901B20D-4C28-4DA3-ABBD-718C22A5E58B}"/>
              </a:ext>
            </a:extLst>
          </p:cNvPr>
          <p:cNvSpPr>
            <a:spLocks noGrp="1"/>
          </p:cNvSpPr>
          <p:nvPr>
            <p:ph sz="quarter" idx="14"/>
          </p:nvPr>
        </p:nvSpPr>
        <p:spPr>
          <a:xfrm>
            <a:off x="822960" y="3568390"/>
            <a:ext cx="4572000" cy="2649530"/>
          </a:xfrm>
        </p:spPr>
        <p:txBody>
          <a:bodyPr vert="horz" lIns="0" tIns="91440" rIns="0" bIns="0" rtlCol="0" anchor="t">
            <a:normAutofit fontScale="92500" lnSpcReduction="10000"/>
          </a:bodyPr>
          <a:lstStyle/>
          <a:p>
            <a:r>
              <a:rPr lang="en-US" sz="1500" dirty="0"/>
              <a:t> </a:t>
            </a:r>
            <a:r>
              <a:rPr lang="en-US" dirty="0">
                <a:latin typeface="Comic Sans MS" panose="030F0702030302020204" pitchFamily="66" charset="0"/>
              </a:rPr>
              <a:t>My journey towards diagnosis</a:t>
            </a:r>
          </a:p>
          <a:p>
            <a:r>
              <a:rPr lang="en-US" dirty="0">
                <a:latin typeface="Comic Sans MS" panose="030F0702030302020204" pitchFamily="66" charset="0"/>
              </a:rPr>
              <a:t>Expectations versus the reality </a:t>
            </a:r>
          </a:p>
          <a:p>
            <a:r>
              <a:rPr lang="en-US" dirty="0">
                <a:latin typeface="Comic Sans MS" panose="030F0702030302020204" pitchFamily="66" charset="0"/>
              </a:rPr>
              <a:t>Managing the diverse needs within the family</a:t>
            </a:r>
          </a:p>
          <a:p>
            <a:r>
              <a:rPr lang="en-US" dirty="0">
                <a:latin typeface="Comic Sans MS" panose="030F0702030302020204" pitchFamily="66" charset="0"/>
              </a:rPr>
              <a:t>Feeling overwhelmed and avoiding burnout</a:t>
            </a:r>
          </a:p>
          <a:p>
            <a:r>
              <a:rPr lang="en-US" dirty="0">
                <a:latin typeface="Comic Sans MS" panose="030F0702030302020204" pitchFamily="66" charset="0"/>
              </a:rPr>
              <a:t>Maintaining boundaries and balance</a:t>
            </a:r>
          </a:p>
          <a:p>
            <a:r>
              <a:rPr lang="en-US" dirty="0">
                <a:latin typeface="Comic Sans MS" panose="030F0702030302020204" pitchFamily="66" charset="0"/>
              </a:rPr>
              <a:t>Buffering and belonging</a:t>
            </a:r>
          </a:p>
          <a:p>
            <a:pPr marL="0" indent="0">
              <a:buNone/>
            </a:pPr>
            <a:endParaRPr lang="en-US" sz="1500" dirty="0"/>
          </a:p>
        </p:txBody>
      </p:sp>
      <p:pic>
        <p:nvPicPr>
          <p:cNvPr id="1026" name="Picture 2" descr="Affirming Neurodiversity Through Art A Peace of Werk By Eliza Todd ...">
            <a:extLst>
              <a:ext uri="{FF2B5EF4-FFF2-40B4-BE49-F238E27FC236}">
                <a16:creationId xmlns:a16="http://schemas.microsoft.com/office/drawing/2014/main" id="{D00FB8F7-484A-F225-E3FA-85744BE1E23D}"/>
              </a:ext>
            </a:extLst>
          </p:cNvPr>
          <p:cNvPicPr>
            <a:picLocks noGrp="1" noChangeAspect="1" noChangeArrowheads="1"/>
          </p:cNvPicPr>
          <p:nvPr>
            <p:ph sz="quarter" idx="10"/>
          </p:nvPr>
        </p:nvPicPr>
        <p:blipFill>
          <a:blip r:embed="rId2">
            <a:extLst>
              <a:ext uri="{28A0092B-C50C-407E-A947-70E740481C1C}">
                <a14:useLocalDpi xmlns:a14="http://schemas.microsoft.com/office/drawing/2010/main" val="0"/>
              </a:ext>
            </a:extLst>
          </a:blip>
          <a:stretch/>
        </p:blipFill>
        <p:spPr bwMode="auto">
          <a:xfrm>
            <a:off x="6675120" y="1756677"/>
            <a:ext cx="4846320" cy="3234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2425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5F5E3-2B1C-7C0A-8581-67A9052D13AA}"/>
              </a:ext>
            </a:extLst>
          </p:cNvPr>
          <p:cNvSpPr>
            <a:spLocks noGrp="1"/>
          </p:cNvSpPr>
          <p:nvPr>
            <p:ph type="title"/>
          </p:nvPr>
        </p:nvSpPr>
        <p:spPr>
          <a:xfrm>
            <a:off x="416052" y="850392"/>
            <a:ext cx="5385816" cy="2103120"/>
          </a:xfrm>
        </p:spPr>
        <p:txBody>
          <a:bodyPr lIns="0" tIns="0" rIns="0" bIns="0" anchor="t" anchorCtr="0">
            <a:normAutofit fontScale="90000"/>
          </a:bodyPr>
          <a:lstStyle/>
          <a:p>
            <a:br>
              <a:rPr lang="en-US" dirty="0">
                <a:latin typeface="Comic Sans MS" panose="030F0702030302020204" pitchFamily="66" charset="0"/>
              </a:rPr>
            </a:br>
            <a:br>
              <a:rPr lang="en-US" dirty="0">
                <a:latin typeface="Comic Sans MS" panose="030F0702030302020204" pitchFamily="66" charset="0"/>
              </a:rPr>
            </a:br>
            <a:br>
              <a:rPr lang="en-US" dirty="0">
                <a:latin typeface="Comic Sans MS" panose="030F0702030302020204" pitchFamily="66" charset="0"/>
              </a:rPr>
            </a:br>
            <a:br>
              <a:rPr lang="en-US" dirty="0">
                <a:latin typeface="Comic Sans MS" panose="030F0702030302020204" pitchFamily="66" charset="0"/>
              </a:rPr>
            </a:br>
            <a:r>
              <a:rPr lang="en-US" dirty="0">
                <a:latin typeface="Comic Sans MS" panose="030F0702030302020204" pitchFamily="66" charset="0"/>
              </a:rPr>
              <a:t>How my brain works </a:t>
            </a:r>
          </a:p>
        </p:txBody>
      </p:sp>
      <p:pic>
        <p:nvPicPr>
          <p:cNvPr id="15" name="Content Placeholder 14" descr="A traffic on a highway&#10;&#10;Description automatically generated">
            <a:extLst>
              <a:ext uri="{FF2B5EF4-FFF2-40B4-BE49-F238E27FC236}">
                <a16:creationId xmlns:a16="http://schemas.microsoft.com/office/drawing/2014/main" id="{389A0E87-500E-D7AB-1D4A-22DC01DAE029}"/>
              </a:ext>
            </a:extLst>
          </p:cNvPr>
          <p:cNvPicPr>
            <a:picLocks noGrp="1" noChangeAspect="1"/>
          </p:cNvPicPr>
          <p:nvPr>
            <p:ph sz="quarter" idx="14"/>
          </p:nvPr>
        </p:nvPicPr>
        <p:blipFill>
          <a:blip r:embed="rId2"/>
          <a:srcRect t="28772" b="25155"/>
          <a:stretch/>
        </p:blipFill>
        <p:spPr>
          <a:xfrm>
            <a:off x="189530" y="3483864"/>
            <a:ext cx="5735782" cy="2688336"/>
          </a:xfrm>
          <a:prstGeom prst="rect">
            <a:avLst/>
          </a:prstGeom>
          <a:noFill/>
        </p:spPr>
      </p:pic>
      <p:pic>
        <p:nvPicPr>
          <p:cNvPr id="3" name="Picture 2">
            <a:extLst>
              <a:ext uri="{FF2B5EF4-FFF2-40B4-BE49-F238E27FC236}">
                <a16:creationId xmlns:a16="http://schemas.microsoft.com/office/drawing/2014/main" id="{5516CE9E-D1A0-181B-7942-A97D1C212111}"/>
              </a:ext>
            </a:extLst>
          </p:cNvPr>
          <p:cNvPicPr>
            <a:picLocks noChangeAspect="1"/>
          </p:cNvPicPr>
          <p:nvPr/>
        </p:nvPicPr>
        <p:blipFill>
          <a:blip r:embed="rId3"/>
          <a:srcRect r="2110" b="-2"/>
          <a:stretch/>
        </p:blipFill>
        <p:spPr>
          <a:xfrm>
            <a:off x="6675120" y="1133856"/>
            <a:ext cx="4846320" cy="4480560"/>
          </a:xfrm>
          <a:prstGeom prst="rect">
            <a:avLst/>
          </a:prstGeom>
          <a:noFill/>
        </p:spPr>
      </p:pic>
      <p:pic>
        <p:nvPicPr>
          <p:cNvPr id="5" name="Picture 4" descr="Spider web">
            <a:extLst>
              <a:ext uri="{FF2B5EF4-FFF2-40B4-BE49-F238E27FC236}">
                <a16:creationId xmlns:a16="http://schemas.microsoft.com/office/drawing/2014/main" id="{7E1CFD1D-B841-7939-BF60-A151CBD7A2B2}"/>
              </a:ext>
            </a:extLst>
          </p:cNvPr>
          <p:cNvPicPr>
            <a:picLocks noChangeAspect="1"/>
          </p:cNvPicPr>
          <p:nvPr/>
        </p:nvPicPr>
        <p:blipFill>
          <a:blip r:embed="rId4"/>
          <a:stretch>
            <a:fillRect/>
          </a:stretch>
        </p:blipFill>
        <p:spPr>
          <a:xfrm>
            <a:off x="2011680" y="230368"/>
            <a:ext cx="3483864" cy="2001464"/>
          </a:xfrm>
          <a:prstGeom prst="rect">
            <a:avLst/>
          </a:prstGeom>
        </p:spPr>
      </p:pic>
    </p:spTree>
    <p:extLst>
      <p:ext uri="{BB962C8B-B14F-4D97-AF65-F5344CB8AC3E}">
        <p14:creationId xmlns:p14="http://schemas.microsoft.com/office/powerpoint/2010/main" val="3666674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nny Jane Wise on burnout and mental health | AS Mentoring Ltd ...">
            <a:extLst>
              <a:ext uri="{FF2B5EF4-FFF2-40B4-BE49-F238E27FC236}">
                <a16:creationId xmlns:a16="http://schemas.microsoft.com/office/drawing/2014/main" id="{F8308F10-4A11-17B3-9705-462DA88EDD6A}"/>
              </a:ext>
            </a:extLst>
          </p:cNvPr>
          <p:cNvPicPr>
            <a:picLocks noGrp="1" noChangeAspect="1" noChangeArrowheads="1"/>
          </p:cNvPicPr>
          <p:nvPr>
            <p:ph sz="quarter" idx="11"/>
          </p:nvPr>
        </p:nvPicPr>
        <p:blipFill>
          <a:blip r:embed="rId2">
            <a:extLst>
              <a:ext uri="{28A0092B-C50C-407E-A947-70E740481C1C}">
                <a14:useLocalDpi xmlns:a14="http://schemas.microsoft.com/office/drawing/2010/main" val="0"/>
              </a:ext>
            </a:extLst>
          </a:blip>
          <a:stretch/>
        </p:blipFill>
        <p:spPr bwMode="auto">
          <a:xfrm>
            <a:off x="347472" y="18288"/>
            <a:ext cx="5961888" cy="6839712"/>
          </a:xfrm>
          <a:prstGeom prst="rect">
            <a:avLst/>
          </a:prstGeom>
          <a:noFill/>
          <a:extLst>
            <a:ext uri="{909E8E84-426E-40DD-AFC4-6F175D3DCCD1}">
              <a14:hiddenFill xmlns:a14="http://schemas.microsoft.com/office/drawing/2010/main">
                <a:solidFill>
                  <a:srgbClr val="FFFFFF"/>
                </a:solidFill>
              </a14:hiddenFill>
            </a:ext>
          </a:extLst>
        </p:spPr>
      </p:pic>
      <p:sp>
        <p:nvSpPr>
          <p:cNvPr id="1049" name="Content Placeholder 3">
            <a:extLst>
              <a:ext uri="{FF2B5EF4-FFF2-40B4-BE49-F238E27FC236}">
                <a16:creationId xmlns:a16="http://schemas.microsoft.com/office/drawing/2014/main" id="{6456EF5A-3396-7F3C-F77B-23060849D4BB}"/>
              </a:ext>
            </a:extLst>
          </p:cNvPr>
          <p:cNvSpPr>
            <a:spLocks noGrp="1"/>
          </p:cNvSpPr>
          <p:nvPr>
            <p:ph sz="quarter" idx="10"/>
          </p:nvPr>
        </p:nvSpPr>
        <p:spPr>
          <a:xfrm>
            <a:off x="7443216" y="4206240"/>
            <a:ext cx="3931920" cy="2011680"/>
          </a:xfrm>
        </p:spPr>
        <p:txBody>
          <a:bodyPr>
            <a:normAutofit fontScale="92500" lnSpcReduction="20000"/>
          </a:bodyPr>
          <a:lstStyle/>
          <a:p>
            <a:pPr marL="0" indent="0">
              <a:buNone/>
            </a:pPr>
            <a:endParaRPr lang="en-US" sz="1800" dirty="0">
              <a:latin typeface="Comic Sans MS" panose="030F0702030302020204" pitchFamily="66" charset="0"/>
            </a:endParaRPr>
          </a:p>
          <a:p>
            <a:pPr marL="342900" indent="-342900">
              <a:buFont typeface="Arial" panose="020B0604020202020204" pitchFamily="34" charset="0"/>
              <a:buChar char="•"/>
            </a:pPr>
            <a:r>
              <a:rPr lang="en-US" dirty="0">
                <a:latin typeface="Comic Sans MS" panose="030F0702030302020204" pitchFamily="66" charset="0"/>
              </a:rPr>
              <a:t>E</a:t>
            </a:r>
            <a:r>
              <a:rPr lang="en-US" sz="1800" dirty="0">
                <a:latin typeface="Comic Sans MS" panose="030F0702030302020204" pitchFamily="66" charset="0"/>
              </a:rPr>
              <a:t>xpectations from self or others</a:t>
            </a:r>
          </a:p>
          <a:p>
            <a:pPr marL="342900" indent="-342900">
              <a:buFont typeface="Arial" panose="020B0604020202020204" pitchFamily="34" charset="0"/>
              <a:buChar char="•"/>
            </a:pPr>
            <a:r>
              <a:rPr lang="en-US" sz="1800" dirty="0">
                <a:latin typeface="Comic Sans MS" panose="030F0702030302020204" pitchFamily="66" charset="0"/>
              </a:rPr>
              <a:t>Lack of downtime or buffering</a:t>
            </a:r>
          </a:p>
          <a:p>
            <a:pPr marL="342900" indent="-342900">
              <a:buFont typeface="Arial" panose="020B0604020202020204" pitchFamily="34" charset="0"/>
              <a:buChar char="•"/>
            </a:pPr>
            <a:r>
              <a:rPr lang="en-US" sz="1800" dirty="0">
                <a:latin typeface="Comic Sans MS" panose="030F0702030302020204" pitchFamily="66" charset="0"/>
              </a:rPr>
              <a:t>People pleasing </a:t>
            </a:r>
          </a:p>
          <a:p>
            <a:pPr marL="342900" indent="-342900">
              <a:buFont typeface="Arial" panose="020B0604020202020204" pitchFamily="34" charset="0"/>
              <a:buChar char="•"/>
            </a:pPr>
            <a:r>
              <a:rPr lang="en-US" sz="1800" dirty="0">
                <a:latin typeface="Comic Sans MS" panose="030F0702030302020204" pitchFamily="66" charset="0"/>
              </a:rPr>
              <a:t>Poor boundaries – Know your limits and when to say NO!</a:t>
            </a:r>
            <a:endParaRPr lang="en-US" dirty="0">
              <a:latin typeface="Comic Sans MS" panose="030F0702030302020204" pitchFamily="66" charset="0"/>
            </a:endParaRPr>
          </a:p>
        </p:txBody>
      </p:sp>
      <p:sp>
        <p:nvSpPr>
          <p:cNvPr id="13" name="Title 12">
            <a:extLst>
              <a:ext uri="{FF2B5EF4-FFF2-40B4-BE49-F238E27FC236}">
                <a16:creationId xmlns:a16="http://schemas.microsoft.com/office/drawing/2014/main" id="{8109AED3-7F44-9A0B-21BA-15E2E54354AE}"/>
              </a:ext>
            </a:extLst>
          </p:cNvPr>
          <p:cNvSpPr>
            <a:spLocks noGrp="1"/>
          </p:cNvSpPr>
          <p:nvPr>
            <p:ph type="title"/>
          </p:nvPr>
        </p:nvSpPr>
        <p:spPr>
          <a:xfrm>
            <a:off x="7443216" y="356616"/>
            <a:ext cx="3931920" cy="3712464"/>
          </a:xfrm>
        </p:spPr>
        <p:txBody>
          <a:bodyPr/>
          <a:lstStyle/>
          <a:p>
            <a:pPr algn="ctr"/>
            <a:r>
              <a:rPr lang="en-GB" u="sng" dirty="0">
                <a:latin typeface="Comic Sans MS" panose="030F0702030302020204" pitchFamily="66" charset="0"/>
              </a:rPr>
              <a:t>Boundaries</a:t>
            </a:r>
            <a:br>
              <a:rPr lang="en-GB" sz="2400" dirty="0">
                <a:latin typeface="Comic Sans MS" panose="030F0702030302020204" pitchFamily="66" charset="0"/>
              </a:rPr>
            </a:br>
            <a:br>
              <a:rPr lang="en-GB" sz="2400" dirty="0">
                <a:latin typeface="Comic Sans MS" panose="030F0702030302020204" pitchFamily="66" charset="0"/>
              </a:rPr>
            </a:br>
            <a:br>
              <a:rPr lang="en-GB" sz="2400" dirty="0">
                <a:latin typeface="Comic Sans MS" panose="030F0702030302020204" pitchFamily="66" charset="0"/>
              </a:rPr>
            </a:br>
            <a:br>
              <a:rPr lang="en-GB" sz="2400" dirty="0">
                <a:latin typeface="Comic Sans MS" panose="030F0702030302020204" pitchFamily="66" charset="0"/>
              </a:rPr>
            </a:br>
            <a:r>
              <a:rPr lang="en-GB" sz="2400" dirty="0">
                <a:latin typeface="Comic Sans MS" panose="030F0702030302020204" pitchFamily="66" charset="0"/>
              </a:rPr>
              <a:t>Notice and map your burnout cycle</a:t>
            </a:r>
            <a:br>
              <a:rPr lang="en-GB" dirty="0"/>
            </a:br>
            <a:endParaRPr lang="en-GB" dirty="0"/>
          </a:p>
        </p:txBody>
      </p:sp>
      <p:pic>
        <p:nvPicPr>
          <p:cNvPr id="14" name="Picture 13">
            <a:extLst>
              <a:ext uri="{FF2B5EF4-FFF2-40B4-BE49-F238E27FC236}">
                <a16:creationId xmlns:a16="http://schemas.microsoft.com/office/drawing/2014/main" id="{E6458642-D372-6B43-619C-97EFF2909348}"/>
              </a:ext>
            </a:extLst>
          </p:cNvPr>
          <p:cNvPicPr>
            <a:picLocks noChangeAspect="1"/>
          </p:cNvPicPr>
          <p:nvPr/>
        </p:nvPicPr>
        <p:blipFill>
          <a:blip r:embed="rId3"/>
          <a:stretch>
            <a:fillRect/>
          </a:stretch>
        </p:blipFill>
        <p:spPr>
          <a:xfrm>
            <a:off x="8577072" y="2395728"/>
            <a:ext cx="1519428" cy="1519428"/>
          </a:xfrm>
          <a:prstGeom prst="rect">
            <a:avLst/>
          </a:prstGeom>
        </p:spPr>
      </p:pic>
    </p:spTree>
    <p:extLst>
      <p:ext uri="{BB962C8B-B14F-4D97-AF65-F5344CB8AC3E}">
        <p14:creationId xmlns:p14="http://schemas.microsoft.com/office/powerpoint/2010/main" val="3860219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6" name="Title 1">
            <a:extLst>
              <a:ext uri="{FF2B5EF4-FFF2-40B4-BE49-F238E27FC236}">
                <a16:creationId xmlns:a16="http://schemas.microsoft.com/office/drawing/2014/main" id="{BEDF967C-AF09-27F9-DDA8-2ABA0AD3F95E}"/>
              </a:ext>
            </a:extLst>
          </p:cNvPr>
          <p:cNvSpPr>
            <a:spLocks noGrp="1"/>
          </p:cNvSpPr>
          <p:nvPr>
            <p:ph type="title"/>
          </p:nvPr>
        </p:nvSpPr>
        <p:spPr>
          <a:xfrm>
            <a:off x="6208776" y="1463040"/>
            <a:ext cx="5879592" cy="3931920"/>
          </a:xfrm>
        </p:spPr>
        <p:txBody>
          <a:bodyPr>
            <a:normAutofit/>
          </a:bodyPr>
          <a:lstStyle/>
          <a:p>
            <a:pPr algn="ctr"/>
            <a:r>
              <a:rPr lang="en-US" sz="4400" dirty="0">
                <a:latin typeface="Comic Sans MS" panose="030F0702030302020204" pitchFamily="66" charset="0"/>
              </a:rPr>
              <a:t>Follow your own path</a:t>
            </a:r>
          </a:p>
        </p:txBody>
      </p:sp>
      <p:pic>
        <p:nvPicPr>
          <p:cNvPr id="4" name="Picture 3">
            <a:extLst>
              <a:ext uri="{FF2B5EF4-FFF2-40B4-BE49-F238E27FC236}">
                <a16:creationId xmlns:a16="http://schemas.microsoft.com/office/drawing/2014/main" id="{D0423DE4-85C6-B3E6-0020-15D4C0C26BD7}"/>
              </a:ext>
            </a:extLst>
          </p:cNvPr>
          <p:cNvPicPr>
            <a:picLocks noChangeAspect="1"/>
          </p:cNvPicPr>
          <p:nvPr/>
        </p:nvPicPr>
        <p:blipFill>
          <a:blip r:embed="rId2"/>
          <a:stretch>
            <a:fillRect/>
          </a:stretch>
        </p:blipFill>
        <p:spPr>
          <a:xfrm>
            <a:off x="969265" y="566928"/>
            <a:ext cx="3895344" cy="5738004"/>
          </a:xfrm>
          <a:prstGeom prst="rect">
            <a:avLst/>
          </a:prstGeom>
          <a:noFill/>
        </p:spPr>
      </p:pic>
      <p:pic>
        <p:nvPicPr>
          <p:cNvPr id="7" name="Picture 6">
            <a:extLst>
              <a:ext uri="{FF2B5EF4-FFF2-40B4-BE49-F238E27FC236}">
                <a16:creationId xmlns:a16="http://schemas.microsoft.com/office/drawing/2014/main" id="{1430924C-EA8A-7FAD-74EB-3C0A256F57FA}"/>
              </a:ext>
            </a:extLst>
          </p:cNvPr>
          <p:cNvPicPr>
            <a:picLocks noChangeAspect="1"/>
          </p:cNvPicPr>
          <p:nvPr/>
        </p:nvPicPr>
        <p:blipFill>
          <a:blip r:embed="rId3"/>
          <a:stretch>
            <a:fillRect/>
          </a:stretch>
        </p:blipFill>
        <p:spPr>
          <a:xfrm>
            <a:off x="7772400" y="710946"/>
            <a:ext cx="3209543" cy="3531870"/>
          </a:xfrm>
          <a:prstGeom prst="rect">
            <a:avLst/>
          </a:prstGeom>
        </p:spPr>
      </p:pic>
      <p:sp>
        <p:nvSpPr>
          <p:cNvPr id="3088" name="Text Placeholder 3">
            <a:extLst>
              <a:ext uri="{FF2B5EF4-FFF2-40B4-BE49-F238E27FC236}">
                <a16:creationId xmlns:a16="http://schemas.microsoft.com/office/drawing/2014/main" id="{AFF8B301-6866-8485-1CE0-329D8C4849C1}"/>
              </a:ext>
            </a:extLst>
          </p:cNvPr>
          <p:cNvSpPr>
            <a:spLocks noGrp="1"/>
          </p:cNvSpPr>
          <p:nvPr>
            <p:ph type="body" idx="1"/>
          </p:nvPr>
        </p:nvSpPr>
        <p:spPr>
          <a:xfrm>
            <a:off x="6327648" y="5577840"/>
            <a:ext cx="5029200" cy="727092"/>
          </a:xfrm>
        </p:spPr>
        <p:txBody>
          <a:bodyPr>
            <a:normAutofit/>
          </a:bodyPr>
          <a:lstStyle/>
          <a:p>
            <a:pPr algn="ctr"/>
            <a:r>
              <a:rPr lang="en-US" sz="2800" dirty="0">
                <a:latin typeface="Comic Sans MS" panose="030F0702030302020204" pitchFamily="66" charset="0"/>
              </a:rPr>
              <a:t>Beliefs, goals and values</a:t>
            </a:r>
          </a:p>
        </p:txBody>
      </p:sp>
    </p:spTree>
    <p:extLst>
      <p:ext uri="{BB962C8B-B14F-4D97-AF65-F5344CB8AC3E}">
        <p14:creationId xmlns:p14="http://schemas.microsoft.com/office/powerpoint/2010/main" val="1928458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35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D443CA-A47B-F877-5DDD-207128F70FC2}"/>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400" kern="1200">
                <a:solidFill>
                  <a:srgbClr val="FFFFFF"/>
                </a:solidFill>
                <a:latin typeface="+mj-lt"/>
                <a:ea typeface="+mj-ea"/>
                <a:cs typeface="+mj-cs"/>
              </a:rPr>
              <a:t>Co-regulation and putting on your own oxygen mask first</a:t>
            </a:r>
          </a:p>
        </p:txBody>
      </p:sp>
      <p:pic>
        <p:nvPicPr>
          <p:cNvPr id="4" name="Content Placeholder 3">
            <a:extLst>
              <a:ext uri="{FF2B5EF4-FFF2-40B4-BE49-F238E27FC236}">
                <a16:creationId xmlns:a16="http://schemas.microsoft.com/office/drawing/2014/main" id="{CE92C59E-16E6-9F9C-7C88-40DB4629DD1B}"/>
              </a:ext>
            </a:extLst>
          </p:cNvPr>
          <p:cNvPicPr>
            <a:picLocks noGrp="1" noChangeAspect="1"/>
          </p:cNvPicPr>
          <p:nvPr>
            <p:ph idx="1"/>
          </p:nvPr>
        </p:nvPicPr>
        <p:blipFill>
          <a:blip r:embed="rId2"/>
          <a:stretch>
            <a:fillRect/>
          </a:stretch>
        </p:blipFill>
        <p:spPr>
          <a:xfrm>
            <a:off x="4307940" y="344304"/>
            <a:ext cx="6275952" cy="6275952"/>
          </a:xfrm>
          <a:prstGeom prst="rect">
            <a:avLst/>
          </a:prstGeom>
        </p:spPr>
      </p:pic>
    </p:spTree>
    <p:extLst>
      <p:ext uri="{BB962C8B-B14F-4D97-AF65-F5344CB8AC3E}">
        <p14:creationId xmlns:p14="http://schemas.microsoft.com/office/powerpoint/2010/main" val="3878601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A14B20D-6BD9-12F4-D7AE-F8B0B83C82F0}"/>
              </a:ext>
            </a:extLst>
          </p:cNvPr>
          <p:cNvPicPr>
            <a:picLocks noChangeAspect="1"/>
          </p:cNvPicPr>
          <p:nvPr/>
        </p:nvPicPr>
        <p:blipFill>
          <a:blip r:embed="rId2"/>
          <a:srcRect t="11741" r="-3" b="316"/>
          <a:stretch/>
        </p:blipFill>
        <p:spPr>
          <a:xfrm>
            <a:off x="374904" y="594360"/>
            <a:ext cx="5404104" cy="6267445"/>
          </a:xfrm>
          <a:prstGeom prst="rect">
            <a:avLst/>
          </a:prstGeom>
          <a:noFill/>
        </p:spPr>
      </p:pic>
      <p:sp>
        <p:nvSpPr>
          <p:cNvPr id="3" name="Title 2">
            <a:extLst>
              <a:ext uri="{FF2B5EF4-FFF2-40B4-BE49-F238E27FC236}">
                <a16:creationId xmlns:a16="http://schemas.microsoft.com/office/drawing/2014/main" id="{F82C3540-E605-B5CA-9135-38561C5D60E9}"/>
              </a:ext>
            </a:extLst>
          </p:cNvPr>
          <p:cNvSpPr>
            <a:spLocks noGrp="1"/>
          </p:cNvSpPr>
          <p:nvPr>
            <p:ph type="title"/>
          </p:nvPr>
        </p:nvSpPr>
        <p:spPr>
          <a:xfrm>
            <a:off x="6646752" y="1417320"/>
            <a:ext cx="4700698" cy="3145155"/>
          </a:xfrm>
        </p:spPr>
        <p:txBody>
          <a:bodyPr anchor="t">
            <a:normAutofit/>
          </a:bodyPr>
          <a:lstStyle/>
          <a:p>
            <a:r>
              <a:rPr lang="en-GB" sz="4400" u="sng" dirty="0">
                <a:latin typeface="Comic Sans MS" panose="030F0702030302020204" pitchFamily="66" charset="0"/>
              </a:rPr>
              <a:t>Balance</a:t>
            </a:r>
            <a:r>
              <a:rPr lang="en-GB" sz="4400" dirty="0">
                <a:latin typeface="Comic Sans MS" panose="030F0702030302020204" pitchFamily="66" charset="0"/>
              </a:rPr>
              <a:t> </a:t>
            </a:r>
            <a:br>
              <a:rPr lang="en-GB" dirty="0">
                <a:latin typeface="Comic Sans MS" panose="030F0702030302020204" pitchFamily="66" charset="0"/>
              </a:rPr>
            </a:br>
            <a:br>
              <a:rPr lang="en-GB" dirty="0">
                <a:latin typeface="Comic Sans MS" panose="030F0702030302020204" pitchFamily="66" charset="0"/>
              </a:rPr>
            </a:br>
            <a:br>
              <a:rPr lang="en-GB" dirty="0">
                <a:latin typeface="Comic Sans MS" panose="030F0702030302020204" pitchFamily="66" charset="0"/>
              </a:rPr>
            </a:br>
            <a:br>
              <a:rPr lang="en-GB" dirty="0">
                <a:latin typeface="Comic Sans MS" panose="030F0702030302020204" pitchFamily="66" charset="0"/>
              </a:rPr>
            </a:br>
            <a:r>
              <a:rPr lang="en-GB" dirty="0">
                <a:latin typeface="Comic Sans MS" panose="030F0702030302020204" pitchFamily="66" charset="0"/>
              </a:rPr>
              <a:t>Wheel of Life</a:t>
            </a:r>
          </a:p>
        </p:txBody>
      </p:sp>
      <p:sp>
        <p:nvSpPr>
          <p:cNvPr id="4" name="Text Placeholder 3">
            <a:extLst>
              <a:ext uri="{FF2B5EF4-FFF2-40B4-BE49-F238E27FC236}">
                <a16:creationId xmlns:a16="http://schemas.microsoft.com/office/drawing/2014/main" id="{CE9FF4D8-A155-7E76-FE38-74CFF7A56EA6}"/>
              </a:ext>
            </a:extLst>
          </p:cNvPr>
          <p:cNvSpPr>
            <a:spLocks noGrp="1"/>
          </p:cNvSpPr>
          <p:nvPr>
            <p:ph type="body" idx="1"/>
          </p:nvPr>
        </p:nvSpPr>
        <p:spPr>
          <a:xfrm>
            <a:off x="6743700" y="4589463"/>
            <a:ext cx="4850892" cy="1500187"/>
          </a:xfrm>
        </p:spPr>
        <p:txBody>
          <a:bodyPr>
            <a:normAutofit/>
          </a:bodyPr>
          <a:lstStyle/>
          <a:p>
            <a:pPr marL="285750" indent="-285750">
              <a:buFont typeface="Arial" panose="020B0604020202020204" pitchFamily="34" charset="0"/>
              <a:buChar char="•"/>
            </a:pPr>
            <a:r>
              <a:rPr lang="en-GB" dirty="0">
                <a:latin typeface="Comic Sans MS" panose="030F0702030302020204" pitchFamily="66" charset="0"/>
              </a:rPr>
              <a:t>What is taking up most of my time and energy</a:t>
            </a:r>
          </a:p>
          <a:p>
            <a:pPr marL="285750" indent="-285750">
              <a:buFont typeface="Arial" panose="020B0604020202020204" pitchFamily="34" charset="0"/>
              <a:buChar char="•"/>
            </a:pPr>
            <a:r>
              <a:rPr lang="en-GB" dirty="0">
                <a:latin typeface="Comic Sans MS" panose="030F0702030302020204" pitchFamily="66" charset="0"/>
              </a:rPr>
              <a:t>How to can you bring more balance into my life</a:t>
            </a:r>
          </a:p>
          <a:p>
            <a:pPr marL="285750" indent="-285750">
              <a:buFont typeface="Arial" panose="020B0604020202020204" pitchFamily="34" charset="0"/>
              <a:buChar char="•"/>
            </a:pPr>
            <a:r>
              <a:rPr lang="en-GB" dirty="0">
                <a:latin typeface="Comic Sans MS" panose="030F0702030302020204" pitchFamily="66" charset="0"/>
              </a:rPr>
              <a:t>What are my boundaries. When to say NO!</a:t>
            </a:r>
          </a:p>
        </p:txBody>
      </p:sp>
      <p:sp>
        <p:nvSpPr>
          <p:cNvPr id="6" name="Slide Number Placeholder 5" hidden="1">
            <a:extLst>
              <a:ext uri="{FF2B5EF4-FFF2-40B4-BE49-F238E27FC236}">
                <a16:creationId xmlns:a16="http://schemas.microsoft.com/office/drawing/2014/main" id="{58EEB302-7E2F-1D68-9FEB-687F7991386B}"/>
              </a:ext>
            </a:extLst>
          </p:cNvPr>
          <p:cNvSpPr>
            <a:spLocks noGrp="1"/>
          </p:cNvSpPr>
          <p:nvPr>
            <p:ph type="sldNum" sz="quarter" idx="12"/>
          </p:nvPr>
        </p:nvSpPr>
        <p:spPr>
          <a:xfrm>
            <a:off x="10711542" y="6356350"/>
            <a:ext cx="642257" cy="365125"/>
          </a:xfrm>
        </p:spPr>
        <p:txBody>
          <a:bodyPr anchor="ctr">
            <a:normAutofit/>
          </a:bodyPr>
          <a:lstStyle/>
          <a:p>
            <a:pPr>
              <a:lnSpc>
                <a:spcPct val="90000"/>
              </a:lnSpc>
              <a:spcAft>
                <a:spcPts val="600"/>
              </a:spcAft>
            </a:pPr>
            <a:fld id="{B5CEABB6-07DC-46E8-9B57-56EC44A396E5}" type="slidenum">
              <a:rPr lang="en-US" sz="300" smtClean="0"/>
              <a:pPr>
                <a:lnSpc>
                  <a:spcPct val="90000"/>
                </a:lnSpc>
                <a:spcAft>
                  <a:spcPts val="600"/>
                </a:spcAft>
              </a:pPr>
              <a:t>14</a:t>
            </a:fld>
            <a:endParaRPr lang="en-US" sz="300"/>
          </a:p>
        </p:txBody>
      </p:sp>
    </p:spTree>
    <p:extLst>
      <p:ext uri="{BB962C8B-B14F-4D97-AF65-F5344CB8AC3E}">
        <p14:creationId xmlns:p14="http://schemas.microsoft.com/office/powerpoint/2010/main" val="2364997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3" name="Rectangle 82">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5EFAD6-95D6-4F92-8BED-78580F90C0A7}"/>
              </a:ext>
            </a:extLst>
          </p:cNvPr>
          <p:cNvSpPr>
            <a:spLocks noGrp="1"/>
          </p:cNvSpPr>
          <p:nvPr>
            <p:ph type="title"/>
          </p:nvPr>
        </p:nvSpPr>
        <p:spPr>
          <a:xfrm>
            <a:off x="640080" y="329184"/>
            <a:ext cx="6894576" cy="1783080"/>
          </a:xfrm>
        </p:spPr>
        <p:txBody>
          <a:bodyPr vert="horz" lIns="91440" tIns="45720" rIns="91440" bIns="0" rtlCol="0" anchor="b">
            <a:normAutofit/>
          </a:bodyPr>
          <a:lstStyle/>
          <a:p>
            <a:r>
              <a:rPr lang="en-US" sz="4200" dirty="0">
                <a:latin typeface="Comic Sans MS" panose="030F0702030302020204" pitchFamily="66" charset="0"/>
              </a:rPr>
              <a:t>Become a sensory detective  </a:t>
            </a:r>
          </a:p>
        </p:txBody>
      </p:sp>
      <p:sp>
        <p:nvSpPr>
          <p:cNvPr id="8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2ADD693-710C-CC31-7BFB-DD290E1ACA56}"/>
              </a:ext>
            </a:extLst>
          </p:cNvPr>
          <p:cNvPicPr>
            <a:picLocks noChangeAspect="1"/>
          </p:cNvPicPr>
          <p:nvPr/>
        </p:nvPicPr>
        <p:blipFill>
          <a:blip r:embed="rId2"/>
          <a:srcRect r="26503" b="3"/>
          <a:stretch/>
        </p:blipFill>
        <p:spPr>
          <a:xfrm>
            <a:off x="8089323" y="329183"/>
            <a:ext cx="3563250" cy="3429969"/>
          </a:xfrm>
          <a:prstGeom prst="rect">
            <a:avLst/>
          </a:prstGeom>
        </p:spPr>
      </p:pic>
      <p:pic>
        <p:nvPicPr>
          <p:cNvPr id="6" name="Picture 5" descr="A blue and green swirly pattern&#10;&#10;Description automatically generated">
            <a:extLst>
              <a:ext uri="{FF2B5EF4-FFF2-40B4-BE49-F238E27FC236}">
                <a16:creationId xmlns:a16="http://schemas.microsoft.com/office/drawing/2014/main" id="{2D60A52D-41A5-4EBC-BBCC-1C2987CA6223}"/>
              </a:ext>
            </a:extLst>
          </p:cNvPr>
          <p:cNvPicPr>
            <a:picLocks noChangeAspect="1"/>
          </p:cNvPicPr>
          <p:nvPr/>
        </p:nvPicPr>
        <p:blipFill rotWithShape="1">
          <a:blip r:embed="rId3"/>
          <a:srcRect l="20011" r="14173" b="-4"/>
          <a:stretch/>
        </p:blipFill>
        <p:spPr>
          <a:xfrm>
            <a:off x="8588668" y="4079193"/>
            <a:ext cx="2546272" cy="2176272"/>
          </a:xfrm>
          <a:prstGeom prst="rect">
            <a:avLst/>
          </a:prstGeom>
        </p:spPr>
      </p:pic>
      <p:graphicFrame>
        <p:nvGraphicFramePr>
          <p:cNvPr id="5" name="Content Placeholder 2">
            <a:extLst>
              <a:ext uri="{FF2B5EF4-FFF2-40B4-BE49-F238E27FC236}">
                <a16:creationId xmlns:a16="http://schemas.microsoft.com/office/drawing/2014/main" id="{91B096DF-B17D-426D-8DDA-7B731D75757A}"/>
              </a:ext>
            </a:extLst>
          </p:cNvPr>
          <p:cNvGraphicFramePr>
            <a:graphicFrameLocks noGrp="1"/>
          </p:cNvGraphicFramePr>
          <p:nvPr>
            <p:ph idx="1"/>
            <p:extLst>
              <p:ext uri="{D42A27DB-BD31-4B8C-83A1-F6EECF244321}">
                <p14:modId xmlns:p14="http://schemas.microsoft.com/office/powerpoint/2010/main" val="408105729"/>
              </p:ext>
            </p:extLst>
          </p:nvPr>
        </p:nvGraphicFramePr>
        <p:xfrm>
          <a:off x="640080" y="2706624"/>
          <a:ext cx="6894576" cy="34838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77567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16AB2-C256-C945-5B28-8E4A645D3199}"/>
              </a:ext>
            </a:extLst>
          </p:cNvPr>
          <p:cNvSpPr>
            <a:spLocks noGrp="1"/>
          </p:cNvSpPr>
          <p:nvPr>
            <p:ph type="title"/>
          </p:nvPr>
        </p:nvSpPr>
        <p:spPr>
          <a:xfrm>
            <a:off x="822960" y="1600200"/>
            <a:ext cx="4572000" cy="2103120"/>
          </a:xfrm>
        </p:spPr>
        <p:txBody>
          <a:bodyPr anchor="t">
            <a:normAutofit/>
          </a:bodyPr>
          <a:lstStyle/>
          <a:p>
            <a:r>
              <a:rPr lang="en-GB" dirty="0">
                <a:latin typeface="Comic Sans MS" panose="030F0702030302020204" pitchFamily="66" charset="0"/>
              </a:rPr>
              <a:t>What makes you tick and what gives you the ick!</a:t>
            </a:r>
          </a:p>
        </p:txBody>
      </p:sp>
      <p:pic>
        <p:nvPicPr>
          <p:cNvPr id="6" name="Content Placeholder 5" descr="Alarm clocks with mouths">
            <a:extLst>
              <a:ext uri="{FF2B5EF4-FFF2-40B4-BE49-F238E27FC236}">
                <a16:creationId xmlns:a16="http://schemas.microsoft.com/office/drawing/2014/main" id="{C6D51866-D81D-1574-4E65-F2CF4E94248D}"/>
              </a:ext>
            </a:extLst>
          </p:cNvPr>
          <p:cNvPicPr>
            <a:picLocks noGrp="1" noChangeAspect="1"/>
          </p:cNvPicPr>
          <p:nvPr>
            <p:ph sz="quarter" idx="14"/>
          </p:nvPr>
        </p:nvPicPr>
        <p:blipFill>
          <a:blip r:embed="rId2"/>
          <a:stretch/>
        </p:blipFill>
        <p:spPr>
          <a:xfrm>
            <a:off x="1099627" y="3703320"/>
            <a:ext cx="3739181" cy="2514600"/>
          </a:xfrm>
          <a:noFill/>
        </p:spPr>
      </p:pic>
      <p:sp>
        <p:nvSpPr>
          <p:cNvPr id="4" name="Content Placeholder 3">
            <a:extLst>
              <a:ext uri="{FF2B5EF4-FFF2-40B4-BE49-F238E27FC236}">
                <a16:creationId xmlns:a16="http://schemas.microsoft.com/office/drawing/2014/main" id="{672DE13E-51DB-28DD-CFD7-C2340B34A4C2}"/>
              </a:ext>
            </a:extLst>
          </p:cNvPr>
          <p:cNvSpPr>
            <a:spLocks noGrp="1"/>
          </p:cNvSpPr>
          <p:nvPr>
            <p:ph sz="quarter" idx="10"/>
          </p:nvPr>
        </p:nvSpPr>
        <p:spPr>
          <a:xfrm>
            <a:off x="6675120" y="1133856"/>
            <a:ext cx="4846320" cy="4480560"/>
          </a:xfrm>
        </p:spPr>
        <p:txBody>
          <a:bodyPr>
            <a:normAutofit/>
          </a:bodyPr>
          <a:lstStyle/>
          <a:p>
            <a:pPr marL="0" indent="0">
              <a:buNone/>
            </a:pPr>
            <a:r>
              <a:rPr lang="en-US" sz="1600" dirty="0">
                <a:latin typeface="Comic Sans MS" panose="030F0702030302020204" pitchFamily="66" charset="0"/>
              </a:rPr>
              <a:t>What am I feeling?</a:t>
            </a:r>
          </a:p>
          <a:p>
            <a:pPr marL="0" indent="0">
              <a:buNone/>
            </a:pPr>
            <a:r>
              <a:rPr lang="en-US" sz="1600" dirty="0">
                <a:latin typeface="Comic Sans MS" panose="030F0702030302020204" pitchFamily="66" charset="0"/>
              </a:rPr>
              <a:t>Where in my body do I feel it?</a:t>
            </a:r>
          </a:p>
          <a:p>
            <a:pPr marL="0" indent="0">
              <a:buNone/>
            </a:pPr>
            <a:r>
              <a:rPr lang="en-US" sz="1600" dirty="0">
                <a:latin typeface="Comic Sans MS" panose="030F0702030302020204" pitchFamily="66" charset="0"/>
              </a:rPr>
              <a:t>What is happening in my environment / life right now?</a:t>
            </a:r>
          </a:p>
          <a:p>
            <a:pPr marL="0" indent="0">
              <a:buNone/>
            </a:pPr>
            <a:r>
              <a:rPr lang="en-GB" sz="1600" dirty="0">
                <a:latin typeface="Comic Sans MS" panose="030F0702030302020204" pitchFamily="66" charset="0"/>
              </a:rPr>
              <a:t>What’s available to me currently?</a:t>
            </a:r>
          </a:p>
          <a:p>
            <a:pPr marL="0" marR="0" lvl="0" indent="0" defTabSz="914400" rtl="0" eaLnBrk="1" fontAlgn="auto" latinLnBrk="0" hangingPunct="1">
              <a:spcBef>
                <a:spcPts val="1600"/>
              </a:spcBef>
              <a:spcAft>
                <a:spcPts val="0"/>
              </a:spcAft>
              <a:buClrTx/>
              <a:buSzTx/>
              <a:buNone/>
              <a:tabLst/>
              <a:defRPr/>
            </a:pPr>
            <a:endParaRPr kumimoji="0" lang="en-US" sz="1600" b="1" i="0" u="none" strike="noStrike" kern="1200" cap="none" spc="0" normalizeH="0" baseline="0" noProof="0" dirty="0">
              <a:ln>
                <a:noFill/>
              </a:ln>
              <a:effectLst/>
              <a:uLnTx/>
              <a:uFillTx/>
              <a:latin typeface="Comic Sans MS" panose="030F0702030302020204" pitchFamily="66" charset="0"/>
            </a:endParaRPr>
          </a:p>
          <a:p>
            <a:pPr marL="512064" marR="0" lvl="0" indent="-512064" defTabSz="914400" rtl="0" eaLnBrk="1" fontAlgn="auto" latinLnBrk="0" hangingPunct="1">
              <a:spcBef>
                <a:spcPts val="1600"/>
              </a:spcBef>
              <a:spcAft>
                <a:spcPts val="0"/>
              </a:spcAft>
              <a:buClrTx/>
              <a:buSzTx/>
              <a:buFont typeface="+mj-lt"/>
              <a:buAutoNum type="arabicPeriod"/>
              <a:tabLst/>
              <a:defRPr/>
            </a:pPr>
            <a:r>
              <a:rPr kumimoji="0" lang="en-US" sz="1600" b="1" i="0" u="none" strike="noStrike" kern="1200" cap="none" spc="0" normalizeH="0" baseline="0" noProof="0" dirty="0">
                <a:ln>
                  <a:noFill/>
                </a:ln>
                <a:effectLst/>
                <a:uLnTx/>
                <a:uFillTx/>
                <a:latin typeface="Comic Sans MS" panose="030F0702030302020204" pitchFamily="66" charset="0"/>
              </a:rPr>
              <a:t>Body scanning</a:t>
            </a:r>
          </a:p>
          <a:p>
            <a:pPr marL="512064" marR="0" lvl="0" indent="-512064" defTabSz="914400" rtl="0" eaLnBrk="1" fontAlgn="auto" latinLnBrk="0" hangingPunct="1">
              <a:spcBef>
                <a:spcPts val="1600"/>
              </a:spcBef>
              <a:spcAft>
                <a:spcPts val="0"/>
              </a:spcAft>
              <a:buClrTx/>
              <a:buSzTx/>
              <a:buFont typeface="+mj-lt"/>
              <a:buAutoNum type="arabicPeriod"/>
              <a:tabLst/>
              <a:defRPr/>
            </a:pPr>
            <a:r>
              <a:rPr kumimoji="0" lang="en-US" sz="1600" b="1" i="0" u="none" strike="noStrike" kern="1200" cap="none" spc="0" normalizeH="0" baseline="0" noProof="0" dirty="0">
                <a:ln>
                  <a:noFill/>
                </a:ln>
                <a:effectLst/>
                <a:uLnTx/>
                <a:uFillTx/>
                <a:latin typeface="Comic Sans MS" panose="030F0702030302020204" pitchFamily="66" charset="0"/>
              </a:rPr>
              <a:t>Sensory seeking or avoiding </a:t>
            </a:r>
          </a:p>
          <a:p>
            <a:pPr marL="512064" marR="0" lvl="0" indent="-512064" defTabSz="914400" rtl="0" eaLnBrk="1" fontAlgn="auto" latinLnBrk="0" hangingPunct="1">
              <a:spcBef>
                <a:spcPts val="1600"/>
              </a:spcBef>
              <a:spcAft>
                <a:spcPts val="0"/>
              </a:spcAft>
              <a:buClrTx/>
              <a:buSzTx/>
              <a:buFont typeface="+mj-lt"/>
              <a:buAutoNum type="arabicPeriod"/>
              <a:tabLst/>
              <a:defRPr/>
            </a:pPr>
            <a:r>
              <a:rPr kumimoji="0" lang="en-US" sz="1600" b="1" i="0" u="none" strike="noStrike" kern="1200" cap="none" spc="0" normalizeH="0" baseline="0" noProof="0" dirty="0">
                <a:ln>
                  <a:noFill/>
                </a:ln>
                <a:effectLst/>
                <a:uLnTx/>
                <a:uFillTx/>
                <a:latin typeface="Comic Sans MS" panose="030F0702030302020204" pitchFamily="66" charset="0"/>
              </a:rPr>
              <a:t>Stress tolerance</a:t>
            </a:r>
          </a:p>
          <a:p>
            <a:pPr marL="512064" marR="0" lvl="0" indent="-512064" defTabSz="914400" rtl="0" eaLnBrk="1" fontAlgn="auto" latinLnBrk="0" hangingPunct="1">
              <a:spcBef>
                <a:spcPts val="1600"/>
              </a:spcBef>
              <a:spcAft>
                <a:spcPts val="0"/>
              </a:spcAft>
              <a:buClrTx/>
              <a:buSzTx/>
              <a:buFont typeface="+mj-lt"/>
              <a:buAutoNum type="arabicPeriod"/>
              <a:tabLst/>
              <a:defRPr/>
            </a:pPr>
            <a:r>
              <a:rPr lang="en-US" sz="1600" dirty="0">
                <a:latin typeface="Comic Sans MS" panose="030F0702030302020204" pitchFamily="66" charset="0"/>
              </a:rPr>
              <a:t>Energy levels</a:t>
            </a:r>
            <a:endParaRPr kumimoji="0" lang="en-US" sz="1600" b="1" i="0" u="none" strike="noStrike" kern="1200" cap="none" spc="0" normalizeH="0" baseline="0" noProof="0" dirty="0">
              <a:ln>
                <a:noFill/>
              </a:ln>
              <a:effectLst/>
              <a:uLnTx/>
              <a:uFillTx/>
              <a:latin typeface="Comic Sans MS" panose="030F0702030302020204" pitchFamily="66" charset="0"/>
            </a:endParaRPr>
          </a:p>
          <a:p>
            <a:pPr marL="512064" marR="0" lvl="0" indent="-512064" defTabSz="914400" rtl="0" eaLnBrk="1" fontAlgn="auto" latinLnBrk="0" hangingPunct="1">
              <a:spcBef>
                <a:spcPts val="1600"/>
              </a:spcBef>
              <a:spcAft>
                <a:spcPts val="0"/>
              </a:spcAft>
              <a:buClrTx/>
              <a:buSzTx/>
              <a:buFont typeface="+mj-lt"/>
              <a:buAutoNum type="arabicPeriod"/>
              <a:tabLst/>
              <a:defRPr/>
            </a:pPr>
            <a:r>
              <a:rPr kumimoji="0" lang="en-US" sz="1600" b="1" i="0" u="none" strike="noStrike" kern="1200" cap="none" spc="0" normalizeH="0" baseline="0" noProof="0" dirty="0">
                <a:ln>
                  <a:noFill/>
                </a:ln>
                <a:effectLst/>
                <a:uLnTx/>
                <a:uFillTx/>
                <a:latin typeface="Comic Sans MS" panose="030F0702030302020204" pitchFamily="66" charset="0"/>
              </a:rPr>
              <a:t>Sensory soothing toolkit – calm the chaos or activate bounce back</a:t>
            </a:r>
          </a:p>
          <a:p>
            <a:pPr marL="0" marR="0" lvl="0" indent="0" defTabSz="914400" rtl="0" eaLnBrk="1" fontAlgn="auto" latinLnBrk="0" hangingPunct="1">
              <a:spcBef>
                <a:spcPts val="1600"/>
              </a:spcBef>
              <a:spcAft>
                <a:spcPts val="0"/>
              </a:spcAft>
              <a:buClrTx/>
              <a:buSzTx/>
              <a:buNone/>
              <a:tabLst/>
              <a:defRPr/>
            </a:pPr>
            <a:endParaRPr kumimoji="0" lang="en-US" sz="1600" b="1" i="0" u="none" strike="noStrike" kern="1200" cap="none" spc="0" normalizeH="0" baseline="0" noProof="0" dirty="0">
              <a:ln>
                <a:noFill/>
              </a:ln>
              <a:effectLst/>
              <a:uLnTx/>
              <a:uFillTx/>
              <a:latin typeface="Comic Sans MS" panose="030F0702030302020204" pitchFamily="66" charset="0"/>
            </a:endParaRPr>
          </a:p>
          <a:p>
            <a:endParaRPr lang="en-GB" sz="1400" dirty="0"/>
          </a:p>
        </p:txBody>
      </p:sp>
      <p:pic>
        <p:nvPicPr>
          <p:cNvPr id="5" name="Picture 4" descr="A group of battery levels&#10;&#10;Description automatically generated with medium confidence">
            <a:extLst>
              <a:ext uri="{FF2B5EF4-FFF2-40B4-BE49-F238E27FC236}">
                <a16:creationId xmlns:a16="http://schemas.microsoft.com/office/drawing/2014/main" id="{AAFB2B52-92FE-DEE8-FEE0-7C9EA5FF6DA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170415" y="4056831"/>
            <a:ext cx="1351025" cy="903789"/>
          </a:xfrm>
          <a:prstGeom prst="rect">
            <a:avLst/>
          </a:prstGeom>
        </p:spPr>
      </p:pic>
    </p:spTree>
    <p:extLst>
      <p:ext uri="{BB962C8B-B14F-4D97-AF65-F5344CB8AC3E}">
        <p14:creationId xmlns:p14="http://schemas.microsoft.com/office/powerpoint/2010/main" val="604775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B600B3-F7B7-AFDB-7D7A-400AA9813B2D}"/>
              </a:ext>
            </a:extLst>
          </p:cNvPr>
          <p:cNvSpPr>
            <a:spLocks noGrp="1"/>
          </p:cNvSpPr>
          <p:nvPr>
            <p:ph type="title"/>
          </p:nvPr>
        </p:nvSpPr>
        <p:spPr>
          <a:xfrm>
            <a:off x="630936" y="365760"/>
            <a:ext cx="4562856" cy="1992832"/>
          </a:xfrm>
        </p:spPr>
        <p:txBody>
          <a:bodyPr anchor="b">
            <a:normAutofit fontScale="90000"/>
          </a:bodyPr>
          <a:lstStyle/>
          <a:p>
            <a:r>
              <a:rPr lang="en-US" sz="3600" u="sng" dirty="0">
                <a:latin typeface="Comic Sans MS" panose="030F0702030302020204" pitchFamily="66" charset="0"/>
              </a:rPr>
              <a:t>Belonging</a:t>
            </a:r>
            <a:br>
              <a:rPr lang="en-US" sz="3600" dirty="0">
                <a:latin typeface="Comic Sans MS" panose="030F0702030302020204" pitchFamily="66" charset="0"/>
              </a:rPr>
            </a:br>
            <a:br>
              <a:rPr lang="en-US" sz="3600" dirty="0">
                <a:latin typeface="Comic Sans MS" panose="030F0702030302020204" pitchFamily="66" charset="0"/>
              </a:rPr>
            </a:br>
            <a:r>
              <a:rPr lang="en-US" sz="2700" dirty="0">
                <a:latin typeface="Comic Sans MS" panose="030F0702030302020204" pitchFamily="66" charset="0"/>
              </a:rPr>
              <a:t>“The opposite of belonging is fitting in” </a:t>
            </a:r>
            <a:br>
              <a:rPr lang="en-US" sz="4400" dirty="0"/>
            </a:br>
            <a:r>
              <a:rPr lang="en-US" sz="1300" dirty="0" err="1">
                <a:latin typeface="Comic Sans MS" panose="030F0702030302020204" pitchFamily="66" charset="0"/>
              </a:rPr>
              <a:t>Brene</a:t>
            </a:r>
            <a:r>
              <a:rPr lang="en-US" sz="1300" dirty="0">
                <a:latin typeface="Comic Sans MS" panose="030F0702030302020204" pitchFamily="66" charset="0"/>
              </a:rPr>
              <a:t> Brown</a:t>
            </a:r>
            <a:endParaRPr lang="en-GB" sz="1300" dirty="0"/>
          </a:p>
        </p:txBody>
      </p:sp>
      <p:sp>
        <p:nvSpPr>
          <p:cNvPr id="1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a:extLst>
              <a:ext uri="{FF2B5EF4-FFF2-40B4-BE49-F238E27FC236}">
                <a16:creationId xmlns:a16="http://schemas.microsoft.com/office/drawing/2014/main" id="{BF39EE2D-C4A7-FFA9-B88E-607A315DA55A}"/>
              </a:ext>
            </a:extLst>
          </p:cNvPr>
          <p:cNvPicPr>
            <a:picLocks noChangeAspect="1"/>
          </p:cNvPicPr>
          <p:nvPr/>
        </p:nvPicPr>
        <p:blipFill>
          <a:blip r:embed="rId2"/>
          <a:stretch>
            <a:fillRect/>
          </a:stretch>
        </p:blipFill>
        <p:spPr>
          <a:xfrm>
            <a:off x="5317236" y="640080"/>
            <a:ext cx="5577840" cy="5577840"/>
          </a:xfrm>
          <a:prstGeom prst="rect">
            <a:avLst/>
          </a:prstGeom>
        </p:spPr>
      </p:pic>
      <p:pic>
        <p:nvPicPr>
          <p:cNvPr id="5" name="Picture 2" descr="Pin page">
            <a:extLst>
              <a:ext uri="{FF2B5EF4-FFF2-40B4-BE49-F238E27FC236}">
                <a16:creationId xmlns:a16="http://schemas.microsoft.com/office/drawing/2014/main" id="{C90552DB-2BE6-CDF3-C56C-8EF08D37C35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30238" y="2744391"/>
            <a:ext cx="4307522" cy="3365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6624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26F14C-A388-2FBC-A144-8FEFD0BBA633}"/>
              </a:ext>
            </a:extLst>
          </p:cNvPr>
          <p:cNvSpPr>
            <a:spLocks noGrp="1"/>
          </p:cNvSpPr>
          <p:nvPr>
            <p:ph type="title"/>
          </p:nvPr>
        </p:nvSpPr>
        <p:spPr>
          <a:xfrm>
            <a:off x="6699095" y="375889"/>
            <a:ext cx="4603750" cy="1343025"/>
          </a:xfrm>
        </p:spPr>
        <p:txBody>
          <a:bodyPr/>
          <a:lstStyle/>
          <a:p>
            <a:r>
              <a:rPr lang="en-GB" u="sng" dirty="0">
                <a:latin typeface="Comic Sans MS" panose="030F0702030302020204" pitchFamily="66" charset="0"/>
              </a:rPr>
              <a:t>Belonging</a:t>
            </a:r>
          </a:p>
        </p:txBody>
      </p:sp>
      <p:sp>
        <p:nvSpPr>
          <p:cNvPr id="4" name="Text Placeholder 3">
            <a:extLst>
              <a:ext uri="{FF2B5EF4-FFF2-40B4-BE49-F238E27FC236}">
                <a16:creationId xmlns:a16="http://schemas.microsoft.com/office/drawing/2014/main" id="{89DCB6A3-7A54-BFB0-AADA-87DBB974659F}"/>
              </a:ext>
            </a:extLst>
          </p:cNvPr>
          <p:cNvSpPr>
            <a:spLocks noGrp="1"/>
          </p:cNvSpPr>
          <p:nvPr>
            <p:ph type="body" idx="1"/>
          </p:nvPr>
        </p:nvSpPr>
        <p:spPr>
          <a:xfrm>
            <a:off x="15437937" y="5050744"/>
            <a:ext cx="1076162" cy="1658252"/>
          </a:xfrm>
        </p:spPr>
        <p:txBody>
          <a:bodyPr/>
          <a:lstStyle/>
          <a:p>
            <a:endParaRPr lang="en-GB" dirty="0"/>
          </a:p>
        </p:txBody>
      </p:sp>
      <p:pic>
        <p:nvPicPr>
          <p:cNvPr id="5" name="Content Placeholder 13">
            <a:extLst>
              <a:ext uri="{FF2B5EF4-FFF2-40B4-BE49-F238E27FC236}">
                <a16:creationId xmlns:a16="http://schemas.microsoft.com/office/drawing/2014/main" id="{B32E86CC-DE78-A400-A741-6D917B679FAF}"/>
              </a:ext>
            </a:extLst>
          </p:cNvPr>
          <p:cNvPicPr>
            <a:picLocks noGrp="1" noChangeAspect="1"/>
          </p:cNvPicPr>
          <p:nvPr>
            <p:ph type="pic" sz="quarter" idx="13"/>
          </p:nvPr>
        </p:nvPicPr>
        <p:blipFill>
          <a:blip r:embed="rId2"/>
          <a:srcRect l="1371" r="1371"/>
          <a:stretch/>
        </p:blipFill>
        <p:spPr>
          <a:xfrm>
            <a:off x="-3175" y="606425"/>
            <a:ext cx="6083300" cy="625475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3074" name="Picture 2" descr="50 Parents' Quotes That Perfectly Sum Up Parenting">
            <a:extLst>
              <a:ext uri="{FF2B5EF4-FFF2-40B4-BE49-F238E27FC236}">
                <a16:creationId xmlns:a16="http://schemas.microsoft.com/office/drawing/2014/main" id="{9D8420A0-31CD-BB40-A5D8-34D3B29817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3320" y="1193180"/>
            <a:ext cx="5696878" cy="5288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378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519EB-E2FA-70D4-D1E5-15143A504641}"/>
              </a:ext>
            </a:extLst>
          </p:cNvPr>
          <p:cNvSpPr>
            <a:spLocks noGrp="1"/>
          </p:cNvSpPr>
          <p:nvPr>
            <p:ph type="title"/>
          </p:nvPr>
        </p:nvSpPr>
        <p:spPr>
          <a:xfrm>
            <a:off x="7443216" y="1600200"/>
            <a:ext cx="3931920" cy="2468880"/>
          </a:xfrm>
        </p:spPr>
        <p:txBody>
          <a:bodyPr anchor="t">
            <a:normAutofit/>
          </a:bodyPr>
          <a:lstStyle/>
          <a:p>
            <a:r>
              <a:rPr lang="en-GB" dirty="0">
                <a:latin typeface="Comic Sans MS" panose="030F0702030302020204" pitchFamily="66" charset="0"/>
              </a:rPr>
              <a:t>Belonging</a:t>
            </a:r>
            <a:br>
              <a:rPr lang="en-GB" dirty="0">
                <a:latin typeface="Comic Sans MS" panose="030F0702030302020204" pitchFamily="66" charset="0"/>
              </a:rPr>
            </a:br>
            <a:r>
              <a:rPr lang="en-GB" dirty="0">
                <a:latin typeface="Comic Sans MS" panose="030F0702030302020204" pitchFamily="66" charset="0"/>
              </a:rPr>
              <a:t> </a:t>
            </a:r>
            <a:br>
              <a:rPr lang="en-GB" dirty="0">
                <a:latin typeface="Comic Sans MS" panose="030F0702030302020204" pitchFamily="66" charset="0"/>
              </a:rPr>
            </a:br>
            <a:r>
              <a:rPr lang="en-GB" dirty="0">
                <a:latin typeface="Comic Sans MS" panose="030F0702030302020204" pitchFamily="66" charset="0"/>
              </a:rPr>
              <a:t>Imagination</a:t>
            </a:r>
            <a:br>
              <a:rPr lang="en-GB" dirty="0">
                <a:latin typeface="Comic Sans MS" panose="030F0702030302020204" pitchFamily="66" charset="0"/>
              </a:rPr>
            </a:br>
            <a:br>
              <a:rPr lang="en-GB" dirty="0">
                <a:latin typeface="Comic Sans MS" panose="030F0702030302020204" pitchFamily="66" charset="0"/>
              </a:rPr>
            </a:br>
            <a:r>
              <a:rPr lang="en-GB" dirty="0">
                <a:latin typeface="Comic Sans MS" panose="030F0702030302020204" pitchFamily="66" charset="0"/>
              </a:rPr>
              <a:t>Give it time</a:t>
            </a:r>
          </a:p>
        </p:txBody>
      </p:sp>
      <p:graphicFrame>
        <p:nvGraphicFramePr>
          <p:cNvPr id="6" name="Content Placeholder 3">
            <a:extLst>
              <a:ext uri="{FF2B5EF4-FFF2-40B4-BE49-F238E27FC236}">
                <a16:creationId xmlns:a16="http://schemas.microsoft.com/office/drawing/2014/main" id="{BC95E93C-A95A-F7D1-7948-744D5613CA37}"/>
              </a:ext>
            </a:extLst>
          </p:cNvPr>
          <p:cNvGraphicFramePr>
            <a:graphicFrameLocks noGrp="1"/>
          </p:cNvGraphicFramePr>
          <p:nvPr>
            <p:ph sz="quarter" idx="11"/>
            <p:extLst>
              <p:ext uri="{D42A27DB-BD31-4B8C-83A1-F6EECF244321}">
                <p14:modId xmlns:p14="http://schemas.microsoft.com/office/powerpoint/2010/main" val="2600102323"/>
              </p:ext>
            </p:extLst>
          </p:nvPr>
        </p:nvGraphicFramePr>
        <p:xfrm>
          <a:off x="1161288" y="292608"/>
          <a:ext cx="5358384" cy="6172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2" descr="think big 7">
            <a:extLst>
              <a:ext uri="{FF2B5EF4-FFF2-40B4-BE49-F238E27FC236}">
                <a16:creationId xmlns:a16="http://schemas.microsoft.com/office/drawing/2014/main" id="{AAFEE1B2-033C-1BAF-8826-65BE2740D9B5}"/>
              </a:ext>
            </a:extLst>
          </p:cNvPr>
          <p:cNvPicPr>
            <a:picLocks noGrp="1" noChangeAspect="1" noChangeArrowheads="1"/>
          </p:cNvPicPr>
          <p:nvPr>
            <p:ph sz="quarter" idx="10"/>
          </p:nvPr>
        </p:nvPicPr>
        <p:blipFill>
          <a:blip r:embed="rId7">
            <a:extLst>
              <a:ext uri="{28A0092B-C50C-407E-A947-70E740481C1C}">
                <a14:useLocalDpi xmlns:a14="http://schemas.microsoft.com/office/drawing/2010/main" val="0"/>
              </a:ext>
            </a:extLst>
          </a:blip>
          <a:srcRect/>
          <a:stretch>
            <a:fillRect/>
          </a:stretch>
        </p:blipFill>
        <p:spPr bwMode="auto">
          <a:xfrm>
            <a:off x="7799927" y="4069080"/>
            <a:ext cx="2011363" cy="2011363"/>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a:extLst>
              <a:ext uri="{FF2B5EF4-FFF2-40B4-BE49-F238E27FC236}">
                <a16:creationId xmlns:a16="http://schemas.microsoft.com/office/drawing/2014/main" id="{EC45E7AD-0AA6-09FA-F8C5-C37389FE3C83}"/>
              </a:ext>
            </a:extLst>
          </p:cNvPr>
          <p:cNvPicPr>
            <a:picLocks noChangeAspect="1"/>
          </p:cNvPicPr>
          <p:nvPr/>
        </p:nvPicPr>
        <p:blipFill>
          <a:blip r:embed="rId8">
            <a:extLst>
              <a:ext uri="{96DAC541-7B7A-43D3-8B79-37D633B846F1}">
                <asvg:svgBlip xmlns:asvg="http://schemas.microsoft.com/office/drawing/2016/SVG/main" r:embed="rId9"/>
              </a:ext>
              <a:ext uri="{837473B0-CC2E-450A-ABE3-18F120FF3D39}">
                <a1611:picAttrSrcUrl xmlns:a1611="http://schemas.microsoft.com/office/drawing/2016/11/main" r:id="rId10"/>
              </a:ext>
            </a:extLst>
          </a:blip>
          <a:stretch>
            <a:fillRect/>
          </a:stretch>
        </p:blipFill>
        <p:spPr>
          <a:xfrm>
            <a:off x="5029200" y="5679018"/>
            <a:ext cx="987425" cy="1078397"/>
          </a:xfrm>
          <a:prstGeom prst="rect">
            <a:avLst/>
          </a:prstGeom>
        </p:spPr>
      </p:pic>
    </p:spTree>
    <p:extLst>
      <p:ext uri="{BB962C8B-B14F-4D97-AF65-F5344CB8AC3E}">
        <p14:creationId xmlns:p14="http://schemas.microsoft.com/office/powerpoint/2010/main" val="3076246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CC0C2-918D-493B-88AC-1556A77DF098}"/>
              </a:ext>
            </a:extLst>
          </p:cNvPr>
          <p:cNvSpPr>
            <a:spLocks noGrp="1"/>
          </p:cNvSpPr>
          <p:nvPr>
            <p:ph type="title"/>
          </p:nvPr>
        </p:nvSpPr>
        <p:spPr/>
        <p:txBody>
          <a:bodyPr>
            <a:normAutofit/>
          </a:bodyPr>
          <a:lstStyle/>
          <a:p>
            <a:r>
              <a:rPr lang="en-US" dirty="0">
                <a:latin typeface="Comic Sans MS" panose="030F0702030302020204" pitchFamily="66" charset="0"/>
              </a:rPr>
              <a:t>About me</a:t>
            </a:r>
          </a:p>
        </p:txBody>
      </p:sp>
      <p:sp>
        <p:nvSpPr>
          <p:cNvPr id="4" name="Text Placeholder 3">
            <a:extLst>
              <a:ext uri="{FF2B5EF4-FFF2-40B4-BE49-F238E27FC236}">
                <a16:creationId xmlns:a16="http://schemas.microsoft.com/office/drawing/2014/main" id="{8168D8B0-45A5-4F7D-9510-139B00A37B5F}"/>
              </a:ext>
            </a:extLst>
          </p:cNvPr>
          <p:cNvSpPr>
            <a:spLocks noGrp="1"/>
          </p:cNvSpPr>
          <p:nvPr>
            <p:ph type="body" idx="10"/>
          </p:nvPr>
        </p:nvSpPr>
        <p:spPr/>
        <p:txBody>
          <a:bodyPr vert="horz" lIns="0" tIns="45720" rIns="91440" bIns="45720" rtlCol="0" anchor="t">
            <a:noAutofit/>
          </a:bodyPr>
          <a:lstStyle/>
          <a:p>
            <a:r>
              <a:rPr lang="en-US" dirty="0">
                <a:latin typeface="Comic Sans MS" panose="030F0702030302020204" pitchFamily="66" charset="0"/>
              </a:rPr>
              <a:t>ADHD person</a:t>
            </a:r>
          </a:p>
          <a:p>
            <a:endParaRPr lang="en-US" dirty="0"/>
          </a:p>
        </p:txBody>
      </p:sp>
      <p:pic>
        <p:nvPicPr>
          <p:cNvPr id="15" name="Online Image Placeholder 14" descr="Right And Left Brain with solid fill">
            <a:extLst>
              <a:ext uri="{FF2B5EF4-FFF2-40B4-BE49-F238E27FC236}">
                <a16:creationId xmlns:a16="http://schemas.microsoft.com/office/drawing/2014/main" id="{F1718E48-B4A3-444B-9DA9-7DCC8C1FA31E}"/>
              </a:ext>
            </a:extLst>
          </p:cNvPr>
          <p:cNvPicPr>
            <a:picLocks noGrp="1" noChangeAspect="1"/>
          </p:cNvPicPr>
          <p:nvPr>
            <p:ph type="clipArt" sz="quarter" idx="11"/>
          </p:nvPr>
        </p:nvPicPr>
        <p:blipFill>
          <a:blip r:embed="rId2">
            <a:extLst>
              <a:ext uri="{96DAC541-7B7A-43D3-8B79-37D633B846F1}">
                <asvg:svgBlip xmlns:asvg="http://schemas.microsoft.com/office/drawing/2016/SVG/main" r:embed="rId3"/>
              </a:ext>
            </a:extLst>
          </a:blip>
          <a:stretch>
            <a:fillRect/>
          </a:stretch>
        </p:blipFill>
        <p:spPr>
          <a:xfrm>
            <a:off x="1669256" y="3911600"/>
            <a:ext cx="746125" cy="746125"/>
          </a:xfrm>
        </p:spPr>
      </p:pic>
      <p:sp>
        <p:nvSpPr>
          <p:cNvPr id="6" name="Text Placeholder 5">
            <a:extLst>
              <a:ext uri="{FF2B5EF4-FFF2-40B4-BE49-F238E27FC236}">
                <a16:creationId xmlns:a16="http://schemas.microsoft.com/office/drawing/2014/main" id="{7EABD66B-108F-4078-B750-915D7E688F66}"/>
              </a:ext>
            </a:extLst>
          </p:cNvPr>
          <p:cNvSpPr>
            <a:spLocks noGrp="1"/>
          </p:cNvSpPr>
          <p:nvPr>
            <p:ph type="body" idx="12"/>
          </p:nvPr>
        </p:nvSpPr>
        <p:spPr/>
        <p:txBody>
          <a:bodyPr vert="horz" lIns="0" tIns="45720" rIns="91440" bIns="45720" rtlCol="0" anchor="t">
            <a:noAutofit/>
          </a:bodyPr>
          <a:lstStyle/>
          <a:p>
            <a:r>
              <a:rPr lang="en-US" dirty="0">
                <a:latin typeface="Comic Sans MS" panose="030F0702030302020204" pitchFamily="66" charset="0"/>
              </a:rPr>
              <a:t>Neurodivergent parent </a:t>
            </a:r>
          </a:p>
        </p:txBody>
      </p:sp>
      <p:pic>
        <p:nvPicPr>
          <p:cNvPr id="13" name="Online Image Placeholder 12" descr="Family with two children with solid fill">
            <a:extLst>
              <a:ext uri="{FF2B5EF4-FFF2-40B4-BE49-F238E27FC236}">
                <a16:creationId xmlns:a16="http://schemas.microsoft.com/office/drawing/2014/main" id="{AF4EBF4E-5DA7-4D6A-BF3F-B5152F57E622}"/>
              </a:ext>
            </a:extLst>
          </p:cNvPr>
          <p:cNvPicPr>
            <a:picLocks noGrp="1" noChangeAspect="1"/>
          </p:cNvPicPr>
          <p:nvPr>
            <p:ph type="clipArt" sz="quarter" idx="13"/>
          </p:nvPr>
        </p:nvPicPr>
        <p:blipFill>
          <a:blip r:embed="rId4">
            <a:extLst>
              <a:ext uri="{96DAC541-7B7A-43D3-8B79-37D633B846F1}">
                <asvg:svgBlip xmlns:asvg="http://schemas.microsoft.com/office/drawing/2016/SVG/main" r:embed="rId5"/>
              </a:ext>
            </a:extLst>
          </a:blip>
          <a:stretch>
            <a:fillRect/>
          </a:stretch>
        </p:blipFill>
        <p:spPr>
          <a:xfrm>
            <a:off x="5682456" y="3911600"/>
            <a:ext cx="746125" cy="746125"/>
          </a:xfrm>
        </p:spPr>
      </p:pic>
      <p:sp>
        <p:nvSpPr>
          <p:cNvPr id="8" name="Text Placeholder 7">
            <a:extLst>
              <a:ext uri="{FF2B5EF4-FFF2-40B4-BE49-F238E27FC236}">
                <a16:creationId xmlns:a16="http://schemas.microsoft.com/office/drawing/2014/main" id="{DD4B12C8-7D13-4A97-984A-D62F49E41281}"/>
              </a:ext>
            </a:extLst>
          </p:cNvPr>
          <p:cNvSpPr>
            <a:spLocks noGrp="1"/>
          </p:cNvSpPr>
          <p:nvPr>
            <p:ph type="body" idx="14"/>
          </p:nvPr>
        </p:nvSpPr>
        <p:spPr>
          <a:xfrm>
            <a:off x="9050970" y="4922388"/>
            <a:ext cx="2267380" cy="760239"/>
          </a:xfrm>
        </p:spPr>
        <p:txBody>
          <a:bodyPr vert="horz" lIns="0" tIns="45720" rIns="91440" bIns="45720" rtlCol="0" anchor="t">
            <a:noAutofit/>
          </a:bodyPr>
          <a:lstStyle/>
          <a:p>
            <a:r>
              <a:rPr lang="en-US" dirty="0">
                <a:latin typeface="Comic Sans MS" panose="030F0702030302020204" pitchFamily="66" charset="0"/>
              </a:rPr>
              <a:t>Over 20 years' experience working with children, young people and their families </a:t>
            </a:r>
          </a:p>
          <a:p>
            <a:endParaRPr lang="en-US" dirty="0"/>
          </a:p>
        </p:txBody>
      </p:sp>
      <p:pic>
        <p:nvPicPr>
          <p:cNvPr id="17" name="Online Image Placeholder 16" descr="Spinning Plates with solid fill">
            <a:extLst>
              <a:ext uri="{FF2B5EF4-FFF2-40B4-BE49-F238E27FC236}">
                <a16:creationId xmlns:a16="http://schemas.microsoft.com/office/drawing/2014/main" id="{E4CCECD0-D712-4583-B11C-8AE4E4404227}"/>
              </a:ext>
            </a:extLst>
          </p:cNvPr>
          <p:cNvPicPr>
            <a:picLocks noGrp="1" noChangeAspect="1"/>
          </p:cNvPicPr>
          <p:nvPr>
            <p:ph type="clipArt" sz="quarter" idx="15"/>
          </p:nvPr>
        </p:nvPicPr>
        <p:blipFill>
          <a:blip r:embed="rId6">
            <a:extLst>
              <a:ext uri="{96DAC541-7B7A-43D3-8B79-37D633B846F1}">
                <asvg:svgBlip xmlns:asvg="http://schemas.microsoft.com/office/drawing/2016/SVG/main" r:embed="rId7"/>
              </a:ext>
            </a:extLst>
          </a:blip>
          <a:stretch>
            <a:fillRect/>
          </a:stretch>
        </p:blipFill>
        <p:spPr>
          <a:xfrm>
            <a:off x="9763919" y="3911600"/>
            <a:ext cx="746125" cy="746125"/>
          </a:xfrm>
        </p:spPr>
      </p:pic>
      <p:sp>
        <p:nvSpPr>
          <p:cNvPr id="58" name="Slide Number Placeholder 57">
            <a:extLst>
              <a:ext uri="{FF2B5EF4-FFF2-40B4-BE49-F238E27FC236}">
                <a16:creationId xmlns:a16="http://schemas.microsoft.com/office/drawing/2014/main" id="{2D47FE32-E4F9-49CA-A793-C48BD3246555}"/>
              </a:ext>
            </a:extLst>
          </p:cNvPr>
          <p:cNvSpPr>
            <a:spLocks noGrp="1"/>
          </p:cNvSpPr>
          <p:nvPr>
            <p:ph type="sldNum" sz="quarter" idx="4"/>
          </p:nvPr>
        </p:nvSpPr>
        <p:spPr/>
        <p:txBody>
          <a:bodyPr/>
          <a:lstStyle/>
          <a:p>
            <a:fld id="{B5CEABB6-07DC-46E8-9B57-56EC44A396E5}" type="slidenum">
              <a:rPr lang="en-US" smtClean="0"/>
              <a:pPr/>
              <a:t>2</a:t>
            </a:fld>
            <a:endParaRPr lang="en-US"/>
          </a:p>
        </p:txBody>
      </p:sp>
    </p:spTree>
    <p:extLst>
      <p:ext uri="{BB962C8B-B14F-4D97-AF65-F5344CB8AC3E}">
        <p14:creationId xmlns:p14="http://schemas.microsoft.com/office/powerpoint/2010/main" val="36306322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3D746-D7DE-C4AF-9181-826F0021CBF9}"/>
              </a:ext>
            </a:extLst>
          </p:cNvPr>
          <p:cNvSpPr>
            <a:spLocks noGrp="1"/>
          </p:cNvSpPr>
          <p:nvPr>
            <p:ph type="title"/>
          </p:nvPr>
        </p:nvSpPr>
        <p:spPr>
          <a:xfrm>
            <a:off x="211873" y="157298"/>
            <a:ext cx="11141927" cy="657232"/>
          </a:xfrm>
        </p:spPr>
        <p:txBody>
          <a:bodyPr>
            <a:normAutofit/>
          </a:bodyPr>
          <a:lstStyle/>
          <a:p>
            <a:pPr algn="ctr"/>
            <a:r>
              <a:rPr lang="en-US" sz="4000" b="1" u="sng" kern="1200" dirty="0">
                <a:solidFill>
                  <a:schemeClr val="tx1"/>
                </a:solidFill>
                <a:latin typeface="Comic Sans MS" panose="030F0702030302020204" pitchFamily="66" charset="0"/>
              </a:rPr>
              <a:t>Buffering</a:t>
            </a:r>
            <a:r>
              <a:rPr lang="en-US" sz="2800" b="1" kern="1200" dirty="0">
                <a:solidFill>
                  <a:schemeClr val="tx1"/>
                </a:solidFill>
                <a:latin typeface="Comic Sans MS" panose="030F0702030302020204" pitchFamily="66" charset="0"/>
              </a:rPr>
              <a:t> - Self Survival </a:t>
            </a:r>
            <a:r>
              <a:rPr lang="en-US" sz="2800" b="1" dirty="0">
                <a:latin typeface="Comic Sans MS" panose="030F0702030302020204" pitchFamily="66" charset="0"/>
              </a:rPr>
              <a:t>H</a:t>
            </a:r>
            <a:r>
              <a:rPr lang="en-US" sz="2800" b="1" kern="1200" dirty="0">
                <a:solidFill>
                  <a:schemeClr val="tx1"/>
                </a:solidFill>
                <a:latin typeface="Comic Sans MS" panose="030F0702030302020204" pitchFamily="66" charset="0"/>
              </a:rPr>
              <a:t>acks</a:t>
            </a:r>
            <a:endParaRPr lang="en-GB" sz="2800" dirty="0">
              <a:latin typeface="Comic Sans MS" panose="030F0702030302020204" pitchFamily="66" charset="0"/>
            </a:endParaRPr>
          </a:p>
        </p:txBody>
      </p:sp>
      <p:graphicFrame>
        <p:nvGraphicFramePr>
          <p:cNvPr id="12" name="Content Placeholder 2">
            <a:extLst>
              <a:ext uri="{FF2B5EF4-FFF2-40B4-BE49-F238E27FC236}">
                <a16:creationId xmlns:a16="http://schemas.microsoft.com/office/drawing/2014/main" id="{028681AF-2BDB-4C2D-6A1A-8BF9CD87AA76}"/>
              </a:ext>
            </a:extLst>
          </p:cNvPr>
          <p:cNvGraphicFramePr>
            <a:graphicFrameLocks noGrp="1"/>
          </p:cNvGraphicFramePr>
          <p:nvPr>
            <p:ph idx="1"/>
            <p:extLst>
              <p:ext uri="{D42A27DB-BD31-4B8C-83A1-F6EECF244321}">
                <p14:modId xmlns:p14="http://schemas.microsoft.com/office/powerpoint/2010/main" val="1587147533"/>
              </p:ext>
            </p:extLst>
          </p:nvPr>
        </p:nvGraphicFramePr>
        <p:xfrm>
          <a:off x="5183187" y="886969"/>
          <a:ext cx="6796939" cy="54693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1E0441E7-6DD9-E901-0C22-681F003689E6}"/>
              </a:ext>
            </a:extLst>
          </p:cNvPr>
          <p:cNvSpPr>
            <a:spLocks noGrp="1"/>
          </p:cNvSpPr>
          <p:nvPr>
            <p:ph type="body" sz="half" idx="2"/>
          </p:nvPr>
        </p:nvSpPr>
        <p:spPr>
          <a:xfrm>
            <a:off x="211873" y="4114800"/>
            <a:ext cx="4971315" cy="2762965"/>
          </a:xfrm>
        </p:spPr>
        <p:txBody>
          <a:bodyPr/>
          <a:lstStyle/>
          <a:p>
            <a:endParaRPr lang="en-US" dirty="0">
              <a:latin typeface="Comic Sans MS" panose="030F0702030302020204" pitchFamily="66" charset="0"/>
              <a:cs typeface="Arial" panose="020B0604020202020204" pitchFamily="34" charset="0"/>
            </a:endParaRPr>
          </a:p>
          <a:p>
            <a:pPr marL="285750" indent="-285750">
              <a:buFont typeface="Arial" panose="020B0604020202020204" pitchFamily="34" charset="0"/>
              <a:buChar char="•"/>
            </a:pPr>
            <a:r>
              <a:rPr lang="en-US" dirty="0">
                <a:latin typeface="Comic Sans MS" panose="030F0702030302020204" pitchFamily="66" charset="0"/>
                <a:cs typeface="Arial" panose="020B0604020202020204" pitchFamily="34" charset="0"/>
              </a:rPr>
              <a:t>Processing skills – auditory, verbal and visual</a:t>
            </a:r>
          </a:p>
          <a:p>
            <a:pPr marL="285750" indent="-285750">
              <a:buFont typeface="Arial" panose="020B0604020202020204" pitchFamily="34" charset="0"/>
              <a:buChar char="•"/>
            </a:pPr>
            <a:r>
              <a:rPr lang="en-US" dirty="0">
                <a:latin typeface="Comic Sans MS" panose="030F0702030302020204" pitchFamily="66" charset="0"/>
                <a:cs typeface="Arial" panose="020B0604020202020204" pitchFamily="34" charset="0"/>
              </a:rPr>
              <a:t>Multi-tasking  myths</a:t>
            </a:r>
          </a:p>
          <a:p>
            <a:pPr marL="285750" indent="-285750">
              <a:buFont typeface="Arial" panose="020B0604020202020204" pitchFamily="34" charset="0"/>
              <a:buChar char="•"/>
            </a:pPr>
            <a:r>
              <a:rPr lang="en-US" dirty="0">
                <a:latin typeface="Comic Sans MS" panose="030F0702030302020204" pitchFamily="66" charset="0"/>
                <a:cs typeface="Arial" panose="020B0604020202020204" pitchFamily="34" charset="0"/>
              </a:rPr>
              <a:t>Recharge – creativity and nature</a:t>
            </a:r>
          </a:p>
          <a:p>
            <a:pPr marL="285750" indent="-285750">
              <a:buFont typeface="Arial" panose="020B0604020202020204" pitchFamily="34" charset="0"/>
              <a:buChar char="•"/>
            </a:pPr>
            <a:r>
              <a:rPr lang="en-US" dirty="0">
                <a:latin typeface="Comic Sans MS" panose="030F0702030302020204" pitchFamily="66" charset="0"/>
                <a:cs typeface="Arial" panose="020B0604020202020204" pitchFamily="34" charset="0"/>
              </a:rPr>
              <a:t>Shush the critical voice</a:t>
            </a:r>
          </a:p>
          <a:p>
            <a:endParaRPr lang="en-US" dirty="0"/>
          </a:p>
          <a:p>
            <a:endParaRPr lang="en-US" dirty="0"/>
          </a:p>
          <a:p>
            <a:endParaRPr lang="en-GB" dirty="0"/>
          </a:p>
        </p:txBody>
      </p:sp>
      <p:sp>
        <p:nvSpPr>
          <p:cNvPr id="5" name="Footer Placeholder 4">
            <a:extLst>
              <a:ext uri="{FF2B5EF4-FFF2-40B4-BE49-F238E27FC236}">
                <a16:creationId xmlns:a16="http://schemas.microsoft.com/office/drawing/2014/main" id="{1649E07C-4BF2-2369-9F7B-E56E8619F85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C3DF711-5021-EF9A-D58C-2E83FE08C14C}"/>
              </a:ext>
            </a:extLst>
          </p:cNvPr>
          <p:cNvSpPr>
            <a:spLocks noGrp="1"/>
          </p:cNvSpPr>
          <p:nvPr>
            <p:ph type="sldNum" sz="quarter" idx="12"/>
          </p:nvPr>
        </p:nvSpPr>
        <p:spPr/>
        <p:txBody>
          <a:bodyPr/>
          <a:lstStyle/>
          <a:p>
            <a:fld id="{B5CEABB6-07DC-46E8-9B57-56EC44A396E5}" type="slidenum">
              <a:rPr lang="en-US" smtClean="0"/>
              <a:pPr/>
              <a:t>20</a:t>
            </a:fld>
            <a:endParaRPr lang="en-US"/>
          </a:p>
        </p:txBody>
      </p:sp>
      <p:pic>
        <p:nvPicPr>
          <p:cNvPr id="15" name="Content Placeholder 2">
            <a:extLst>
              <a:ext uri="{FF2B5EF4-FFF2-40B4-BE49-F238E27FC236}">
                <a16:creationId xmlns:a16="http://schemas.microsoft.com/office/drawing/2014/main" id="{7E8B071B-03BA-2581-0D8E-9B4370760964}"/>
              </a:ext>
            </a:extLst>
          </p:cNvPr>
          <p:cNvPicPr>
            <a:picLocks noChangeAspect="1"/>
          </p:cNvPicPr>
          <p:nvPr/>
        </p:nvPicPr>
        <p:blipFill>
          <a:blip r:embed="rId7"/>
          <a:stretch>
            <a:fillRect/>
          </a:stretch>
        </p:blipFill>
        <p:spPr>
          <a:xfrm>
            <a:off x="331777" y="1143714"/>
            <a:ext cx="4430017" cy="2853055"/>
          </a:xfrm>
          <a:prstGeom prst="rect">
            <a:avLst/>
          </a:prstGeom>
        </p:spPr>
      </p:pic>
    </p:spTree>
    <p:extLst>
      <p:ext uri="{BB962C8B-B14F-4D97-AF65-F5344CB8AC3E}">
        <p14:creationId xmlns:p14="http://schemas.microsoft.com/office/powerpoint/2010/main" val="26317266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04" name="Rectangle 1103">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2">
            <a:extLst>
              <a:ext uri="{FF2B5EF4-FFF2-40B4-BE49-F238E27FC236}">
                <a16:creationId xmlns:a16="http://schemas.microsoft.com/office/drawing/2014/main" id="{1D68D260-0041-C888-4D11-0EECE3B28752}"/>
              </a:ext>
            </a:extLst>
          </p:cNvPr>
          <p:cNvSpPr>
            <a:spLocks noGrp="1"/>
          </p:cNvSpPr>
          <p:nvPr>
            <p:ph type="title"/>
          </p:nvPr>
        </p:nvSpPr>
        <p:spPr>
          <a:xfrm>
            <a:off x="8643193" y="489507"/>
            <a:ext cx="3091607" cy="1655483"/>
          </a:xfrm>
        </p:spPr>
        <p:txBody>
          <a:bodyPr vert="horz" lIns="91440" tIns="45720" rIns="91440" bIns="45720" rtlCol="0" anchor="b">
            <a:normAutofit/>
          </a:bodyPr>
          <a:lstStyle/>
          <a:p>
            <a:r>
              <a:rPr lang="en-US" sz="4000" dirty="0">
                <a:latin typeface="Comic Sans MS" panose="030F0702030302020204" pitchFamily="66" charset="0"/>
              </a:rPr>
              <a:t>What really matters?</a:t>
            </a:r>
          </a:p>
        </p:txBody>
      </p:sp>
      <p:sp>
        <p:nvSpPr>
          <p:cNvPr id="1031" name="Footer Placeholder 4">
            <a:extLst>
              <a:ext uri="{FF2B5EF4-FFF2-40B4-BE49-F238E27FC236}">
                <a16:creationId xmlns:a16="http://schemas.microsoft.com/office/drawing/2014/main" id="{C51D7895-B1E7-FFA7-9370-2998D8AD46C7}"/>
              </a:ext>
            </a:extLst>
          </p:cNvPr>
          <p:cNvSpPr>
            <a:spLocks noGrp="1"/>
          </p:cNvSpPr>
          <p:nvPr>
            <p:ph type="ftr" sz="quarter" idx="11"/>
          </p:nvPr>
        </p:nvSpPr>
        <p:spPr>
          <a:xfrm rot="5400000">
            <a:off x="-1808519" y="1945335"/>
            <a:ext cx="4114800" cy="365125"/>
          </a:xfrm>
          <a:effectLst/>
        </p:spPr>
        <p:txBody>
          <a:bodyPr vert="horz" lIns="91440" tIns="45720" rIns="91440" bIns="45720" rtlCol="0" anchor="ctr">
            <a:normAutofit/>
          </a:bodyPr>
          <a:lstStyle/>
          <a:p>
            <a:pPr algn="l">
              <a:spcAft>
                <a:spcPts val="600"/>
              </a:spcAft>
              <a:defRPr/>
            </a:pPr>
            <a:r>
              <a:rPr lang="en-US" kern="1200">
                <a:solidFill>
                  <a:srgbClr val="FFFFFF"/>
                </a:solidFill>
                <a:latin typeface="Calibri" panose="020F0502020204030204"/>
                <a:ea typeface="+mn-ea"/>
                <a:cs typeface="+mn-cs"/>
              </a:rPr>
              <a:t>Conference presentation</a:t>
            </a:r>
          </a:p>
        </p:txBody>
      </p:sp>
      <p:pic>
        <p:nvPicPr>
          <p:cNvPr id="1026" name="Picture 2" descr="I was a really good mom before I had kids. - therapyology">
            <a:extLst>
              <a:ext uri="{FF2B5EF4-FFF2-40B4-BE49-F238E27FC236}">
                <a16:creationId xmlns:a16="http://schemas.microsoft.com/office/drawing/2014/main" id="{E62196CD-33E8-DFF1-C796-0008C890F1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047" r="12569"/>
          <a:stretch/>
        </p:blipFill>
        <p:spPr bwMode="auto">
          <a:xfrm>
            <a:off x="20" y="431"/>
            <a:ext cx="8115280" cy="6408311"/>
          </a:xfrm>
          <a:prstGeom prst="rect">
            <a:avLst/>
          </a:prstGeom>
          <a:solidFill>
            <a:srgbClr val="FFFFFF"/>
          </a:solidFill>
        </p:spPr>
      </p:pic>
      <p:sp>
        <p:nvSpPr>
          <p:cNvPr id="27" name="Text Placeholder 3">
            <a:extLst>
              <a:ext uri="{FF2B5EF4-FFF2-40B4-BE49-F238E27FC236}">
                <a16:creationId xmlns:a16="http://schemas.microsoft.com/office/drawing/2014/main" id="{2BA56FB5-6B07-4E91-29F8-79516C015796}"/>
              </a:ext>
            </a:extLst>
          </p:cNvPr>
          <p:cNvSpPr>
            <a:spLocks noGrp="1"/>
          </p:cNvSpPr>
          <p:nvPr>
            <p:ph type="body" sz="half" idx="2"/>
          </p:nvPr>
        </p:nvSpPr>
        <p:spPr>
          <a:xfrm>
            <a:off x="8643193" y="2418408"/>
            <a:ext cx="2942813" cy="3540265"/>
          </a:xfrm>
        </p:spPr>
        <p:txBody>
          <a:bodyPr vert="horz" lIns="91440" tIns="45720" rIns="91440" bIns="45720" rtlCol="0">
            <a:normAutofit/>
          </a:bodyPr>
          <a:lstStyle/>
          <a:p>
            <a:pPr marL="285750" indent="-228600">
              <a:buFont typeface="Arial" panose="020B0604020202020204" pitchFamily="34" charset="0"/>
              <a:buChar char="•"/>
            </a:pPr>
            <a:r>
              <a:rPr lang="en-US" sz="1700" dirty="0">
                <a:latin typeface="Comic Sans MS" panose="030F0702030302020204" pitchFamily="66" charset="0"/>
              </a:rPr>
              <a:t>Late</a:t>
            </a:r>
          </a:p>
          <a:p>
            <a:pPr marL="285750" indent="-228600">
              <a:buFont typeface="Arial" panose="020B0604020202020204" pitchFamily="34" charset="0"/>
              <a:buChar char="•"/>
            </a:pPr>
            <a:r>
              <a:rPr lang="en-US" sz="1700" dirty="0">
                <a:latin typeface="Comic Sans MS" panose="030F0702030302020204" pitchFamily="66" charset="0"/>
              </a:rPr>
              <a:t>Burning food</a:t>
            </a:r>
          </a:p>
          <a:p>
            <a:pPr marL="285750" indent="-228600">
              <a:buFont typeface="Arial" panose="020B0604020202020204" pitchFamily="34" charset="0"/>
              <a:buChar char="•"/>
            </a:pPr>
            <a:r>
              <a:rPr lang="en-US" sz="1700" dirty="0">
                <a:latin typeface="Comic Sans MS" panose="030F0702030302020204" pitchFamily="66" charset="0"/>
              </a:rPr>
              <a:t>Grumpy in the morning</a:t>
            </a:r>
          </a:p>
          <a:p>
            <a:pPr marL="285750" indent="-228600">
              <a:buFont typeface="Arial" panose="020B0604020202020204" pitchFamily="34" charset="0"/>
              <a:buChar char="•"/>
            </a:pPr>
            <a:r>
              <a:rPr lang="en-US" sz="1700" dirty="0">
                <a:latin typeface="Comic Sans MS" panose="030F0702030302020204" pitchFamily="66" charset="0"/>
              </a:rPr>
              <a:t>Panic cleaning</a:t>
            </a:r>
          </a:p>
          <a:p>
            <a:pPr marL="285750" indent="-228600">
              <a:buFont typeface="Arial" panose="020B0604020202020204" pitchFamily="34" charset="0"/>
              <a:buChar char="•"/>
            </a:pPr>
            <a:endParaRPr lang="en-US" sz="1700" dirty="0">
              <a:latin typeface="Comic Sans MS" panose="030F0702030302020204" pitchFamily="66" charset="0"/>
            </a:endParaRPr>
          </a:p>
          <a:p>
            <a:pPr marL="285750" indent="-228600">
              <a:buFont typeface="Arial" panose="020B0604020202020204" pitchFamily="34" charset="0"/>
              <a:buChar char="•"/>
            </a:pPr>
            <a:r>
              <a:rPr lang="en-US" sz="1700" b="1" dirty="0">
                <a:solidFill>
                  <a:srgbClr val="FF0066"/>
                </a:solidFill>
                <a:latin typeface="Comic Sans MS" panose="030F0702030302020204" pitchFamily="66" charset="0"/>
              </a:rPr>
              <a:t>Funny </a:t>
            </a:r>
          </a:p>
          <a:p>
            <a:pPr marL="285750" indent="-228600">
              <a:buFont typeface="Arial" panose="020B0604020202020204" pitchFamily="34" charset="0"/>
              <a:buChar char="•"/>
            </a:pPr>
            <a:r>
              <a:rPr lang="en-US" sz="1700" b="1" dirty="0">
                <a:solidFill>
                  <a:srgbClr val="FF0066"/>
                </a:solidFill>
                <a:latin typeface="Comic Sans MS" panose="030F0702030302020204" pitchFamily="66" charset="0"/>
              </a:rPr>
              <a:t>Kind </a:t>
            </a:r>
          </a:p>
          <a:p>
            <a:pPr marL="285750" indent="-228600">
              <a:buFont typeface="Arial" panose="020B0604020202020204" pitchFamily="34" charset="0"/>
              <a:buChar char="•"/>
            </a:pPr>
            <a:r>
              <a:rPr lang="en-US" sz="1700" b="1" dirty="0">
                <a:solidFill>
                  <a:srgbClr val="FF0066"/>
                </a:solidFill>
                <a:latin typeface="Comic Sans MS" panose="030F0702030302020204" pitchFamily="66" charset="0"/>
              </a:rPr>
              <a:t>Great at helping us with our problems</a:t>
            </a:r>
          </a:p>
          <a:p>
            <a:pPr marL="285750" indent="-228600">
              <a:buFont typeface="Arial" panose="020B0604020202020204" pitchFamily="34" charset="0"/>
              <a:buChar char="•"/>
            </a:pPr>
            <a:r>
              <a:rPr lang="en-US" sz="1700" b="1" dirty="0">
                <a:solidFill>
                  <a:srgbClr val="FF0066"/>
                </a:solidFill>
                <a:latin typeface="Comic Sans MS" panose="030F0702030302020204" pitchFamily="66" charset="0"/>
              </a:rPr>
              <a:t>You get how we feel</a:t>
            </a:r>
          </a:p>
          <a:p>
            <a:pPr indent="-228600">
              <a:buFont typeface="Arial" panose="020B0604020202020204" pitchFamily="34" charset="0"/>
              <a:buChar char="•"/>
            </a:pPr>
            <a:endParaRPr lang="en-US" sz="1700" dirty="0"/>
          </a:p>
        </p:txBody>
      </p:sp>
      <p:sp>
        <p:nvSpPr>
          <p:cNvPr id="1105" name="Rectangle 1104">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3" name="Rectangle 110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Slide Number Placeholder 5">
            <a:extLst>
              <a:ext uri="{FF2B5EF4-FFF2-40B4-BE49-F238E27FC236}">
                <a16:creationId xmlns:a16="http://schemas.microsoft.com/office/drawing/2014/main" id="{A57B0423-7B3B-DF81-9279-475E8F94742E}"/>
              </a:ext>
            </a:extLst>
          </p:cNvPr>
          <p:cNvSpPr>
            <a:spLocks noGrp="1"/>
          </p:cNvSpPr>
          <p:nvPr>
            <p:ph type="sldNum" sz="quarter" idx="12"/>
          </p:nvPr>
        </p:nvSpPr>
        <p:spPr>
          <a:xfrm>
            <a:off x="11704320" y="6459376"/>
            <a:ext cx="448056" cy="365125"/>
          </a:xfrm>
        </p:spPr>
        <p:txBody>
          <a:bodyPr vert="horz" lIns="91440" tIns="45720" rIns="91440" bIns="45720" rtlCol="0" anchor="ctr">
            <a:normAutofit/>
          </a:bodyPr>
          <a:lstStyle/>
          <a:p>
            <a:pPr>
              <a:spcAft>
                <a:spcPts val="600"/>
              </a:spcAft>
              <a:defRPr/>
            </a:pPr>
            <a:fld id="{B5CEABB6-07DC-46E8-9B57-56EC44A396E5}" type="slidenum">
              <a:rPr lang="en-US" sz="1100">
                <a:solidFill>
                  <a:srgbClr val="FFFFFF"/>
                </a:solidFill>
                <a:latin typeface="Calibri" panose="020F0502020204030204"/>
              </a:rPr>
              <a:pPr>
                <a:spcAft>
                  <a:spcPts val="600"/>
                </a:spcAft>
                <a:defRPr/>
              </a:pPr>
              <a:t>21</a:t>
            </a:fld>
            <a:endParaRPr lang="en-US" sz="1100">
              <a:solidFill>
                <a:srgbClr val="FFFFFF"/>
              </a:solidFill>
              <a:latin typeface="Calibri" panose="020F0502020204030204"/>
            </a:endParaRPr>
          </a:p>
        </p:txBody>
      </p:sp>
    </p:spTree>
    <p:extLst>
      <p:ext uri="{BB962C8B-B14F-4D97-AF65-F5344CB8AC3E}">
        <p14:creationId xmlns:p14="http://schemas.microsoft.com/office/powerpoint/2010/main" val="658399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Give And Take Road Sign Donation · Free photo on Pixabay">
            <a:extLst>
              <a:ext uri="{FF2B5EF4-FFF2-40B4-BE49-F238E27FC236}">
                <a16:creationId xmlns:a16="http://schemas.microsoft.com/office/drawing/2014/main" id="{AC12F409-53B9-73E6-A864-5D3B0047FE2F}"/>
              </a:ext>
            </a:extLst>
          </p:cNvPr>
          <p:cNvPicPr>
            <a:picLocks noGrp="1" noChangeAspect="1"/>
          </p:cNvPicPr>
          <p:nvPr>
            <p:ph type="pic" sz="quarter" idx="10"/>
          </p:nvPr>
        </p:nvPicPr>
        <p:blipFill>
          <a:blip r:embed="rId2"/>
          <a:srcRect l="22990" r="22990"/>
          <a:stretch/>
        </p:blipFill>
        <p:spPr/>
      </p:pic>
      <p:sp>
        <p:nvSpPr>
          <p:cNvPr id="2" name="Title 1">
            <a:extLst>
              <a:ext uri="{FF2B5EF4-FFF2-40B4-BE49-F238E27FC236}">
                <a16:creationId xmlns:a16="http://schemas.microsoft.com/office/drawing/2014/main" id="{75031FE9-9059-4FE8-B4AC-9771F23A1B89}"/>
              </a:ext>
            </a:extLst>
          </p:cNvPr>
          <p:cNvSpPr>
            <a:spLocks noGrp="1"/>
          </p:cNvSpPr>
          <p:nvPr>
            <p:ph type="title"/>
          </p:nvPr>
        </p:nvSpPr>
        <p:spPr/>
        <p:txBody>
          <a:bodyPr/>
          <a:lstStyle/>
          <a:p>
            <a:r>
              <a:rPr lang="en-US" dirty="0">
                <a:latin typeface="Comic Sans MS" panose="030F0702030302020204" pitchFamily="66" charset="0"/>
              </a:rPr>
              <a:t>Key takeaways</a:t>
            </a:r>
          </a:p>
        </p:txBody>
      </p:sp>
      <p:sp>
        <p:nvSpPr>
          <p:cNvPr id="3" name="Content Placeholder 2">
            <a:extLst>
              <a:ext uri="{FF2B5EF4-FFF2-40B4-BE49-F238E27FC236}">
                <a16:creationId xmlns:a16="http://schemas.microsoft.com/office/drawing/2014/main" id="{D4A2EB3F-4D60-451F-8F45-7D6654D2FCD9}"/>
              </a:ext>
            </a:extLst>
          </p:cNvPr>
          <p:cNvSpPr>
            <a:spLocks noGrp="1"/>
          </p:cNvSpPr>
          <p:nvPr>
            <p:ph type="body" idx="1"/>
          </p:nvPr>
        </p:nvSpPr>
        <p:spPr>
          <a:xfrm>
            <a:off x="704089" y="3202442"/>
            <a:ext cx="2108880" cy="955826"/>
          </a:xfrm>
        </p:spPr>
        <p:txBody>
          <a:bodyPr vert="horz" lIns="91440" tIns="45720" rIns="91440" bIns="45720" rtlCol="0" anchor="t">
            <a:normAutofit fontScale="62500" lnSpcReduction="20000"/>
          </a:bodyPr>
          <a:lstStyle/>
          <a:p>
            <a:r>
              <a:rPr lang="en-US" sz="2600" dirty="0">
                <a:latin typeface="Comic Sans MS" panose="030F0702030302020204" pitchFamily="66" charset="0"/>
              </a:rPr>
              <a:t>Being an ND parent does not equal poor parenting or poor mental health.</a:t>
            </a:r>
          </a:p>
          <a:p>
            <a:endParaRPr lang="en-US" dirty="0"/>
          </a:p>
        </p:txBody>
      </p:sp>
      <p:pic>
        <p:nvPicPr>
          <p:cNvPr id="55" name="Online Image Placeholder 54" descr="Right And Left Brain with solid fill">
            <a:extLst>
              <a:ext uri="{FF2B5EF4-FFF2-40B4-BE49-F238E27FC236}">
                <a16:creationId xmlns:a16="http://schemas.microsoft.com/office/drawing/2014/main" id="{1021DF3C-E1FF-4DA0-864D-09513EB043B5}"/>
              </a:ext>
            </a:extLst>
          </p:cNvPr>
          <p:cNvPicPr>
            <a:picLocks noGrp="1" noChangeAspect="1"/>
          </p:cNvPicPr>
          <p:nvPr>
            <p:ph type="clipArt" sz="quarter" idx="11"/>
          </p:nvPr>
        </p:nvPicPr>
        <p:blipFill>
          <a:blip r:embed="rId3">
            <a:extLst>
              <a:ext uri="{96DAC541-7B7A-43D3-8B79-37D633B846F1}">
                <asvg:svgBlip xmlns:asvg="http://schemas.microsoft.com/office/drawing/2016/SVG/main" r:embed="rId4"/>
              </a:ext>
            </a:extLst>
          </a:blip>
          <a:stretch>
            <a:fillRect/>
          </a:stretch>
        </p:blipFill>
        <p:spPr/>
      </p:pic>
      <p:sp>
        <p:nvSpPr>
          <p:cNvPr id="6" name="Text Placeholder 5">
            <a:extLst>
              <a:ext uri="{FF2B5EF4-FFF2-40B4-BE49-F238E27FC236}">
                <a16:creationId xmlns:a16="http://schemas.microsoft.com/office/drawing/2014/main" id="{19FD8F96-CA3F-4A9C-92B4-33CDCC3719A9}"/>
              </a:ext>
            </a:extLst>
          </p:cNvPr>
          <p:cNvSpPr>
            <a:spLocks noGrp="1"/>
          </p:cNvSpPr>
          <p:nvPr>
            <p:ph type="body" idx="12"/>
          </p:nvPr>
        </p:nvSpPr>
        <p:spPr>
          <a:xfrm>
            <a:off x="3741177" y="3202441"/>
            <a:ext cx="2001667" cy="955825"/>
          </a:xfrm>
        </p:spPr>
        <p:txBody>
          <a:bodyPr vert="horz" lIns="0" tIns="45720" rIns="91440" bIns="45720" rtlCol="0" anchor="t">
            <a:normAutofit fontScale="85000" lnSpcReduction="20000"/>
          </a:bodyPr>
          <a:lstStyle/>
          <a:p>
            <a:r>
              <a:rPr lang="en-US" sz="1900" dirty="0">
                <a:latin typeface="Comic Sans MS" panose="030F0702030302020204" pitchFamily="66" charset="0"/>
              </a:rPr>
              <a:t>One size does not fit all – Do what works for you and your family</a:t>
            </a:r>
          </a:p>
          <a:p>
            <a:pPr lvl="0"/>
            <a:endParaRPr lang="en-US" dirty="0"/>
          </a:p>
          <a:p>
            <a:endParaRPr lang="en-US" dirty="0"/>
          </a:p>
        </p:txBody>
      </p:sp>
      <p:pic>
        <p:nvPicPr>
          <p:cNvPr id="57" name="Online Image Placeholder 56" descr="Architecture with solid fill">
            <a:extLst>
              <a:ext uri="{FF2B5EF4-FFF2-40B4-BE49-F238E27FC236}">
                <a16:creationId xmlns:a16="http://schemas.microsoft.com/office/drawing/2014/main" id="{DACC8495-03B5-4503-B5F6-5DD3957D8284}"/>
              </a:ext>
            </a:extLst>
          </p:cNvPr>
          <p:cNvPicPr>
            <a:picLocks noGrp="1" noChangeAspect="1"/>
          </p:cNvPicPr>
          <p:nvPr>
            <p:ph type="clipArt" sz="quarter" idx="13"/>
          </p:nvPr>
        </p:nvPicPr>
        <p:blipFill>
          <a:blip r:embed="rId5">
            <a:extLst>
              <a:ext uri="{96DAC541-7B7A-43D3-8B79-37D633B846F1}">
                <asvg:svgBlip xmlns:asvg="http://schemas.microsoft.com/office/drawing/2016/SVG/main" r:embed="rId6"/>
              </a:ext>
            </a:extLst>
          </a:blip>
          <a:stretch>
            <a:fillRect/>
          </a:stretch>
        </p:blipFill>
        <p:spPr>
          <a:xfrm>
            <a:off x="4367213" y="2221706"/>
            <a:ext cx="746125" cy="746125"/>
          </a:xfrm>
        </p:spPr>
      </p:pic>
      <p:sp>
        <p:nvSpPr>
          <p:cNvPr id="8" name="Text Placeholder 7">
            <a:extLst>
              <a:ext uri="{FF2B5EF4-FFF2-40B4-BE49-F238E27FC236}">
                <a16:creationId xmlns:a16="http://schemas.microsoft.com/office/drawing/2014/main" id="{78152323-48DA-4D9E-B88F-B9599ED34B7B}"/>
              </a:ext>
            </a:extLst>
          </p:cNvPr>
          <p:cNvSpPr>
            <a:spLocks noGrp="1"/>
          </p:cNvSpPr>
          <p:nvPr>
            <p:ph type="body" idx="14"/>
          </p:nvPr>
        </p:nvSpPr>
        <p:spPr>
          <a:xfrm>
            <a:off x="704089" y="4983875"/>
            <a:ext cx="2108880" cy="1535797"/>
          </a:xfrm>
        </p:spPr>
        <p:txBody>
          <a:bodyPr vert="horz" lIns="0" tIns="45720" rIns="91440" bIns="45720" rtlCol="0" anchor="t">
            <a:normAutofit fontScale="92500" lnSpcReduction="10000"/>
          </a:bodyPr>
          <a:lstStyle/>
          <a:p>
            <a:r>
              <a:rPr lang="en-US" dirty="0">
                <a:latin typeface="Comic Sans MS" panose="030F0702030302020204" pitchFamily="66" charset="0"/>
              </a:rPr>
              <a:t>It’s OK to ask for help and take time to recharge </a:t>
            </a:r>
          </a:p>
          <a:p>
            <a:r>
              <a:rPr lang="en-US" dirty="0">
                <a:latin typeface="Comic Sans MS" panose="030F0702030302020204" pitchFamily="66" charset="0"/>
              </a:rPr>
              <a:t>Balance, boundaries, buffering and belonging</a:t>
            </a:r>
          </a:p>
          <a:p>
            <a:endParaRPr lang="en-US" dirty="0"/>
          </a:p>
        </p:txBody>
      </p:sp>
      <p:pic>
        <p:nvPicPr>
          <p:cNvPr id="59" name="Online Image Placeholder 58" descr="Battery with solid fill">
            <a:extLst>
              <a:ext uri="{FF2B5EF4-FFF2-40B4-BE49-F238E27FC236}">
                <a16:creationId xmlns:a16="http://schemas.microsoft.com/office/drawing/2014/main" id="{9EF3ADC3-F0F3-4194-95FB-D27EEB17ED2B}"/>
              </a:ext>
            </a:extLst>
          </p:cNvPr>
          <p:cNvPicPr>
            <a:picLocks noGrp="1" noChangeAspect="1"/>
          </p:cNvPicPr>
          <p:nvPr>
            <p:ph type="clipArt" sz="quarter" idx="15"/>
          </p:nvPr>
        </p:nvPicPr>
        <p:blipFill>
          <a:blip r:embed="rId7">
            <a:extLst>
              <a:ext uri="{96DAC541-7B7A-43D3-8B79-37D633B846F1}">
                <asvg:svgBlip xmlns:asvg="http://schemas.microsoft.com/office/drawing/2016/SVG/main" r:embed="rId8"/>
              </a:ext>
            </a:extLst>
          </a:blip>
          <a:stretch>
            <a:fillRect/>
          </a:stretch>
        </p:blipFill>
        <p:spPr/>
      </p:pic>
      <p:sp>
        <p:nvSpPr>
          <p:cNvPr id="10" name="Text Placeholder 9">
            <a:extLst>
              <a:ext uri="{FF2B5EF4-FFF2-40B4-BE49-F238E27FC236}">
                <a16:creationId xmlns:a16="http://schemas.microsoft.com/office/drawing/2014/main" id="{782B5BC2-22E9-48C4-9B94-941BE14101A9}"/>
              </a:ext>
            </a:extLst>
          </p:cNvPr>
          <p:cNvSpPr>
            <a:spLocks noGrp="1"/>
          </p:cNvSpPr>
          <p:nvPr>
            <p:ph type="body" idx="16"/>
          </p:nvPr>
        </p:nvSpPr>
        <p:spPr>
          <a:xfrm>
            <a:off x="3741177" y="5143144"/>
            <a:ext cx="2013762" cy="1138784"/>
          </a:xfrm>
        </p:spPr>
        <p:txBody>
          <a:bodyPr vert="horz" lIns="0" tIns="45720" rIns="91440" bIns="45720" rtlCol="0" anchor="t">
            <a:normAutofit fontScale="92500" lnSpcReduction="20000"/>
          </a:bodyPr>
          <a:lstStyle/>
          <a:p>
            <a:r>
              <a:rPr lang="en-US" sz="1700" dirty="0">
                <a:latin typeface="Comic Sans MS" panose="030F0702030302020204" pitchFamily="66" charset="0"/>
              </a:rPr>
              <a:t>Acceptance, self-belief and compassion. You are good enough and so are your children. </a:t>
            </a:r>
          </a:p>
          <a:p>
            <a:endParaRPr lang="en-US" dirty="0"/>
          </a:p>
          <a:p>
            <a:endParaRPr lang="en-US" dirty="0"/>
          </a:p>
        </p:txBody>
      </p:sp>
      <p:pic>
        <p:nvPicPr>
          <p:cNvPr id="61" name="Online Image Placeholder 60" descr="Love letter with solid fill">
            <a:extLst>
              <a:ext uri="{FF2B5EF4-FFF2-40B4-BE49-F238E27FC236}">
                <a16:creationId xmlns:a16="http://schemas.microsoft.com/office/drawing/2014/main" id="{7ADEB4E8-31CB-4828-A313-54A0483A21EC}"/>
              </a:ext>
            </a:extLst>
          </p:cNvPr>
          <p:cNvPicPr>
            <a:picLocks noGrp="1" noChangeAspect="1"/>
          </p:cNvPicPr>
          <p:nvPr>
            <p:ph type="clipArt" sz="quarter" idx="17"/>
          </p:nvPr>
        </p:nvPicPr>
        <p:blipFill>
          <a:blip r:embed="rId9">
            <a:extLst>
              <a:ext uri="{96DAC541-7B7A-43D3-8B79-37D633B846F1}">
                <asvg:svgBlip xmlns:asvg="http://schemas.microsoft.com/office/drawing/2016/SVG/main" r:embed="rId10"/>
              </a:ext>
            </a:extLst>
          </a:blip>
          <a:stretch>
            <a:fillRect/>
          </a:stretch>
        </p:blipFill>
        <p:spPr>
          <a:xfrm>
            <a:off x="4367213" y="4163219"/>
            <a:ext cx="746125" cy="746125"/>
          </a:xfrm>
        </p:spPr>
      </p:pic>
      <p:sp>
        <p:nvSpPr>
          <p:cNvPr id="165" name="Footer Placeholder 164">
            <a:extLst>
              <a:ext uri="{FF2B5EF4-FFF2-40B4-BE49-F238E27FC236}">
                <a16:creationId xmlns:a16="http://schemas.microsoft.com/office/drawing/2014/main" id="{D8D8A954-1409-4E2B-AB44-59639DC513B5}"/>
              </a:ext>
            </a:extLst>
          </p:cNvPr>
          <p:cNvSpPr>
            <a:spLocks noGrp="1"/>
          </p:cNvSpPr>
          <p:nvPr>
            <p:ph type="ftr" sz="quarter" idx="19"/>
          </p:nvPr>
        </p:nvSpPr>
        <p:spPr/>
        <p:txBody>
          <a:bodyPr/>
          <a:lstStyle/>
          <a:p>
            <a:r>
              <a:rPr lang="en-US" dirty="0">
                <a:latin typeface="Comic Sans MS" panose="030F0702030302020204" pitchFamily="66" charset="0"/>
              </a:rPr>
              <a:t>THANK YOU FOR LISTENING </a:t>
            </a:r>
          </a:p>
        </p:txBody>
      </p:sp>
      <p:sp>
        <p:nvSpPr>
          <p:cNvPr id="166" name="Slide Number Placeholder 165">
            <a:extLst>
              <a:ext uri="{FF2B5EF4-FFF2-40B4-BE49-F238E27FC236}">
                <a16:creationId xmlns:a16="http://schemas.microsoft.com/office/drawing/2014/main" id="{C6322F0B-DD10-4131-BAF2-2C4B6470F0BE}"/>
              </a:ext>
            </a:extLst>
          </p:cNvPr>
          <p:cNvSpPr>
            <a:spLocks noGrp="1"/>
          </p:cNvSpPr>
          <p:nvPr>
            <p:ph type="sldNum" sz="quarter" idx="20"/>
          </p:nvPr>
        </p:nvSpPr>
        <p:spPr/>
        <p:txBody>
          <a:bodyPr/>
          <a:lstStyle/>
          <a:p>
            <a:fld id="{B5CEABB6-07DC-46E8-9B57-56EC44A396E5}" type="slidenum">
              <a:rPr lang="en-US" smtClean="0"/>
              <a:pPr/>
              <a:t>22</a:t>
            </a:fld>
            <a:endParaRPr lang="en-US"/>
          </a:p>
        </p:txBody>
      </p:sp>
      <p:pic>
        <p:nvPicPr>
          <p:cNvPr id="5" name="Picture 4" descr="A rainbow colored heart on a black background&#10;&#10;Description automatically generated">
            <a:extLst>
              <a:ext uri="{FF2B5EF4-FFF2-40B4-BE49-F238E27FC236}">
                <a16:creationId xmlns:a16="http://schemas.microsoft.com/office/drawing/2014/main" id="{0D8AB49A-B745-C864-85B1-1A644DAA3AC2}"/>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4248355" y="6276336"/>
            <a:ext cx="478783" cy="478783"/>
          </a:xfrm>
          <a:prstGeom prst="rect">
            <a:avLst/>
          </a:prstGeom>
        </p:spPr>
      </p:pic>
    </p:spTree>
    <p:extLst>
      <p:ext uri="{BB962C8B-B14F-4D97-AF65-F5344CB8AC3E}">
        <p14:creationId xmlns:p14="http://schemas.microsoft.com/office/powerpoint/2010/main" val="22990694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DE7F2-E890-4744-88DD-A75F5E300513}"/>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ctr"/>
            <a:r>
              <a:rPr lang="en-US" sz="5400" dirty="0">
                <a:latin typeface="Comic Sans MS" panose="030F0702030302020204" pitchFamily="66" charset="0"/>
              </a:rPr>
              <a:t>Becoming a parent </a:t>
            </a:r>
          </a:p>
        </p:txBody>
      </p:sp>
      <p:sp>
        <p:nvSpPr>
          <p:cNvPr id="3" name="Text Placeholder 2">
            <a:extLst>
              <a:ext uri="{FF2B5EF4-FFF2-40B4-BE49-F238E27FC236}">
                <a16:creationId xmlns:a16="http://schemas.microsoft.com/office/drawing/2014/main" id="{6EDAC73C-E6A4-453D-B11A-1A391CDBFC6C}"/>
              </a:ext>
            </a:extLst>
          </p:cNvPr>
          <p:cNvSpPr>
            <a:spLocks noGrp="1"/>
          </p:cNvSpPr>
          <p:nvPr>
            <p:ph type="body" sz="half" idx="2"/>
          </p:nvPr>
        </p:nvSpPr>
        <p:spPr>
          <a:xfrm>
            <a:off x="640080" y="2872899"/>
            <a:ext cx="4243589" cy="3320668"/>
          </a:xfrm>
        </p:spPr>
        <p:txBody>
          <a:bodyPr vert="horz" lIns="91440" tIns="45720" rIns="91440" bIns="45720" rtlCol="0">
            <a:normAutofit/>
          </a:bodyPr>
          <a:lstStyle/>
          <a:p>
            <a:pPr algn="ctr"/>
            <a:r>
              <a:rPr lang="en-US" sz="3200" i="1" dirty="0">
                <a:latin typeface="Comic Sans MS" panose="030F0702030302020204" pitchFamily="66" charset="0"/>
              </a:rPr>
              <a:t>“All you need are rules, routines and boundaries“</a:t>
            </a:r>
          </a:p>
          <a:p>
            <a:endParaRPr lang="en-US" sz="2200" dirty="0"/>
          </a:p>
        </p:txBody>
      </p:sp>
      <p:sp>
        <p:nvSpPr>
          <p:cNvPr id="62" name="Footer Placeholder 4">
            <a:extLst>
              <a:ext uri="{FF2B5EF4-FFF2-40B4-BE49-F238E27FC236}">
                <a16:creationId xmlns:a16="http://schemas.microsoft.com/office/drawing/2014/main" id="{7D78817D-CFB1-9A24-7248-8700E9018E54}"/>
              </a:ext>
            </a:extLst>
          </p:cNvPr>
          <p:cNvSpPr>
            <a:spLocks noGrp="1"/>
          </p:cNvSpPr>
          <p:nvPr>
            <p:ph type="ftr" sz="quarter" idx="11"/>
          </p:nvPr>
        </p:nvSpPr>
        <p:spPr>
          <a:xfrm>
            <a:off x="6248400" y="6356350"/>
            <a:ext cx="4114800" cy="365125"/>
          </a:xfrm>
        </p:spPr>
        <p:txBody>
          <a:bodyPr vert="horz" lIns="91440" tIns="45720" rIns="91440" bIns="45720" rtlCol="0" anchor="ctr">
            <a:normAutofit/>
          </a:bodyPr>
          <a:lstStyle/>
          <a:p>
            <a:pPr algn="l">
              <a:spcAft>
                <a:spcPts val="600"/>
              </a:spcAft>
              <a:defRPr/>
            </a:pPr>
            <a:r>
              <a:rPr lang="en-US" kern="1200">
                <a:solidFill>
                  <a:srgbClr val="FFFFFF"/>
                </a:solidFill>
                <a:latin typeface="Calibri" panose="020F0502020204030204"/>
                <a:ea typeface="+mn-ea"/>
                <a:cs typeface="+mn-cs"/>
              </a:rPr>
              <a:t>Conference presentation</a:t>
            </a:r>
          </a:p>
        </p:txBody>
      </p:sp>
      <p:sp>
        <p:nvSpPr>
          <p:cNvPr id="64" name="Slide Number Placeholder 5">
            <a:extLst>
              <a:ext uri="{FF2B5EF4-FFF2-40B4-BE49-F238E27FC236}">
                <a16:creationId xmlns:a16="http://schemas.microsoft.com/office/drawing/2014/main" id="{9A0401B9-FD4B-3815-5C69-F0DB6B824FA2}"/>
              </a:ext>
            </a:extLst>
          </p:cNvPr>
          <p:cNvSpPr>
            <a:spLocks noGrp="1"/>
          </p:cNvSpPr>
          <p:nvPr>
            <p:ph type="sldNum" sz="quarter" idx="12"/>
          </p:nvPr>
        </p:nvSpPr>
        <p:spPr>
          <a:xfrm>
            <a:off x="10439400" y="6356350"/>
            <a:ext cx="914400" cy="365125"/>
          </a:xfrm>
        </p:spPr>
        <p:txBody>
          <a:bodyPr vert="horz" lIns="91440" tIns="45720" rIns="91440" bIns="45720" rtlCol="0" anchor="ctr">
            <a:normAutofit/>
          </a:bodyPr>
          <a:lstStyle/>
          <a:p>
            <a:pPr>
              <a:spcAft>
                <a:spcPts val="600"/>
              </a:spcAft>
              <a:defRPr/>
            </a:pPr>
            <a:fld id="{B5CEABB6-07DC-46E8-9B57-56EC44A396E5}" type="slidenum">
              <a:rPr lang="en-US">
                <a:solidFill>
                  <a:srgbClr val="FFFFFF"/>
                </a:solidFill>
                <a:latin typeface="Calibri" panose="020F0502020204030204"/>
              </a:rPr>
              <a:pPr>
                <a:spcAft>
                  <a:spcPts val="600"/>
                </a:spcAft>
                <a:defRPr/>
              </a:pPr>
              <a:t>3</a:t>
            </a:fld>
            <a:endParaRPr lang="en-US">
              <a:solidFill>
                <a:srgbClr val="FFFFFF"/>
              </a:solidFill>
              <a:latin typeface="Calibri" panose="020F0502020204030204"/>
            </a:endParaRPr>
          </a:p>
        </p:txBody>
      </p:sp>
      <p:sp>
        <p:nvSpPr>
          <p:cNvPr id="57" name="Slide Number Placeholder 56" hidden="1">
            <a:extLst>
              <a:ext uri="{FF2B5EF4-FFF2-40B4-BE49-F238E27FC236}">
                <a16:creationId xmlns:a16="http://schemas.microsoft.com/office/drawing/2014/main" id="{08E38868-AE22-478C-A747-15E01640B58D}"/>
              </a:ext>
            </a:extLst>
          </p:cNvPr>
          <p:cNvSpPr>
            <a:spLocks noGrp="1"/>
          </p:cNvSpPr>
          <p:nvPr>
            <p:ph type="sldNum" sz="quarter" idx="4294967295"/>
          </p:nvPr>
        </p:nvSpPr>
        <p:spPr>
          <a:xfrm>
            <a:off x="11136313" y="6492875"/>
            <a:ext cx="1055687" cy="365125"/>
          </a:xfrm>
        </p:spPr>
        <p:txBody>
          <a:bodyPr vert="horz" lIns="91440" tIns="45720" rIns="91440" bIns="45720" rtlCol="0" anchor="ctr">
            <a:normAutofit/>
          </a:bodyPr>
          <a:lstStyle/>
          <a:p>
            <a:pPr>
              <a:spcAft>
                <a:spcPts val="600"/>
              </a:spcAft>
              <a:defRPr/>
            </a:pPr>
            <a:fld id="{B5CEABB6-07DC-46E8-9B57-56EC44A396E5}" type="slidenum">
              <a:rPr lang="en-US">
                <a:solidFill>
                  <a:prstClr val="black">
                    <a:tint val="75000"/>
                  </a:prstClr>
                </a:solidFill>
                <a:latin typeface="Calibri" panose="020F0502020204030204"/>
              </a:rPr>
              <a:pPr>
                <a:spcAft>
                  <a:spcPts val="600"/>
                </a:spcAft>
                <a:defRPr/>
              </a:pPr>
              <a:t>3</a:t>
            </a:fld>
            <a:endParaRPr lang="en-US">
              <a:solidFill>
                <a:prstClr val="black">
                  <a:tint val="75000"/>
                </a:prstClr>
              </a:solidFill>
              <a:latin typeface="Calibri" panose="020F0502020204030204"/>
            </a:endParaRPr>
          </a:p>
        </p:txBody>
      </p:sp>
      <p:pic>
        <p:nvPicPr>
          <p:cNvPr id="18" name="Picture 17" descr="A sign with text on it&#10;&#10;Description automatically generated">
            <a:extLst>
              <a:ext uri="{FF2B5EF4-FFF2-40B4-BE49-F238E27FC236}">
                <a16:creationId xmlns:a16="http://schemas.microsoft.com/office/drawing/2014/main" id="{40267956-8CC9-F796-4B68-E6EF963498FF}"/>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r="3329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Tree>
    <p:extLst>
      <p:ext uri="{BB962C8B-B14F-4D97-AF65-F5344CB8AC3E}">
        <p14:creationId xmlns:p14="http://schemas.microsoft.com/office/powerpoint/2010/main" val="707789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AC361-0D7A-DC05-86B5-6DD77D322F5B}"/>
              </a:ext>
            </a:extLst>
          </p:cNvPr>
          <p:cNvSpPr>
            <a:spLocks noGrp="1"/>
          </p:cNvSpPr>
          <p:nvPr>
            <p:ph type="title"/>
          </p:nvPr>
        </p:nvSpPr>
        <p:spPr>
          <a:xfrm>
            <a:off x="841248" y="548640"/>
            <a:ext cx="4663440" cy="1298448"/>
          </a:xfrm>
          <a:noFill/>
        </p:spPr>
        <p:txBody>
          <a:bodyPr lIns="0" tIns="0" rIns="0" bIns="0" anchor="ctr" anchorCtr="0">
            <a:noAutofit/>
          </a:bodyPr>
          <a:lstStyle/>
          <a:p>
            <a:r>
              <a:rPr kumimoji="0" lang="en-US" sz="2400" b="1" i="0" u="none" strike="noStrike" kern="1200" cap="none" spc="0" normalizeH="0" baseline="0" noProof="0" dirty="0">
                <a:ln>
                  <a:noFill/>
                </a:ln>
                <a:effectLst/>
                <a:uLnTx/>
                <a:uFillTx/>
                <a:latin typeface="Comic Sans MS" panose="030F0702030302020204" pitchFamily="66" charset="0"/>
                <a:cs typeface="Arial" panose="020B0604020202020204" pitchFamily="34" charset="0"/>
              </a:rPr>
              <a:t>Expectation V’s The Reality </a:t>
            </a:r>
            <a:endParaRPr lang="en-US" dirty="0">
              <a:latin typeface="Comic Sans MS" panose="030F0702030302020204" pitchFamily="66" charset="0"/>
              <a:cs typeface="Arial" panose="020B0604020202020204" pitchFamily="34" charset="0"/>
            </a:endParaRPr>
          </a:p>
        </p:txBody>
      </p:sp>
      <p:sp>
        <p:nvSpPr>
          <p:cNvPr id="46" name="Content Placeholder 45">
            <a:extLst>
              <a:ext uri="{FF2B5EF4-FFF2-40B4-BE49-F238E27FC236}">
                <a16:creationId xmlns:a16="http://schemas.microsoft.com/office/drawing/2014/main" id="{82B97A86-9E67-56FC-3543-9E95CDF7E0F2}"/>
              </a:ext>
            </a:extLst>
          </p:cNvPr>
          <p:cNvSpPr>
            <a:spLocks noGrp="1"/>
          </p:cNvSpPr>
          <p:nvPr>
            <p:ph sz="quarter" idx="11"/>
          </p:nvPr>
        </p:nvSpPr>
        <p:spPr>
          <a:xfrm>
            <a:off x="284558" y="3474720"/>
            <a:ext cx="5101258" cy="3163824"/>
          </a:xfrm>
        </p:spPr>
        <p:txBody>
          <a:bodyPr>
            <a:normAutofit/>
          </a:bodyPr>
          <a:lstStyle/>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Comic Sans MS" panose="030F0702030302020204" pitchFamily="66" charset="0"/>
                <a:cs typeface="Arial" panose="020B0604020202020204" pitchFamily="34" charset="0"/>
              </a:rPr>
              <a:t>It takes a village to raise a child</a:t>
            </a: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Comic Sans MS" panose="030F0702030302020204" pitchFamily="66" charset="0"/>
                <a:cs typeface="Arial" panose="020B0604020202020204" pitchFamily="34" charset="0"/>
              </a:rPr>
              <a:t>Parent job description</a:t>
            </a: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Comic Sans MS" panose="030F0702030302020204" pitchFamily="66" charset="0"/>
                <a:cs typeface="Arial" panose="020B0604020202020204" pitchFamily="34" charset="0"/>
              </a:rPr>
              <a:t>Hormonal changes  </a:t>
            </a: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Comic Sans MS" panose="030F0702030302020204" pitchFamily="66" charset="0"/>
                <a:cs typeface="Arial" panose="020B0604020202020204" pitchFamily="34" charset="0"/>
              </a:rPr>
              <a:t>Different presentation in females</a:t>
            </a: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200" dirty="0">
                <a:latin typeface="Comic Sans MS" panose="030F0702030302020204" pitchFamily="66" charset="0"/>
                <a:cs typeface="Arial" panose="020B0604020202020204" pitchFamily="34" charset="0"/>
              </a:rPr>
              <a:t>Sensory sensitives and triggers</a:t>
            </a:r>
            <a:endParaRPr kumimoji="0" lang="en-US" sz="2200" b="0" i="0" u="none" strike="noStrike" kern="1200" cap="none" spc="0" normalizeH="0" baseline="0" noProof="0" dirty="0">
              <a:ln>
                <a:noFill/>
              </a:ln>
              <a:effectLst/>
              <a:uLnTx/>
              <a:uFillTx/>
              <a:latin typeface="Comic Sans MS" panose="030F0702030302020204" pitchFamily="66" charset="0"/>
              <a:cs typeface="Arial" panose="020B0604020202020204" pitchFamily="34" charset="0"/>
            </a:endParaRP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Comic Sans MS" panose="030F0702030302020204" pitchFamily="66" charset="0"/>
                <a:cs typeface="Arial" panose="020B0604020202020204" pitchFamily="34" charset="0"/>
              </a:rPr>
              <a:t>Executive function and dopamine</a:t>
            </a:r>
          </a:p>
          <a:p>
            <a:pPr marR="0" lvl="0" algn="l" defTabSz="914400" rtl="0" eaLnBrk="1" fontAlgn="auto" latinLnBrk="0" hangingPunct="1">
              <a:lnSpc>
                <a:spcPct val="90000"/>
              </a:lnSpc>
              <a:spcBef>
                <a:spcPts val="1000"/>
              </a:spcBef>
              <a:spcAft>
                <a:spcPts val="0"/>
              </a:spcAft>
              <a:buClrTx/>
              <a:buSzTx/>
              <a:tabLst/>
              <a:defRPr/>
            </a:pPr>
            <a:endParaRPr kumimoji="0" lang="en-US" sz="2200" b="0" i="0" u="none" strike="noStrike" kern="1200" cap="none" spc="0" normalizeH="0" baseline="0" noProof="0" dirty="0">
              <a:ln>
                <a:noFill/>
              </a:ln>
              <a:solidFill>
                <a:prstClr val="black"/>
              </a:solidFill>
              <a:effectLst/>
              <a:uLnTx/>
              <a:uFillTx/>
              <a:latin typeface="Gill Sans Nova"/>
              <a:ea typeface="+mn-ea"/>
              <a:cs typeface="+mn-cs"/>
            </a:endParaRPr>
          </a:p>
          <a:p>
            <a:endParaRPr lang="en-US" dirty="0"/>
          </a:p>
        </p:txBody>
      </p:sp>
      <p:sp>
        <p:nvSpPr>
          <p:cNvPr id="44" name="Content Placeholder 43">
            <a:extLst>
              <a:ext uri="{FF2B5EF4-FFF2-40B4-BE49-F238E27FC236}">
                <a16:creationId xmlns:a16="http://schemas.microsoft.com/office/drawing/2014/main" id="{87A1DC53-4266-B81A-06E2-23087BAE6F82}"/>
              </a:ext>
            </a:extLst>
          </p:cNvPr>
          <p:cNvSpPr>
            <a:spLocks noGrp="1"/>
          </p:cNvSpPr>
          <p:nvPr>
            <p:ph sz="quarter" idx="10"/>
          </p:nvPr>
        </p:nvSpPr>
        <p:spPr>
          <a:xfrm>
            <a:off x="6675120" y="3474720"/>
            <a:ext cx="4544568" cy="2514600"/>
          </a:xfrm>
        </p:spPr>
        <p:txBody>
          <a:bodyPr/>
          <a:lstStyle/>
          <a:p>
            <a:endParaRPr lang="en-US" dirty="0"/>
          </a:p>
          <a:p>
            <a:endParaRPr lang="en-US" dirty="0"/>
          </a:p>
        </p:txBody>
      </p:sp>
      <p:pic>
        <p:nvPicPr>
          <p:cNvPr id="4" name="Picture 3">
            <a:extLst>
              <a:ext uri="{FF2B5EF4-FFF2-40B4-BE49-F238E27FC236}">
                <a16:creationId xmlns:a16="http://schemas.microsoft.com/office/drawing/2014/main" id="{D126D91E-89F8-EDAD-80D3-06A5A558FA79}"/>
              </a:ext>
            </a:extLst>
          </p:cNvPr>
          <p:cNvPicPr>
            <a:picLocks noChangeAspect="1"/>
          </p:cNvPicPr>
          <p:nvPr/>
        </p:nvPicPr>
        <p:blipFill>
          <a:blip r:embed="rId2"/>
          <a:stretch>
            <a:fillRect/>
          </a:stretch>
        </p:blipFill>
        <p:spPr>
          <a:xfrm>
            <a:off x="6096000" y="0"/>
            <a:ext cx="6096000" cy="2514600"/>
          </a:xfrm>
          <a:prstGeom prst="rect">
            <a:avLst/>
          </a:prstGeom>
        </p:spPr>
      </p:pic>
      <p:pic>
        <p:nvPicPr>
          <p:cNvPr id="5" name="Picture 4">
            <a:extLst>
              <a:ext uri="{FF2B5EF4-FFF2-40B4-BE49-F238E27FC236}">
                <a16:creationId xmlns:a16="http://schemas.microsoft.com/office/drawing/2014/main" id="{BE5C64D4-589E-1767-8068-02A162D0D4F3}"/>
              </a:ext>
            </a:extLst>
          </p:cNvPr>
          <p:cNvPicPr>
            <a:picLocks noChangeAspect="1"/>
          </p:cNvPicPr>
          <p:nvPr/>
        </p:nvPicPr>
        <p:blipFill>
          <a:blip r:embed="rId3"/>
          <a:stretch>
            <a:fillRect/>
          </a:stretch>
        </p:blipFill>
        <p:spPr>
          <a:xfrm>
            <a:off x="6489889" y="3305556"/>
            <a:ext cx="2783419" cy="2852928"/>
          </a:xfrm>
          <a:prstGeom prst="rect">
            <a:avLst/>
          </a:prstGeom>
        </p:spPr>
      </p:pic>
      <p:pic>
        <p:nvPicPr>
          <p:cNvPr id="6" name="Picture 5">
            <a:extLst>
              <a:ext uri="{FF2B5EF4-FFF2-40B4-BE49-F238E27FC236}">
                <a16:creationId xmlns:a16="http://schemas.microsoft.com/office/drawing/2014/main" id="{63A574A6-7B98-B5E6-2B7A-E19E7EF80B99}"/>
              </a:ext>
            </a:extLst>
          </p:cNvPr>
          <p:cNvPicPr>
            <a:picLocks noChangeAspect="1"/>
          </p:cNvPicPr>
          <p:nvPr/>
        </p:nvPicPr>
        <p:blipFill>
          <a:blip r:embed="rId4"/>
          <a:stretch>
            <a:fillRect/>
          </a:stretch>
        </p:blipFill>
        <p:spPr>
          <a:xfrm>
            <a:off x="9569796" y="3383280"/>
            <a:ext cx="2337646" cy="2514600"/>
          </a:xfrm>
          <a:prstGeom prst="rect">
            <a:avLst/>
          </a:prstGeom>
        </p:spPr>
      </p:pic>
    </p:spTree>
    <p:extLst>
      <p:ext uri="{BB962C8B-B14F-4D97-AF65-F5344CB8AC3E}">
        <p14:creationId xmlns:p14="http://schemas.microsoft.com/office/powerpoint/2010/main" val="1210802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E2A36-75A8-649C-9AB4-B7D898044E10}"/>
              </a:ext>
            </a:extLst>
          </p:cNvPr>
          <p:cNvSpPr>
            <a:spLocks noGrp="1"/>
          </p:cNvSpPr>
          <p:nvPr>
            <p:ph type="title"/>
          </p:nvPr>
        </p:nvSpPr>
        <p:spPr>
          <a:xfrm>
            <a:off x="3278459" y="4621591"/>
            <a:ext cx="8270062" cy="945697"/>
          </a:xfrm>
        </p:spPr>
        <p:txBody>
          <a:bodyPr vert="horz" lIns="91440" tIns="45720" rIns="91440" bIns="45720" rtlCol="0" anchor="ctr">
            <a:noAutofit/>
          </a:bodyPr>
          <a:lstStyle/>
          <a:p>
            <a:r>
              <a:rPr lang="en-US" sz="6600" dirty="0">
                <a:solidFill>
                  <a:schemeClr val="accent4"/>
                </a:solidFill>
                <a:latin typeface="Comic Sans MS" panose="030F0702030302020204" pitchFamily="66" charset="0"/>
                <a:cs typeface="Arial" panose="020B0604020202020204" pitchFamily="34" charset="0"/>
              </a:rPr>
              <a:t>Why is this so hard?</a:t>
            </a:r>
          </a:p>
        </p:txBody>
      </p:sp>
      <p:sp>
        <p:nvSpPr>
          <p:cNvPr id="3" name="Footer Placeholder 2">
            <a:extLst>
              <a:ext uri="{FF2B5EF4-FFF2-40B4-BE49-F238E27FC236}">
                <a16:creationId xmlns:a16="http://schemas.microsoft.com/office/drawing/2014/main" id="{C12A3506-37DD-97FC-CF91-F293F06B651F}"/>
              </a:ext>
            </a:extLst>
          </p:cNvPr>
          <p:cNvSpPr>
            <a:spLocks noGrp="1"/>
          </p:cNvSpPr>
          <p:nvPr>
            <p:ph type="ftr" sz="quarter" idx="11"/>
          </p:nvPr>
        </p:nvSpPr>
        <p:spPr>
          <a:xfrm>
            <a:off x="4315521" y="5775778"/>
            <a:ext cx="5218771" cy="945697"/>
          </a:xfrm>
        </p:spPr>
        <p:txBody>
          <a:bodyPr vert="horz" lIns="91440" tIns="45720" rIns="91440" bIns="45720" rtlCol="0" anchor="ctr">
            <a:normAutofit/>
          </a:bodyPr>
          <a:lstStyle/>
          <a:p>
            <a:pPr>
              <a:spcAft>
                <a:spcPts val="600"/>
              </a:spcAft>
            </a:pPr>
            <a:r>
              <a:rPr lang="en-US" sz="2400" dirty="0">
                <a:solidFill>
                  <a:schemeClr val="tx1"/>
                </a:solidFill>
                <a:latin typeface="Comic Sans MS" panose="030F0702030302020204" pitchFamily="66" charset="0"/>
                <a:cs typeface="Arial" panose="020B0604020202020204" pitchFamily="34" charset="0"/>
              </a:rPr>
              <a:t>Who’s carrying the mental load</a:t>
            </a:r>
            <a:endParaRPr lang="en-US" sz="2400" kern="1200" dirty="0">
              <a:solidFill>
                <a:schemeClr val="tx1"/>
              </a:solidFill>
              <a:latin typeface="Comic Sans MS" panose="030F0702030302020204" pitchFamily="66" charset="0"/>
              <a:cs typeface="Arial" panose="020B0604020202020204" pitchFamily="34" charset="0"/>
            </a:endParaRPr>
          </a:p>
        </p:txBody>
      </p:sp>
      <p:sp>
        <p:nvSpPr>
          <p:cNvPr id="4" name="Slide Number Placeholder 3">
            <a:extLst>
              <a:ext uri="{FF2B5EF4-FFF2-40B4-BE49-F238E27FC236}">
                <a16:creationId xmlns:a16="http://schemas.microsoft.com/office/drawing/2014/main" id="{52EDB2EC-E7F8-A025-00DB-3CBC362720CD}"/>
              </a:ext>
            </a:extLst>
          </p:cNvPr>
          <p:cNvSpPr>
            <a:spLocks noGrp="1"/>
          </p:cNvSpPr>
          <p:nvPr>
            <p:ph type="sldNum" sz="quarter" idx="12"/>
          </p:nvPr>
        </p:nvSpPr>
        <p:spPr/>
        <p:txBody>
          <a:bodyPr vert="horz" lIns="91440" tIns="45720" rIns="91440" bIns="45720" rtlCol="0" anchor="ctr">
            <a:normAutofit/>
          </a:bodyPr>
          <a:lstStyle/>
          <a:p>
            <a:pPr>
              <a:spcAft>
                <a:spcPts val="600"/>
              </a:spcAft>
            </a:pPr>
            <a:fld id="{B5CEABB6-07DC-46E8-9B57-56EC44A396E5}" type="slidenum">
              <a:rPr lang="en-US" sz="1200" smtClean="0">
                <a:solidFill>
                  <a:schemeClr val="tx1">
                    <a:tint val="75000"/>
                  </a:schemeClr>
                </a:solidFill>
              </a:rPr>
              <a:pPr>
                <a:spcAft>
                  <a:spcPts val="600"/>
                </a:spcAft>
              </a:pPr>
              <a:t>5</a:t>
            </a:fld>
            <a:endParaRPr lang="en-US" sz="1200">
              <a:solidFill>
                <a:schemeClr val="tx1">
                  <a:tint val="75000"/>
                </a:schemeClr>
              </a:solidFill>
            </a:endParaRPr>
          </a:p>
        </p:txBody>
      </p:sp>
      <p:pic>
        <p:nvPicPr>
          <p:cNvPr id="6" name="Picture 5" descr="A diagram of a brain with text overlay&#10;&#10;Description automatically generated">
            <a:extLst>
              <a:ext uri="{FF2B5EF4-FFF2-40B4-BE49-F238E27FC236}">
                <a16:creationId xmlns:a16="http://schemas.microsoft.com/office/drawing/2014/main" id="{DB9D9BB5-22C1-2896-FCFA-AE732EB54678}"/>
              </a:ext>
            </a:extLst>
          </p:cNvPr>
          <p:cNvPicPr>
            <a:picLocks noChangeAspect="1"/>
          </p:cNvPicPr>
          <p:nvPr/>
        </p:nvPicPr>
        <p:blipFill>
          <a:blip r:embed="rId2"/>
          <a:stretch>
            <a:fillRect/>
          </a:stretch>
        </p:blipFill>
        <p:spPr>
          <a:xfrm>
            <a:off x="3785616" y="23147"/>
            <a:ext cx="6858000" cy="4528885"/>
          </a:xfrm>
          <a:prstGeom prst="rect">
            <a:avLst/>
          </a:prstGeom>
        </p:spPr>
      </p:pic>
    </p:spTree>
    <p:extLst>
      <p:ext uri="{BB962C8B-B14F-4D97-AF65-F5344CB8AC3E}">
        <p14:creationId xmlns:p14="http://schemas.microsoft.com/office/powerpoint/2010/main" val="3622516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B969D699-994B-F667-B0E5-9BFA7E732AD6}"/>
              </a:ext>
            </a:extLst>
          </p:cNvPr>
          <p:cNvSpPr>
            <a:spLocks noGrp="1"/>
          </p:cNvSpPr>
          <p:nvPr>
            <p:ph type="title"/>
          </p:nvPr>
        </p:nvSpPr>
        <p:spPr>
          <a:xfrm>
            <a:off x="8643193" y="489507"/>
            <a:ext cx="3091607" cy="1655483"/>
          </a:xfrm>
        </p:spPr>
        <p:txBody>
          <a:bodyPr vert="horz" lIns="91440" tIns="45720" rIns="91440" bIns="45720" rtlCol="0" anchor="b">
            <a:normAutofit/>
          </a:bodyPr>
          <a:lstStyle/>
          <a:p>
            <a:r>
              <a:rPr lang="en-US" sz="2200" dirty="0">
                <a:latin typeface="Comic Sans MS" panose="030F0702030302020204" pitchFamily="66" charset="0"/>
              </a:rPr>
              <a:t>What’s it like having a neurodivergent parent?</a:t>
            </a:r>
            <a:br>
              <a:rPr lang="en-US" sz="2200" dirty="0"/>
            </a:br>
            <a:br>
              <a:rPr lang="en-US" sz="2200" dirty="0"/>
            </a:br>
            <a:endParaRPr lang="en-US" sz="2200" dirty="0"/>
          </a:p>
        </p:txBody>
      </p:sp>
      <p:sp>
        <p:nvSpPr>
          <p:cNvPr id="15" name="Footer Placeholder 4">
            <a:extLst>
              <a:ext uri="{FF2B5EF4-FFF2-40B4-BE49-F238E27FC236}">
                <a16:creationId xmlns:a16="http://schemas.microsoft.com/office/drawing/2014/main" id="{30DF79BA-A30D-8971-3F74-F5F5B55980CD}"/>
              </a:ext>
            </a:extLst>
          </p:cNvPr>
          <p:cNvSpPr>
            <a:spLocks noGrp="1"/>
          </p:cNvSpPr>
          <p:nvPr>
            <p:ph type="ftr" sz="quarter" idx="11"/>
          </p:nvPr>
        </p:nvSpPr>
        <p:spPr>
          <a:xfrm rot="5400000">
            <a:off x="-1808519" y="1945335"/>
            <a:ext cx="4114800" cy="365125"/>
          </a:xfrm>
          <a:effectLst/>
        </p:spPr>
        <p:txBody>
          <a:bodyPr vert="horz" lIns="91440" tIns="45720" rIns="91440" bIns="45720" rtlCol="0" anchor="ctr">
            <a:normAutofit/>
          </a:bodyPr>
          <a:lstStyle/>
          <a:p>
            <a:pPr algn="l">
              <a:defRPr/>
            </a:pPr>
            <a:endParaRPr lang="en-US" sz="1200" kern="1200">
              <a:solidFill>
                <a:srgbClr val="FFFFFF"/>
              </a:solidFill>
              <a:latin typeface="Calibri" panose="020F0502020204030204"/>
              <a:ea typeface="+mn-ea"/>
              <a:cs typeface="+mn-cs"/>
            </a:endParaRPr>
          </a:p>
        </p:txBody>
      </p:sp>
      <p:pic>
        <p:nvPicPr>
          <p:cNvPr id="7" name="Picture Placeholder 6" descr="See the source image">
            <a:extLst>
              <a:ext uri="{FF2B5EF4-FFF2-40B4-BE49-F238E27FC236}">
                <a16:creationId xmlns:a16="http://schemas.microsoft.com/office/drawing/2014/main" id="{2CA179CC-869F-9F0F-A54E-E9BB991BBEE5}"/>
              </a:ext>
            </a:extLst>
          </p:cNvPr>
          <p:cNvPicPr>
            <a:picLocks noGrp="1" noChangeAspect="1"/>
          </p:cNvPicPr>
          <p:nvPr>
            <p:ph type="pic" idx="1"/>
          </p:nvPr>
        </p:nvPicPr>
        <p:blipFill rotWithShape="1">
          <a:blip r:embed="rId2"/>
          <a:srcRect l="1305" r="3717"/>
          <a:stretch/>
        </p:blipFill>
        <p:spPr>
          <a:xfrm>
            <a:off x="20" y="431"/>
            <a:ext cx="8115280" cy="6408311"/>
          </a:xfrm>
          <a:prstGeom prst="rect">
            <a:avLst/>
          </a:prstGeom>
          <a:noFill/>
        </p:spPr>
      </p:pic>
      <p:sp>
        <p:nvSpPr>
          <p:cNvPr id="10" name="Content Placeholder 9">
            <a:extLst>
              <a:ext uri="{FF2B5EF4-FFF2-40B4-BE49-F238E27FC236}">
                <a16:creationId xmlns:a16="http://schemas.microsoft.com/office/drawing/2014/main" id="{F7EDB9C3-182F-C53D-AD1C-4998A05EC306}"/>
              </a:ext>
            </a:extLst>
          </p:cNvPr>
          <p:cNvSpPr>
            <a:spLocks noGrp="1"/>
          </p:cNvSpPr>
          <p:nvPr>
            <p:ph type="body" sz="half" idx="2"/>
          </p:nvPr>
        </p:nvSpPr>
        <p:spPr>
          <a:xfrm>
            <a:off x="8643193" y="2418408"/>
            <a:ext cx="2942813" cy="3540265"/>
          </a:xfrm>
        </p:spPr>
        <p:txBody>
          <a:bodyPr vert="horz" lIns="91440" tIns="45720" rIns="91440" bIns="45720" rtlCol="0">
            <a:normAutofit/>
          </a:bodyPr>
          <a:lstStyle/>
          <a:p>
            <a:pPr indent="-228600">
              <a:buFont typeface="Arial" panose="020B0604020202020204" pitchFamily="34" charset="0"/>
              <a:buChar char="•"/>
            </a:pPr>
            <a:r>
              <a:rPr lang="en-US" sz="1700" i="1" dirty="0">
                <a:latin typeface="Comic Sans MS" panose="030F0702030302020204" pitchFamily="66" charset="0"/>
              </a:rPr>
              <a:t>Funny </a:t>
            </a:r>
          </a:p>
          <a:p>
            <a:pPr indent="-228600">
              <a:buFont typeface="Arial" panose="020B0604020202020204" pitchFamily="34" charset="0"/>
              <a:buChar char="•"/>
            </a:pPr>
            <a:r>
              <a:rPr lang="en-US" sz="1700" i="1" dirty="0">
                <a:latin typeface="Comic Sans MS" panose="030F0702030302020204" pitchFamily="66" charset="0"/>
              </a:rPr>
              <a:t>Kind </a:t>
            </a:r>
          </a:p>
          <a:p>
            <a:pPr indent="-228600">
              <a:buFont typeface="Arial" panose="020B0604020202020204" pitchFamily="34" charset="0"/>
              <a:buChar char="•"/>
            </a:pPr>
            <a:r>
              <a:rPr lang="en-US" sz="1700" i="1" dirty="0">
                <a:latin typeface="Comic Sans MS" panose="030F0702030302020204" pitchFamily="66" charset="0"/>
              </a:rPr>
              <a:t>Great at helping us with our problems</a:t>
            </a:r>
          </a:p>
          <a:p>
            <a:pPr indent="-228600">
              <a:buFont typeface="Arial" panose="020B0604020202020204" pitchFamily="34" charset="0"/>
              <a:buChar char="•"/>
            </a:pPr>
            <a:r>
              <a:rPr lang="en-US" sz="1700" i="1" dirty="0">
                <a:latin typeface="Comic Sans MS" panose="030F0702030302020204" pitchFamily="66" charset="0"/>
              </a:rPr>
              <a:t>You get how we feel </a:t>
            </a:r>
          </a:p>
          <a:p>
            <a:pPr indent="-228600">
              <a:buFont typeface="Arial" panose="020B0604020202020204" pitchFamily="34" charset="0"/>
              <a:buChar char="•"/>
            </a:pPr>
            <a:endParaRPr lang="en-US" sz="1700" dirty="0">
              <a:latin typeface="Comic Sans MS" panose="030F0702030302020204" pitchFamily="66" charset="0"/>
            </a:endParaRPr>
          </a:p>
          <a:p>
            <a:pPr indent="-228600">
              <a:buFont typeface="Arial" panose="020B0604020202020204" pitchFamily="34" charset="0"/>
              <a:buChar char="•"/>
            </a:pPr>
            <a:r>
              <a:rPr lang="en-US" sz="1700" i="1" dirty="0">
                <a:latin typeface="Comic Sans MS" panose="030F0702030302020204" pitchFamily="66" charset="0"/>
              </a:rPr>
              <a:t>Late </a:t>
            </a:r>
          </a:p>
          <a:p>
            <a:pPr indent="-228600">
              <a:buFont typeface="Arial" panose="020B0604020202020204" pitchFamily="34" charset="0"/>
              <a:buChar char="•"/>
            </a:pPr>
            <a:r>
              <a:rPr lang="en-US" sz="1700" i="1" dirty="0">
                <a:latin typeface="Comic Sans MS" panose="030F0702030302020204" pitchFamily="66" charset="0"/>
              </a:rPr>
              <a:t>Burning food </a:t>
            </a:r>
          </a:p>
          <a:p>
            <a:pPr indent="-228600">
              <a:buFont typeface="Arial" panose="020B0604020202020204" pitchFamily="34" charset="0"/>
              <a:buChar char="•"/>
            </a:pPr>
            <a:r>
              <a:rPr lang="en-US" sz="1700" i="1" dirty="0">
                <a:latin typeface="Comic Sans MS" panose="030F0702030302020204" pitchFamily="66" charset="0"/>
              </a:rPr>
              <a:t>Grumpy in the morning </a:t>
            </a:r>
          </a:p>
          <a:p>
            <a:pPr indent="-228600">
              <a:buFont typeface="Arial" panose="020B0604020202020204" pitchFamily="34" charset="0"/>
              <a:buChar char="•"/>
            </a:pPr>
            <a:r>
              <a:rPr lang="en-US" sz="1700" i="1" dirty="0">
                <a:latin typeface="Comic Sans MS" panose="030F0702030302020204" pitchFamily="66" charset="0"/>
              </a:rPr>
              <a:t>Panic cleaning</a:t>
            </a:r>
          </a:p>
          <a:p>
            <a:pPr indent="-228600">
              <a:buFont typeface="Arial" panose="020B0604020202020204" pitchFamily="34" charset="0"/>
              <a:buChar char="•"/>
            </a:pPr>
            <a:endParaRPr lang="en-US" sz="1700" dirty="0"/>
          </a:p>
          <a:p>
            <a:pPr indent="-228600">
              <a:buFont typeface="Arial" panose="020B0604020202020204" pitchFamily="34" charset="0"/>
              <a:buChar char="•"/>
            </a:pPr>
            <a:endParaRPr lang="en-US" sz="1700" dirty="0"/>
          </a:p>
        </p:txBody>
      </p:sp>
      <p:sp>
        <p:nvSpPr>
          <p:cNvPr id="26" name="Rectangle 25">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FCC91CB7-CC72-F70F-62C1-B6F9864FCB5F}"/>
              </a:ext>
            </a:extLst>
          </p:cNvPr>
          <p:cNvSpPr>
            <a:spLocks noGrp="1"/>
          </p:cNvSpPr>
          <p:nvPr>
            <p:ph type="sldNum" sz="quarter" idx="12"/>
          </p:nvPr>
        </p:nvSpPr>
        <p:spPr>
          <a:xfrm>
            <a:off x="11704320" y="6459376"/>
            <a:ext cx="448056" cy="365125"/>
          </a:xfrm>
        </p:spPr>
        <p:txBody>
          <a:bodyPr vert="horz" lIns="91440" tIns="45720" rIns="91440" bIns="45720" rtlCol="0" anchor="ctr">
            <a:normAutofit/>
          </a:bodyPr>
          <a:lstStyle/>
          <a:p>
            <a:pPr>
              <a:spcAft>
                <a:spcPts val="600"/>
              </a:spcAft>
              <a:defRPr/>
            </a:pPr>
            <a:fld id="{B5CEABB6-07DC-46E8-9B57-56EC44A396E5}" type="slidenum">
              <a:rPr lang="en-US" sz="1100">
                <a:solidFill>
                  <a:srgbClr val="FFFFFF"/>
                </a:solidFill>
                <a:latin typeface="Calibri" panose="020F0502020204030204"/>
              </a:rPr>
              <a:pPr>
                <a:spcAft>
                  <a:spcPts val="600"/>
                </a:spcAft>
                <a:defRPr/>
              </a:pPr>
              <a:t>6</a:t>
            </a:fld>
            <a:endParaRPr lang="en-US" sz="1100">
              <a:solidFill>
                <a:srgbClr val="FFFFFF"/>
              </a:solidFill>
              <a:latin typeface="Calibri" panose="020F0502020204030204"/>
            </a:endParaRPr>
          </a:p>
        </p:txBody>
      </p:sp>
    </p:spTree>
    <p:extLst>
      <p:ext uri="{BB962C8B-B14F-4D97-AF65-F5344CB8AC3E}">
        <p14:creationId xmlns:p14="http://schemas.microsoft.com/office/powerpoint/2010/main" val="1604510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0B3C1C5-4431-D404-6137-A3FA6A9645D0}"/>
              </a:ext>
            </a:extLst>
          </p:cNvPr>
          <p:cNvSpPr>
            <a:spLocks noGrp="1"/>
          </p:cNvSpPr>
          <p:nvPr>
            <p:ph type="title"/>
          </p:nvPr>
        </p:nvSpPr>
        <p:spPr>
          <a:xfrm>
            <a:off x="6675120" y="548640"/>
            <a:ext cx="4782312" cy="1444752"/>
          </a:xfrm>
        </p:spPr>
        <p:txBody>
          <a:bodyPr/>
          <a:lstStyle/>
          <a:p>
            <a:r>
              <a:rPr lang="en-US" dirty="0">
                <a:latin typeface="Comic Sans MS" panose="030F0702030302020204" pitchFamily="66" charset="0"/>
              </a:rPr>
              <a:t>Traits versus Impact </a:t>
            </a:r>
          </a:p>
        </p:txBody>
      </p:sp>
      <p:pic>
        <p:nvPicPr>
          <p:cNvPr id="5" name="Content Placeholder 4" descr="A diagram of different types of mental disorders&#10;&#10;Description automatically generated">
            <a:extLst>
              <a:ext uri="{FF2B5EF4-FFF2-40B4-BE49-F238E27FC236}">
                <a16:creationId xmlns:a16="http://schemas.microsoft.com/office/drawing/2014/main" id="{B180D72C-B7E7-7E12-24A0-BFE43CA273F3}"/>
              </a:ext>
            </a:extLst>
          </p:cNvPr>
          <p:cNvPicPr>
            <a:picLocks noGrp="1" noChangeAspect="1"/>
          </p:cNvPicPr>
          <p:nvPr>
            <p:ph type="pic" sz="quarter" idx="13"/>
          </p:nvPr>
        </p:nvPicPr>
        <p:blipFill>
          <a:blip r:embed="rId2"/>
          <a:stretch/>
        </p:blipFill>
        <p:spPr>
          <a:xfrm>
            <a:off x="0" y="698624"/>
            <a:ext cx="6071616" cy="6071616"/>
          </a:xfrm>
          <a:prstGeom prst="rect">
            <a:avLst/>
          </a:prstGeom>
          <a:noFill/>
        </p:spPr>
      </p:pic>
      <p:sp>
        <p:nvSpPr>
          <p:cNvPr id="12" name="Content Placeholder 3">
            <a:extLst>
              <a:ext uri="{FF2B5EF4-FFF2-40B4-BE49-F238E27FC236}">
                <a16:creationId xmlns:a16="http://schemas.microsoft.com/office/drawing/2014/main" id="{BC46AB43-7900-B188-D078-1CBFADF81019}"/>
              </a:ext>
            </a:extLst>
          </p:cNvPr>
          <p:cNvSpPr>
            <a:spLocks noGrp="1"/>
          </p:cNvSpPr>
          <p:nvPr>
            <p:ph sz="quarter" idx="14"/>
          </p:nvPr>
        </p:nvSpPr>
        <p:spPr>
          <a:xfrm>
            <a:off x="6675120" y="3429000"/>
            <a:ext cx="5516880" cy="3341240"/>
          </a:xfrm>
        </p:spPr>
        <p:txBody>
          <a:bodyPr>
            <a:normAutofit/>
          </a:bodyPr>
          <a:lstStyle/>
          <a:p>
            <a:r>
              <a:rPr lang="en-US" dirty="0">
                <a:latin typeface="Comic Sans MS" panose="030F0702030302020204" pitchFamily="66" charset="0"/>
              </a:rPr>
              <a:t>We don’t fit inside one box</a:t>
            </a:r>
          </a:p>
          <a:p>
            <a:r>
              <a:rPr lang="en-US" dirty="0">
                <a:latin typeface="Comic Sans MS" panose="030F0702030302020204" pitchFamily="66" charset="0"/>
              </a:rPr>
              <a:t>Frequency </a:t>
            </a:r>
          </a:p>
          <a:p>
            <a:r>
              <a:rPr lang="en-US" dirty="0">
                <a:latin typeface="Comic Sans MS" panose="030F0702030302020204" pitchFamily="66" charset="0"/>
              </a:rPr>
              <a:t>Since childhood</a:t>
            </a:r>
          </a:p>
          <a:p>
            <a:r>
              <a:rPr lang="en-US" dirty="0">
                <a:latin typeface="Comic Sans MS" panose="030F0702030302020204" pitchFamily="66" charset="0"/>
              </a:rPr>
              <a:t>Developed coping strategies</a:t>
            </a:r>
          </a:p>
          <a:p>
            <a:r>
              <a:rPr lang="en-US" dirty="0">
                <a:latin typeface="Comic Sans MS" panose="030F0702030302020204" pitchFamily="66" charset="0"/>
              </a:rPr>
              <a:t>Impacts different areas in life – </a:t>
            </a:r>
            <a:r>
              <a:rPr lang="en-GB" sz="1800" kern="100" dirty="0">
                <a:effectLst/>
                <a:latin typeface="Comic Sans MS" panose="030F0702030302020204" pitchFamily="66" charset="0"/>
                <a:ea typeface="Aptos" panose="020B0004020202020204" pitchFamily="34" charset="0"/>
                <a:cs typeface="Times New Roman" panose="02020603050405020304" pitchFamily="18" charset="0"/>
              </a:rPr>
              <a:t>sense of self, relationships, job and your overall health and well-being.</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latin typeface="Comic Sans MS" panose="030F0702030302020204" pitchFamily="66" charset="0"/>
            </a:endParaRPr>
          </a:p>
          <a:p>
            <a:endParaRPr lang="en-US" dirty="0">
              <a:latin typeface="Comic Sans MS" panose="030F0702030302020204" pitchFamily="66" charset="0"/>
            </a:endParaRPr>
          </a:p>
          <a:p>
            <a:endParaRPr lang="en-US" dirty="0">
              <a:latin typeface="Comic Sans MS" panose="030F0702030302020204" pitchFamily="66" charset="0"/>
            </a:endParaRPr>
          </a:p>
          <a:p>
            <a:endParaRPr lang="en-US" dirty="0"/>
          </a:p>
        </p:txBody>
      </p:sp>
    </p:spTree>
    <p:extLst>
      <p:ext uri="{BB962C8B-B14F-4D97-AF65-F5344CB8AC3E}">
        <p14:creationId xmlns:p14="http://schemas.microsoft.com/office/powerpoint/2010/main" val="484078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88263A24-0C1F-4677-B43C-4AE14E276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0" name="Rectangle 49">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2E67E57-4218-AEFF-7370-B8889C189A0F}"/>
              </a:ext>
            </a:extLst>
          </p:cNvPr>
          <p:cNvSpPr>
            <a:spLocks noGrp="1"/>
          </p:cNvSpPr>
          <p:nvPr>
            <p:ph type="title"/>
          </p:nvPr>
        </p:nvSpPr>
        <p:spPr>
          <a:xfrm>
            <a:off x="868680" y="405575"/>
            <a:ext cx="5001768" cy="1371600"/>
          </a:xfrm>
        </p:spPr>
        <p:txBody>
          <a:bodyPr vert="horz" lIns="91440" tIns="45720" rIns="91440" bIns="45720" rtlCol="0" anchor="ctr">
            <a:normAutofit fontScale="90000"/>
          </a:bodyPr>
          <a:lstStyle/>
          <a:p>
            <a:br>
              <a:rPr lang="en-US" sz="1700" dirty="0"/>
            </a:br>
            <a:br>
              <a:rPr lang="en-US" sz="2400" dirty="0">
                <a:latin typeface="Comic Sans MS" panose="030F0702030302020204" pitchFamily="66" charset="0"/>
              </a:rPr>
            </a:br>
            <a:r>
              <a:rPr lang="en-US" sz="2700" u="sng" dirty="0">
                <a:latin typeface="Comic Sans MS" panose="030F0702030302020204" pitchFamily="66" charset="0"/>
              </a:rPr>
              <a:t>Strengths and challenges</a:t>
            </a:r>
            <a:br>
              <a:rPr lang="en-US" sz="1700" dirty="0"/>
            </a:br>
            <a:r>
              <a:rPr lang="en-US" sz="1700" dirty="0"/>
              <a:t> </a:t>
            </a:r>
            <a:br>
              <a:rPr lang="en-US" sz="1700" dirty="0"/>
            </a:br>
            <a:endParaRPr lang="en-US" sz="1700" dirty="0"/>
          </a:p>
        </p:txBody>
      </p:sp>
      <p:sp>
        <p:nvSpPr>
          <p:cNvPr id="4" name="Text Placeholder 3">
            <a:extLst>
              <a:ext uri="{FF2B5EF4-FFF2-40B4-BE49-F238E27FC236}">
                <a16:creationId xmlns:a16="http://schemas.microsoft.com/office/drawing/2014/main" id="{55D76DE7-4FC8-E546-C9E0-0FECC81FC441}"/>
              </a:ext>
            </a:extLst>
          </p:cNvPr>
          <p:cNvSpPr>
            <a:spLocks noGrp="1"/>
          </p:cNvSpPr>
          <p:nvPr>
            <p:ph type="body" sz="half" idx="2"/>
          </p:nvPr>
        </p:nvSpPr>
        <p:spPr>
          <a:xfrm>
            <a:off x="6382512" y="498698"/>
            <a:ext cx="4940808" cy="1185353"/>
          </a:xfrm>
        </p:spPr>
        <p:txBody>
          <a:bodyPr vert="horz" lIns="91440" tIns="45720" rIns="91440" bIns="45720" rtlCol="0" anchor="ctr">
            <a:normAutofit/>
          </a:bodyPr>
          <a:lstStyle/>
          <a:p>
            <a:r>
              <a:rPr lang="en-US" sz="2400" u="sng" dirty="0">
                <a:latin typeface="Comic Sans MS" panose="030F0702030302020204" pitchFamily="66" charset="0"/>
              </a:rPr>
              <a:t>Spikey learning profile</a:t>
            </a:r>
          </a:p>
        </p:txBody>
      </p:sp>
      <p:sp>
        <p:nvSpPr>
          <p:cNvPr id="52" name="Rectangle 51">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86984" y="1071836"/>
            <a:ext cx="1021458"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Content Placeholder 11" descr="A graph with text and numbers&#10;&#10;Description automatically generated with medium confidence">
            <a:extLst>
              <a:ext uri="{FF2B5EF4-FFF2-40B4-BE49-F238E27FC236}">
                <a16:creationId xmlns:a16="http://schemas.microsoft.com/office/drawing/2014/main" id="{3E4CEC35-0606-B876-D95A-51327EF25560}"/>
              </a:ext>
            </a:extLst>
          </p:cNvPr>
          <p:cNvPicPr>
            <a:picLocks noGrp="1" noChangeAspect="1"/>
          </p:cNvPicPr>
          <p:nvPr>
            <p:ph idx="1"/>
          </p:nvPr>
        </p:nvPicPr>
        <p:blipFill>
          <a:blip r:embed="rId2"/>
          <a:stretch>
            <a:fillRect/>
          </a:stretch>
        </p:blipFill>
        <p:spPr>
          <a:xfrm>
            <a:off x="854373" y="2091095"/>
            <a:ext cx="4820905" cy="4206240"/>
          </a:xfrm>
          <a:prstGeom prst="rect">
            <a:avLst/>
          </a:prstGeom>
        </p:spPr>
      </p:pic>
      <p:pic>
        <p:nvPicPr>
          <p:cNvPr id="16" name="Picture 15" descr="A diagram of a colorful circle&#10;&#10;Description automatically generated">
            <a:extLst>
              <a:ext uri="{FF2B5EF4-FFF2-40B4-BE49-F238E27FC236}">
                <a16:creationId xmlns:a16="http://schemas.microsoft.com/office/drawing/2014/main" id="{5AC7E161-6B53-CF5E-28DF-6E346E86AA63}"/>
              </a:ext>
            </a:extLst>
          </p:cNvPr>
          <p:cNvPicPr>
            <a:picLocks noChangeAspect="1"/>
          </p:cNvPicPr>
          <p:nvPr/>
        </p:nvPicPr>
        <p:blipFill>
          <a:blip r:embed="rId3"/>
          <a:srcRect l="3441" r="18355" b="-1"/>
          <a:stretch/>
        </p:blipFill>
        <p:spPr>
          <a:xfrm>
            <a:off x="6263684" y="2086081"/>
            <a:ext cx="5326984" cy="4206240"/>
          </a:xfrm>
          <a:prstGeom prst="rect">
            <a:avLst/>
          </a:prstGeom>
          <a:noFill/>
        </p:spPr>
      </p:pic>
      <p:sp>
        <p:nvSpPr>
          <p:cNvPr id="5" name="Footer Placeholder 4">
            <a:extLst>
              <a:ext uri="{FF2B5EF4-FFF2-40B4-BE49-F238E27FC236}">
                <a16:creationId xmlns:a16="http://schemas.microsoft.com/office/drawing/2014/main" id="{BBB19875-35AC-5E63-2727-79E5921E1AB9}"/>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endParaRPr lang="en-US" kern="1200">
              <a:solidFill>
                <a:schemeClr val="tx1">
                  <a:lumMod val="50000"/>
                  <a:lumOff val="50000"/>
                </a:schemeClr>
              </a:solidFill>
              <a:latin typeface="+mn-lt"/>
              <a:ea typeface="+mn-ea"/>
              <a:cs typeface="+mn-cs"/>
            </a:endParaRPr>
          </a:p>
        </p:txBody>
      </p:sp>
      <p:sp>
        <p:nvSpPr>
          <p:cNvPr id="6" name="Slide Number Placeholder 5">
            <a:extLst>
              <a:ext uri="{FF2B5EF4-FFF2-40B4-BE49-F238E27FC236}">
                <a16:creationId xmlns:a16="http://schemas.microsoft.com/office/drawing/2014/main" id="{5BE4F328-CDFE-5F0D-2188-539F1EE97DCA}"/>
              </a:ext>
            </a:extLst>
          </p:cNvPr>
          <p:cNvSpPr>
            <a:spLocks noGrp="1"/>
          </p:cNvSpPr>
          <p:nvPr>
            <p:ph type="sldNum" sz="quarter" idx="12"/>
          </p:nvPr>
        </p:nvSpPr>
        <p:spPr>
          <a:xfrm>
            <a:off x="8610600" y="6356350"/>
            <a:ext cx="2712720" cy="365125"/>
          </a:xfrm>
        </p:spPr>
        <p:txBody>
          <a:bodyPr vert="horz" lIns="91440" tIns="45720" rIns="91440" bIns="45720" rtlCol="0" anchor="ctr">
            <a:normAutofit/>
          </a:bodyPr>
          <a:lstStyle/>
          <a:p>
            <a:pPr>
              <a:spcAft>
                <a:spcPts val="600"/>
              </a:spcAft>
            </a:pPr>
            <a:fld id="{B5CEABB6-07DC-46E8-9B57-56EC44A396E5}" type="slidenum">
              <a:rPr lang="en-US">
                <a:solidFill>
                  <a:schemeClr val="tx1">
                    <a:lumMod val="50000"/>
                    <a:lumOff val="50000"/>
                  </a:schemeClr>
                </a:solidFill>
              </a:rPr>
              <a:pPr>
                <a:spcAft>
                  <a:spcPts val="600"/>
                </a:spcAft>
              </a:pPr>
              <a:t>8</a:t>
            </a:fld>
            <a:endParaRPr lang="en-US">
              <a:solidFill>
                <a:schemeClr val="tx1">
                  <a:lumMod val="50000"/>
                  <a:lumOff val="50000"/>
                </a:schemeClr>
              </a:solidFill>
            </a:endParaRPr>
          </a:p>
        </p:txBody>
      </p:sp>
    </p:spTree>
    <p:extLst>
      <p:ext uri="{BB962C8B-B14F-4D97-AF65-F5344CB8AC3E}">
        <p14:creationId xmlns:p14="http://schemas.microsoft.com/office/powerpoint/2010/main" val="4160683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A15DE-D135-0710-9984-A0A55E960CB0}"/>
              </a:ext>
            </a:extLst>
          </p:cNvPr>
          <p:cNvSpPr>
            <a:spLocks noGrp="1"/>
          </p:cNvSpPr>
          <p:nvPr>
            <p:ph type="title"/>
          </p:nvPr>
        </p:nvSpPr>
        <p:spPr>
          <a:xfrm>
            <a:off x="862787" y="489458"/>
            <a:ext cx="11146278" cy="3170198"/>
          </a:xfrm>
          <a:noFill/>
        </p:spPr>
        <p:txBody>
          <a:bodyPr lIns="0" tIns="0" rIns="0" bIns="0" anchor="t" anchorCtr="0">
            <a:noAutofit/>
          </a:bodyPr>
          <a:lstStyle/>
          <a:p>
            <a:r>
              <a:rPr lang="en-US" sz="2400" dirty="0">
                <a:latin typeface="Arial" panose="020B0604020202020204" pitchFamily="34" charset="0"/>
                <a:cs typeface="Arial" panose="020B0604020202020204" pitchFamily="34" charset="0"/>
              </a:rPr>
              <a:t>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t>
            </a:r>
            <a:r>
              <a:rPr lang="en-US" sz="2400" dirty="0">
                <a:latin typeface="Comic Sans MS" panose="030F0702030302020204" pitchFamily="66" charset="0"/>
                <a:cs typeface="Arial" panose="020B0604020202020204" pitchFamily="34" charset="0"/>
              </a:rPr>
              <a:t>WHAT’S                                                        </a:t>
            </a:r>
            <a:br>
              <a:rPr lang="en-US" sz="2400" dirty="0">
                <a:latin typeface="Comic Sans MS" panose="030F0702030302020204" pitchFamily="66" charset="0"/>
                <a:cs typeface="Arial" panose="020B0604020202020204" pitchFamily="34" charset="0"/>
              </a:rPr>
            </a:br>
            <a:r>
              <a:rPr lang="en-US" sz="2400" dirty="0">
                <a:latin typeface="Comic Sans MS" panose="030F0702030302020204" pitchFamily="66" charset="0"/>
                <a:cs typeface="Arial" panose="020B0604020202020204" pitchFamily="34" charset="0"/>
              </a:rPr>
              <a:t>                                                                     YOUR                                                           </a:t>
            </a:r>
            <a:br>
              <a:rPr lang="en-US" sz="2400" dirty="0">
                <a:latin typeface="Comic Sans MS" panose="030F0702030302020204" pitchFamily="66" charset="0"/>
                <a:cs typeface="Arial" panose="020B0604020202020204" pitchFamily="34" charset="0"/>
              </a:rPr>
            </a:br>
            <a:r>
              <a:rPr lang="en-US" sz="2400" dirty="0">
                <a:latin typeface="Comic Sans MS" panose="030F0702030302020204" pitchFamily="66" charset="0"/>
                <a:cs typeface="Arial" panose="020B0604020202020204" pitchFamily="34" charset="0"/>
              </a:rPr>
              <a:t>                                                                   FLAVOUR?                                                                                                                                                          </a:t>
            </a:r>
            <a:br>
              <a:rPr lang="en-US" sz="240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t>
            </a:r>
            <a:br>
              <a:rPr lang="en-US" sz="240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t>
            </a:r>
            <a:r>
              <a:rPr lang="en-US" sz="2400" dirty="0">
                <a:latin typeface="Comic Sans MS" panose="030F0702030302020204" pitchFamily="66" charset="0"/>
                <a:cs typeface="Arial" panose="020B0604020202020204" pitchFamily="34" charset="0"/>
              </a:rPr>
              <a:t>ADHD</a:t>
            </a:r>
            <a:br>
              <a:rPr lang="en-US" dirty="0"/>
            </a:br>
            <a:endParaRPr lang="en-US" dirty="0"/>
          </a:p>
        </p:txBody>
      </p:sp>
      <p:graphicFrame>
        <p:nvGraphicFramePr>
          <p:cNvPr id="27" name="Content Placeholder 26" descr="A timeline of the product launch">
            <a:extLst>
              <a:ext uri="{FF2B5EF4-FFF2-40B4-BE49-F238E27FC236}">
                <a16:creationId xmlns:a16="http://schemas.microsoft.com/office/drawing/2014/main" id="{A7FD81E4-2CEB-1301-59FF-81509B86E571}"/>
              </a:ext>
            </a:extLst>
          </p:cNvPr>
          <p:cNvGraphicFramePr>
            <a:graphicFrameLocks noGrp="1"/>
          </p:cNvGraphicFramePr>
          <p:nvPr>
            <p:ph sz="quarter" idx="11"/>
            <p:extLst>
              <p:ext uri="{D42A27DB-BD31-4B8C-83A1-F6EECF244321}">
                <p14:modId xmlns:p14="http://schemas.microsoft.com/office/powerpoint/2010/main" val="2876044293"/>
              </p:ext>
            </p:extLst>
          </p:nvPr>
        </p:nvGraphicFramePr>
        <p:xfrm>
          <a:off x="2963926" y="358219"/>
          <a:ext cx="5397080" cy="6229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a:extLst>
              <a:ext uri="{FF2B5EF4-FFF2-40B4-BE49-F238E27FC236}">
                <a16:creationId xmlns:a16="http://schemas.microsoft.com/office/drawing/2014/main" id="{ECC8AA23-D8D0-93BE-5C5F-103A750B0D2F}"/>
              </a:ext>
            </a:extLst>
          </p:cNvPr>
          <p:cNvSpPr>
            <a:spLocks noGrp="1"/>
          </p:cNvSpPr>
          <p:nvPr>
            <p:ph sz="quarter" idx="10"/>
          </p:nvPr>
        </p:nvSpPr>
        <p:spPr>
          <a:xfrm>
            <a:off x="1069848" y="3976664"/>
            <a:ext cx="2231136" cy="2391878"/>
          </a:xfrm>
          <a:noFill/>
        </p:spPr>
        <p:txBody>
          <a:bodyPr vert="horz" lIns="0" tIns="0" rIns="0" bIns="0" rtlCol="0" anchor="t">
            <a:normAutofit/>
          </a:bodyPr>
          <a:lstStyle/>
          <a:p>
            <a:pPr marL="0" indent="0">
              <a:buNone/>
            </a:pPr>
            <a:endParaRPr lang="en-US" dirty="0">
              <a:latin typeface="Comic Sans MS" panose="030F0702030302020204" pitchFamily="66" charset="0"/>
              <a:cs typeface="Arial" panose="020B0604020202020204" pitchFamily="34" charset="0"/>
            </a:endParaRPr>
          </a:p>
          <a:p>
            <a:pPr marL="0" indent="0">
              <a:buNone/>
            </a:pPr>
            <a:r>
              <a:rPr lang="en-US" dirty="0">
                <a:latin typeface="Comic Sans MS" panose="030F0702030302020204" pitchFamily="66" charset="0"/>
                <a:cs typeface="Arial" panose="020B0604020202020204" pitchFamily="34" charset="0"/>
              </a:rPr>
              <a:t>Ability to regulate:</a:t>
            </a:r>
          </a:p>
          <a:p>
            <a:pPr marL="0" indent="0">
              <a:buNone/>
            </a:pPr>
            <a:r>
              <a:rPr lang="en-US" dirty="0">
                <a:latin typeface="Comic Sans MS" panose="030F0702030302020204" pitchFamily="66" charset="0"/>
                <a:cs typeface="Arial" panose="020B0604020202020204" pitchFamily="34" charset="0"/>
              </a:rPr>
              <a:t>Attention </a:t>
            </a:r>
          </a:p>
          <a:p>
            <a:pPr marL="0" indent="0">
              <a:buNone/>
            </a:pPr>
            <a:r>
              <a:rPr lang="en-US" dirty="0">
                <a:latin typeface="Comic Sans MS" panose="030F0702030302020204" pitchFamily="66" charset="0"/>
                <a:cs typeface="Arial" panose="020B0604020202020204" pitchFamily="34" charset="0"/>
              </a:rPr>
              <a:t>Emotion</a:t>
            </a:r>
          </a:p>
          <a:p>
            <a:pPr marL="0" indent="0">
              <a:buNone/>
            </a:pPr>
            <a:r>
              <a:rPr lang="en-US" dirty="0">
                <a:latin typeface="Comic Sans MS" panose="030F0702030302020204" pitchFamily="66" charset="0"/>
                <a:cs typeface="Arial" panose="020B0604020202020204" pitchFamily="34" charset="0"/>
              </a:rPr>
              <a:t>Energy</a:t>
            </a:r>
          </a:p>
        </p:txBody>
      </p:sp>
      <p:pic>
        <p:nvPicPr>
          <p:cNvPr id="9" name="Picture 8" descr="Two cups of ice cream with sprinkles and cones&#10;&#10;Description automatically generated">
            <a:extLst>
              <a:ext uri="{FF2B5EF4-FFF2-40B4-BE49-F238E27FC236}">
                <a16:creationId xmlns:a16="http://schemas.microsoft.com/office/drawing/2014/main" id="{DA727617-211A-CD77-AD32-D579B7C5522E}"/>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8809325" y="2607574"/>
            <a:ext cx="3147658" cy="2246355"/>
          </a:xfrm>
          <a:prstGeom prst="rect">
            <a:avLst/>
          </a:prstGeom>
        </p:spPr>
      </p:pic>
    </p:spTree>
    <p:extLst>
      <p:ext uri="{BB962C8B-B14F-4D97-AF65-F5344CB8AC3E}">
        <p14:creationId xmlns:p14="http://schemas.microsoft.com/office/powerpoint/2010/main" val="2737241225"/>
      </p:ext>
    </p:extLst>
  </p:cSld>
  <p:clrMapOvr>
    <a:masterClrMapping/>
  </p:clrMapOvr>
</p:sld>
</file>

<file path=ppt/theme/theme1.xml><?xml version="1.0" encoding="utf-8"?>
<a:theme xmlns:a="http://schemas.openxmlformats.org/drawingml/2006/main" name="Custom">
  <a:themeElements>
    <a:clrScheme name="Custom 178">
      <a:dk1>
        <a:sysClr val="windowText" lastClr="000000"/>
      </a:dk1>
      <a:lt1>
        <a:sysClr val="window" lastClr="FFFFFF"/>
      </a:lt1>
      <a:dk2>
        <a:srgbClr val="44546A"/>
      </a:dk2>
      <a:lt2>
        <a:srgbClr val="E7E6E6"/>
      </a:lt2>
      <a:accent1>
        <a:srgbClr val="D1353C"/>
      </a:accent1>
      <a:accent2>
        <a:srgbClr val="DB8802"/>
      </a:accent2>
      <a:accent3>
        <a:srgbClr val="D91D62"/>
      </a:accent3>
      <a:accent4>
        <a:srgbClr val="42529B"/>
      </a:accent4>
      <a:accent5>
        <a:srgbClr val="CBDA00"/>
      </a:accent5>
      <a:accent6>
        <a:srgbClr val="76DCFD"/>
      </a:accent6>
      <a:hlink>
        <a:srgbClr val="0563C1"/>
      </a:hlink>
      <a:folHlink>
        <a:srgbClr val="954F72"/>
      </a:folHlink>
    </a:clrScheme>
    <a:fontScheme name="Custom 61">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lorful conference presentation_V1_win32_EF_v3" id="{C1B0A8D0-9AA0-40AF-A770-3ACC1E8A96D3}" vid="{CB18F5D6-447A-4043-9583-16EEB5BF63B5}"/>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Background xmlns="71af3243-3dd4-4a8d-8c0d-dd76da1f02a5">false</Background>
  </documentManagement>
</p:properties>
</file>

<file path=customXml/itemProps1.xml><?xml version="1.0" encoding="utf-8"?>
<ds:datastoreItem xmlns:ds="http://schemas.openxmlformats.org/officeDocument/2006/customXml" ds:itemID="{F7DB28BE-4CC0-4691-9CA5-2BA850A67938}">
  <ds:schemaRefs>
    <ds:schemaRef ds:uri="http://schemas.microsoft.com/sharepoint/v3/contenttype/forms"/>
  </ds:schemaRefs>
</ds:datastoreItem>
</file>

<file path=customXml/itemProps2.xml><?xml version="1.0" encoding="utf-8"?>
<ds:datastoreItem xmlns:ds="http://schemas.openxmlformats.org/officeDocument/2006/customXml" ds:itemID="{40172974-42F8-4DE5-A936-8FC698C36730}">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C03C5E8-6E73-4A29-90A5-6BDD54A3FA10}">
  <ds:schemaRefs>
    <ds:schemaRef ds:uri="230e9df3-be65-4c73-a93b-d1236ebd677e"/>
    <ds:schemaRef ds:uri="71af3243-3dd4-4a8d-8c0d-dd76da1f02a5"/>
    <ds:schemaRef ds:uri="http://schemas.microsoft.com/office/2006/metadata/properties"/>
    <ds:schemaRef ds:uri="http://schemas.microsoft.com/office/infopath/2007/PartnerControls"/>
    <ds:schemaRef ds:uri="http://schemas.microsoft.com/sharepoint/v3"/>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1651</TotalTime>
  <Words>694</Words>
  <Application>Microsoft Office PowerPoint</Application>
  <PresentationFormat>Widescreen</PresentationFormat>
  <Paragraphs>162</Paragraphs>
  <Slides>22</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Aptos</vt:lpstr>
      <vt:lpstr>Arial</vt:lpstr>
      <vt:lpstr>Calibri</vt:lpstr>
      <vt:lpstr>Calibri Light</vt:lpstr>
      <vt:lpstr>Comic Sans MS</vt:lpstr>
      <vt:lpstr>Gill Sans Nova</vt:lpstr>
      <vt:lpstr>Custom</vt:lpstr>
      <vt:lpstr>Office Theme</vt:lpstr>
      <vt:lpstr>Being a Neurodivergent Parent</vt:lpstr>
      <vt:lpstr>About me</vt:lpstr>
      <vt:lpstr>Becoming a parent </vt:lpstr>
      <vt:lpstr>Expectation V’s The Reality </vt:lpstr>
      <vt:lpstr>Why is this so hard?</vt:lpstr>
      <vt:lpstr>What’s it like having a neurodivergent parent?  </vt:lpstr>
      <vt:lpstr>Traits versus Impact </vt:lpstr>
      <vt:lpstr>  Strengths and challenges   </vt:lpstr>
      <vt:lpstr>                                                                                                                                                                             WHAT’S                                                                                                                              YOUR                                                                                                                               FLAVOUR?                                                                                                                                                                                                                                                                ADHD </vt:lpstr>
      <vt:lpstr>    How my brain works </vt:lpstr>
      <vt:lpstr>Boundaries    Notice and map your burnout cycle </vt:lpstr>
      <vt:lpstr>Follow your own path</vt:lpstr>
      <vt:lpstr>Co-regulation and putting on your own oxygen mask first</vt:lpstr>
      <vt:lpstr>Balance     Wheel of Life</vt:lpstr>
      <vt:lpstr>Become a sensory detective  </vt:lpstr>
      <vt:lpstr>What makes you tick and what gives you the ick!</vt:lpstr>
      <vt:lpstr>Belonging  “The opposite of belonging is fitting in”  Brene Brown</vt:lpstr>
      <vt:lpstr>Belonging</vt:lpstr>
      <vt:lpstr>Belonging   Imagination  Give it time</vt:lpstr>
      <vt:lpstr>Buffering - Self Survival Hacks</vt:lpstr>
      <vt:lpstr>What really matters?</vt:lpstr>
      <vt:lpstr>Key takeaways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Moran, Lisa</dc:creator>
  <cp:lastModifiedBy>Moran, Lisa</cp:lastModifiedBy>
  <cp:revision>28</cp:revision>
  <dcterms:created xsi:type="dcterms:W3CDTF">2025-01-12T14:00:17Z</dcterms:created>
  <dcterms:modified xsi:type="dcterms:W3CDTF">2025-02-11T14:23:57Z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